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Montserrat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50BDB5-26B8-4F0F-92F2-7460AAA54E1E}">
  <a:tblStyle styleId="{E750BDB5-26B8-4F0F-92F2-7460AAA54E1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8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Light-bold.fntdata"/><Relationship Id="rId30" Type="http://schemas.openxmlformats.org/officeDocument/2006/relationships/font" Target="fonts/MontserratLight-regular.fntdata"/><Relationship Id="rId11" Type="http://schemas.openxmlformats.org/officeDocument/2006/relationships/slide" Target="slides/slide4.xml"/><Relationship Id="rId33" Type="http://schemas.openxmlformats.org/officeDocument/2006/relationships/font" Target="fonts/MontserratLight-boldItalic.fntdata"/><Relationship Id="rId10" Type="http://schemas.openxmlformats.org/officeDocument/2006/relationships/slide" Target="slides/slide3.xml"/><Relationship Id="rId32" Type="http://schemas.openxmlformats.org/officeDocument/2006/relationships/font" Target="fonts/MontserratLight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6b20c656d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e6b20c656d_2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6b20c656d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e6b20c656d_2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6b20c656d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e6b20c656d_2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6b20c656d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e6b20c656d_2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6b20c656d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e6b20c656d_2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6b20c656d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e6b20c656d_2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6b20c656d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e6b20c656d_2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6b20c656d_2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e6b20c656d_2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e6b20c656d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e6b20c656d_2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e6b20c656d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e6b20c656d_2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6b20c656d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e6b20c656d_2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6b20c656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e6b20c656d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6b20c656d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e6b20c656d_2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6b20c656d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e6b20c656d_2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6b20c656d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e6b20c656d_2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6b20c656d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e6b20c656d_2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6b20c656d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e6b20c656d_2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6b20c656d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e6b20c656d_2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5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5981" y="4373059"/>
            <a:ext cx="1646774" cy="56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4500882" y="1944707"/>
            <a:ext cx="42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2400" u="none" cap="none" strike="noStrike">
                <a:solidFill>
                  <a:schemeClr val="dk1"/>
                </a:solidFill>
              </a:rPr>
              <a:t>Subtítulo aqui</a:t>
            </a:r>
            <a:endParaRPr i="0" sz="2400" u="none" cap="none" strike="noStrike">
              <a:solidFill>
                <a:schemeClr val="dk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4788024" y="3111810"/>
            <a:ext cx="4061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800" u="none" cap="none" strike="noStrike">
                <a:solidFill>
                  <a:schemeClr val="dk1"/>
                </a:solidFill>
              </a:rPr>
              <a:t>Gabriela Colebrusco Peres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00" u="none" cap="none" strike="noStrike">
                <a:solidFill>
                  <a:schemeClr val="dk1"/>
                </a:solidFill>
              </a:rPr>
              <a:t>Lab Design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00" u="none" cap="none" strike="noStrike">
                <a:solidFill>
                  <a:schemeClr val="dk1"/>
                </a:solidFill>
              </a:rPr>
              <a:t>Professor Marc Bogo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600" u="none" cap="none" strike="noStrike">
                <a:solidFill>
                  <a:schemeClr val="dk1"/>
                </a:solidFill>
              </a:rPr>
              <a:t>01/09/2016</a:t>
            </a:r>
            <a:endParaRPr i="0" sz="1600" u="none" cap="none" strike="noStrike">
              <a:solidFill>
                <a:schemeClr val="dk1"/>
              </a:solidFill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4211650" y="1298210"/>
            <a:ext cx="460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</a:rPr>
              <a:t>Título aqui</a:t>
            </a:r>
            <a:endParaRPr b="1" i="0" sz="3600" u="none" cap="none" strike="noStrike">
              <a:solidFill>
                <a:schemeClr val="dk1"/>
              </a:solidFill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41480"/>
            <a:ext cx="4449092" cy="5022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779912" y="0"/>
            <a:ext cx="5904657" cy="68021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4"/>
          <p:cNvPicPr preferRelativeResize="0"/>
          <p:nvPr/>
        </p:nvPicPr>
        <p:blipFill rotWithShape="1">
          <a:blip r:embed="rId3">
            <a:alphaModFix/>
          </a:blip>
          <a:srcRect b="0" l="0" r="20039" t="0"/>
          <a:stretch/>
        </p:blipFill>
        <p:spPr>
          <a:xfrm>
            <a:off x="-1" y="-6373"/>
            <a:ext cx="9144001" cy="515948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/>
          <p:nvPr/>
        </p:nvSpPr>
        <p:spPr>
          <a:xfrm>
            <a:off x="0" y="4515966"/>
            <a:ext cx="9144000" cy="6371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2627784" y="4638332"/>
            <a:ext cx="626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Quando uma imagem merecer maior destaque, utilize este modelo de slide. Você pode adicionar uma descrição curta ou legenda aqui. 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4515966"/>
            <a:ext cx="9144000" cy="6371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2627784" y="4638332"/>
            <a:ext cx="626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Quando uma imagem merecer maior destaque, utilize este modelo de slide. Você pode adicionar uma descrição curta ou legenda aqui. 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25" name="Google Shape;22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 txBox="1"/>
          <p:nvPr/>
        </p:nvSpPr>
        <p:spPr>
          <a:xfrm>
            <a:off x="393548" y="250142"/>
            <a:ext cx="8066883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Título aqui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8" name="Google Shape;228;p35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35"/>
          <p:cNvPicPr preferRelativeResize="0"/>
          <p:nvPr/>
        </p:nvPicPr>
        <p:blipFill rotWithShape="1">
          <a:blip r:embed="rId4">
            <a:alphaModFix/>
          </a:blip>
          <a:srcRect b="13384" l="0" r="20039" t="16473"/>
          <a:stretch/>
        </p:blipFill>
        <p:spPr>
          <a:xfrm>
            <a:off x="-6248" y="842905"/>
            <a:ext cx="9144001" cy="361905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" name="Google Shape;235;p36"/>
          <p:cNvGraphicFramePr/>
          <p:nvPr/>
        </p:nvGraphicFramePr>
        <p:xfrm>
          <a:off x="1042988" y="1329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{E750BDB5-26B8-4F0F-92F2-7460AAA54E1E}</a:tableStyleId>
              </a:tblPr>
              <a:tblGrid>
                <a:gridCol w="542425"/>
                <a:gridCol w="542425"/>
                <a:gridCol w="542425"/>
                <a:gridCol w="542425"/>
                <a:gridCol w="542425"/>
                <a:gridCol w="542425"/>
                <a:gridCol w="542425"/>
                <a:gridCol w="542425"/>
                <a:gridCol w="542425"/>
                <a:gridCol w="542425"/>
              </a:tblGrid>
              <a:tr h="24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</a:t>
                      </a:r>
                      <a:endParaRPr sz="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</a:tr>
              <a:tr h="24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  <a:endParaRPr sz="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2</a:t>
                      </a:r>
                      <a:endParaRPr sz="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</a:t>
                      </a:r>
                      <a:endParaRPr sz="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</a:t>
                      </a:r>
                      <a:endParaRPr sz="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5</a:t>
                      </a:r>
                      <a:endParaRPr sz="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6</a:t>
                      </a:r>
                      <a:endParaRPr sz="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7</a:t>
                      </a:r>
                      <a:endParaRPr sz="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8</a:t>
                      </a:r>
                      <a:endParaRPr sz="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...</a:t>
                      </a:r>
                      <a:endParaRPr sz="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30500" marB="30500" marR="81375" marL="81375"/>
                </a:tc>
              </a:tr>
              <a:tr h="24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</a:tr>
              <a:tr h="24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</a:tr>
              <a:tr h="24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</a:tr>
              <a:tr h="24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</a:tr>
              <a:tr h="24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</a:tr>
              <a:tr h="24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0500" marB="30500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500" marB="30500" marR="81375" marL="81375"/>
                </a:tc>
              </a:tr>
            </a:tbl>
          </a:graphicData>
        </a:graphic>
      </p:graphicFrame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6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Título aqui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238" name="Google Shape;238;p36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899592" y="3435846"/>
            <a:ext cx="5544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Utilize esse slide para apresentar uma tabela. Mantenha o estilo de cores, barras e linhas, que foram escolhidos para melhor visualização e entendimento dos dados.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221600"/>
            <a:ext cx="5461080" cy="3072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7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Título aqui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248" name="Google Shape;248;p37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928" y="1275606"/>
            <a:ext cx="4405039" cy="247801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8"/>
          <p:cNvSpPr txBox="1"/>
          <p:nvPr/>
        </p:nvSpPr>
        <p:spPr>
          <a:xfrm>
            <a:off x="971600" y="1275606"/>
            <a:ext cx="3096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Este é um slide para apresentação de gráficos. Mantenha as cores das barras, que foram escolhidas para melhor contraste.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56" name="Google Shape;25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8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Título aqui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258" name="Google Shape;258;p38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9"/>
          <p:cNvGrpSpPr/>
          <p:nvPr/>
        </p:nvGrpSpPr>
        <p:grpSpPr>
          <a:xfrm>
            <a:off x="1053339" y="1331311"/>
            <a:ext cx="4060312" cy="3045234"/>
            <a:chOff x="1017843" y="1843"/>
            <a:chExt cx="4060312" cy="4060312"/>
          </a:xfrm>
        </p:grpSpPr>
        <p:sp>
          <p:nvSpPr>
            <p:cNvPr id="265" name="Google Shape;265;p39"/>
            <p:cNvSpPr/>
            <p:nvPr/>
          </p:nvSpPr>
          <p:spPr>
            <a:xfrm>
              <a:off x="1485285" y="469285"/>
              <a:ext cx="3125428" cy="3125428"/>
            </a:xfrm>
            <a:prstGeom prst="blockArc">
              <a:avLst>
                <a:gd fmla="val 10800000" name="adj1"/>
                <a:gd fmla="val 16200000" name="adj2"/>
                <a:gd fmla="val 4642" name="adj3"/>
              </a:avLst>
            </a:prstGeom>
            <a:solidFill>
              <a:srgbClr val="149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1485285" y="469285"/>
              <a:ext cx="3125428" cy="3125428"/>
            </a:xfrm>
            <a:prstGeom prst="blockArc">
              <a:avLst>
                <a:gd fmla="val 5400000" name="adj1"/>
                <a:gd fmla="val 10800000" name="adj2"/>
                <a:gd fmla="val 4642" name="adj3"/>
              </a:avLst>
            </a:prstGeom>
            <a:solidFill>
              <a:srgbClr val="149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1485285" y="469285"/>
              <a:ext cx="3125428" cy="3125428"/>
            </a:xfrm>
            <a:prstGeom prst="blockArc">
              <a:avLst>
                <a:gd fmla="val 0" name="adj1"/>
                <a:gd fmla="val 5400000" name="adj2"/>
                <a:gd fmla="val 4642" name="adj3"/>
              </a:avLst>
            </a:prstGeom>
            <a:solidFill>
              <a:srgbClr val="149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1485285" y="469285"/>
              <a:ext cx="3125428" cy="3125428"/>
            </a:xfrm>
            <a:prstGeom prst="blockArc">
              <a:avLst>
                <a:gd fmla="val 16200000" name="adj1"/>
                <a:gd fmla="val 0" name="adj2"/>
                <a:gd fmla="val 4642" name="adj3"/>
              </a:avLst>
            </a:prstGeom>
            <a:solidFill>
              <a:srgbClr val="149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9"/>
            <p:cNvSpPr/>
            <p:nvPr/>
          </p:nvSpPr>
          <p:spPr>
            <a:xfrm>
              <a:off x="2328416" y="1312416"/>
              <a:ext cx="1439167" cy="1439167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9"/>
            <p:cNvSpPr txBox="1"/>
            <p:nvPr/>
          </p:nvSpPr>
          <p:spPr>
            <a:xfrm>
              <a:off x="2539177" y="1523177"/>
              <a:ext cx="1017645" cy="1017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2544291" y="1843"/>
              <a:ext cx="1007417" cy="1007417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9"/>
            <p:cNvSpPr txBox="1"/>
            <p:nvPr/>
          </p:nvSpPr>
          <p:spPr>
            <a:xfrm>
              <a:off x="2691824" y="149376"/>
              <a:ext cx="712351" cy="712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4070738" y="1528291"/>
              <a:ext cx="1007417" cy="1007417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9"/>
            <p:cNvSpPr txBox="1"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2544291" y="3054738"/>
              <a:ext cx="1007417" cy="1007417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9"/>
            <p:cNvSpPr txBox="1"/>
            <p:nvPr/>
          </p:nvSpPr>
          <p:spPr>
            <a:xfrm>
              <a:off x="2691824" y="3202271"/>
              <a:ext cx="712351" cy="712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7" name="Google Shape;277;p39"/>
            <p:cNvSpPr/>
            <p:nvPr/>
          </p:nvSpPr>
          <p:spPr>
            <a:xfrm>
              <a:off x="1017843" y="1528291"/>
              <a:ext cx="1007417" cy="1007417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9"/>
            <p:cNvSpPr txBox="1"/>
            <p:nvPr/>
          </p:nvSpPr>
          <p:spPr>
            <a:xfrm>
              <a:off x="1165376" y="1675824"/>
              <a:ext cx="712351" cy="712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279" name="Google Shape;27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Título aqui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281" name="Google Shape;281;p39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40"/>
          <p:cNvGrpSpPr/>
          <p:nvPr/>
        </p:nvGrpSpPr>
        <p:grpSpPr>
          <a:xfrm>
            <a:off x="4582056" y="1331116"/>
            <a:ext cx="3487110" cy="2615332"/>
            <a:chOff x="874152" y="1583"/>
            <a:chExt cx="3487110" cy="3487110"/>
          </a:xfrm>
        </p:grpSpPr>
        <p:sp>
          <p:nvSpPr>
            <p:cNvPr id="288" name="Google Shape;288;p40"/>
            <p:cNvSpPr/>
            <p:nvPr/>
          </p:nvSpPr>
          <p:spPr>
            <a:xfrm>
              <a:off x="1275605" y="403035"/>
              <a:ext cx="2684205" cy="2684205"/>
            </a:xfrm>
            <a:prstGeom prst="blockArc">
              <a:avLst>
                <a:gd fmla="val 10800000" name="adj1"/>
                <a:gd fmla="val 16200000" name="adj2"/>
                <a:gd fmla="val 4642" name="adj3"/>
              </a:avLst>
            </a:prstGeom>
            <a:solidFill>
              <a:srgbClr val="149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1275605" y="403035"/>
              <a:ext cx="2684205" cy="2684205"/>
            </a:xfrm>
            <a:prstGeom prst="blockArc">
              <a:avLst>
                <a:gd fmla="val 5400000" name="adj1"/>
                <a:gd fmla="val 10800000" name="adj2"/>
                <a:gd fmla="val 4642" name="adj3"/>
              </a:avLst>
            </a:prstGeom>
            <a:solidFill>
              <a:srgbClr val="149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1275605" y="403035"/>
              <a:ext cx="2684205" cy="2684205"/>
            </a:xfrm>
            <a:prstGeom prst="blockArc">
              <a:avLst>
                <a:gd fmla="val 0" name="adj1"/>
                <a:gd fmla="val 5400000" name="adj2"/>
                <a:gd fmla="val 4642" name="adj3"/>
              </a:avLst>
            </a:prstGeom>
            <a:solidFill>
              <a:srgbClr val="149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1275605" y="403035"/>
              <a:ext cx="2684205" cy="2684205"/>
            </a:xfrm>
            <a:prstGeom prst="blockArc">
              <a:avLst>
                <a:gd fmla="val 16200000" name="adj1"/>
                <a:gd fmla="val 0" name="adj2"/>
                <a:gd fmla="val 4642" name="adj3"/>
              </a:avLst>
            </a:prstGeom>
            <a:solidFill>
              <a:srgbClr val="149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1999709" y="1127139"/>
              <a:ext cx="1235997" cy="1235997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0"/>
            <p:cNvSpPr txBox="1"/>
            <p:nvPr/>
          </p:nvSpPr>
          <p:spPr>
            <a:xfrm>
              <a:off x="2180717" y="1308147"/>
              <a:ext cx="873981" cy="873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2185108" y="1583"/>
              <a:ext cx="865198" cy="865198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0"/>
            <p:cNvSpPr txBox="1"/>
            <p:nvPr/>
          </p:nvSpPr>
          <p:spPr>
            <a:xfrm>
              <a:off x="2311813" y="128288"/>
              <a:ext cx="611788" cy="611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3496064" y="1312539"/>
              <a:ext cx="865198" cy="865198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0"/>
            <p:cNvSpPr txBox="1"/>
            <p:nvPr/>
          </p:nvSpPr>
          <p:spPr>
            <a:xfrm>
              <a:off x="3622769" y="1439244"/>
              <a:ext cx="611788" cy="611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2185108" y="2623495"/>
              <a:ext cx="865198" cy="865198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0"/>
            <p:cNvSpPr txBox="1"/>
            <p:nvPr/>
          </p:nvSpPr>
          <p:spPr>
            <a:xfrm>
              <a:off x="2311813" y="2750200"/>
              <a:ext cx="611788" cy="611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874152" y="1312539"/>
              <a:ext cx="865198" cy="865198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0"/>
            <p:cNvSpPr txBox="1"/>
            <p:nvPr/>
          </p:nvSpPr>
          <p:spPr>
            <a:xfrm>
              <a:off x="1000857" y="1439244"/>
              <a:ext cx="611788" cy="611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02" name="Google Shape;302;p40"/>
          <p:cNvSpPr txBox="1"/>
          <p:nvPr/>
        </p:nvSpPr>
        <p:spPr>
          <a:xfrm>
            <a:off x="971601" y="1275606"/>
            <a:ext cx="30963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Este é um exemplo de diagrama, ou “SmartArt”. Em qualquer modelo, utilize este cinza para áreas com texto, e este verde como cor de destaque. Remova efeitos de sombra ou 3D, para melhor apresentação dos dados.'</a:t>
            </a:r>
            <a:endParaRPr/>
          </a:p>
        </p:txBody>
      </p:sp>
      <p:pic>
        <p:nvPicPr>
          <p:cNvPr id="303" name="Google Shape;30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0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Título aqui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305" name="Google Shape;305;p40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/>
        </p:nvSpPr>
        <p:spPr>
          <a:xfrm>
            <a:off x="539552" y="951570"/>
            <a:ext cx="57606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pt-BR" sz="1150">
                <a:solidFill>
                  <a:schemeClr val="dk1"/>
                </a:solidFill>
              </a:rPr>
              <a:t>SOBRENOME, INICIAIS. </a:t>
            </a:r>
            <a:r>
              <a:rPr b="1" lang="pt-BR" sz="1150">
                <a:solidFill>
                  <a:schemeClr val="dk1"/>
                </a:solidFill>
              </a:rPr>
              <a:t>Título da publicação. </a:t>
            </a:r>
            <a:r>
              <a:rPr lang="pt-BR" sz="1150">
                <a:solidFill>
                  <a:schemeClr val="dk1"/>
                </a:solidFill>
              </a:rPr>
              <a:t>In: SOBRENOME, INICIAIS. (Ed.). Título da Publicação. Local de publicação: nome da gráfica, ano de publicação. Volume, páginas. </a:t>
            </a:r>
            <a:endParaRPr/>
          </a:p>
          <a:p>
            <a:pPr indent="-212725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pt-BR" sz="1150">
                <a:solidFill>
                  <a:schemeClr val="dk1"/>
                </a:solidFill>
              </a:rPr>
              <a:t>PORTMORE, A. C. </a:t>
            </a:r>
            <a:r>
              <a:rPr b="1" lang="pt-BR" sz="1150">
                <a:solidFill>
                  <a:schemeClr val="dk1"/>
                </a:solidFill>
              </a:rPr>
              <a:t>Parvoviruses (erythema infectiosum, aplastic crisis). </a:t>
            </a:r>
            <a:r>
              <a:rPr lang="pt-BR" sz="1150">
                <a:solidFill>
                  <a:schemeClr val="dk1"/>
                </a:solidFill>
              </a:rPr>
              <a:t>In: MANDELL, G. L.; BENNETT, J. E.; DOLIN, R. (Ed.). Mandell, Douglas, and Bennett’s principles and practice of infectious diseases. 4th ed. New York: Churchill Livingstone, 1995. v.1, p.439-46. </a:t>
            </a:r>
            <a:endParaRPr sz="1150">
              <a:solidFill>
                <a:schemeClr val="dk1"/>
              </a:solidFill>
            </a:endParaRPr>
          </a:p>
          <a:p>
            <a:pPr indent="-212725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pt-BR" sz="1150">
                <a:solidFill>
                  <a:schemeClr val="dk1"/>
                </a:solidFill>
              </a:rPr>
              <a:t>ZANELLA, M.T. </a:t>
            </a:r>
            <a:r>
              <a:rPr b="1" lang="pt-BR" sz="1150">
                <a:solidFill>
                  <a:schemeClr val="dk1"/>
                </a:solidFill>
              </a:rPr>
              <a:t>Obesidade e fatores de risco cardiovascular. </a:t>
            </a:r>
            <a:r>
              <a:rPr lang="pt-BR" sz="1150">
                <a:solidFill>
                  <a:schemeClr val="dk1"/>
                </a:solidFill>
              </a:rPr>
              <a:t>In: MION, J.R. D.; NOBRE, F. (Ed.). Risco cardiovascular global: da teoria à prática. 2. ed. São Paulo: Lemos Editorial, 2000. p.109-25. </a:t>
            </a:r>
            <a:endParaRPr sz="1150">
              <a:solidFill>
                <a:schemeClr val="dk1"/>
              </a:solidFill>
            </a:endParaRPr>
          </a:p>
          <a:p>
            <a:pPr indent="-212725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pt-BR" sz="1150">
                <a:solidFill>
                  <a:schemeClr val="dk1"/>
                </a:solidFill>
              </a:rPr>
              <a:t>OLIVEIRA, Z.L.C. </a:t>
            </a:r>
            <a:r>
              <a:rPr b="1" lang="pt-BR" sz="1150">
                <a:solidFill>
                  <a:schemeClr val="dk1"/>
                </a:solidFill>
              </a:rPr>
              <a:t>A provisão da família: redefinição ou manutenção dos papéis?</a:t>
            </a:r>
            <a:r>
              <a:rPr lang="pt-BR" sz="1150">
                <a:solidFill>
                  <a:schemeClr val="dk1"/>
                </a:solidFill>
              </a:rPr>
              <a:t> In: ARAÚJO, C.; SCALON, C. (Org.). Gênero, família e trabalho no Brasil. Rio de Janeiro: Editora FGV, 2005. p. 123-47.</a:t>
            </a:r>
            <a:endParaRPr/>
          </a:p>
          <a:p>
            <a:pPr indent="-212725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pt-BR" sz="1150">
                <a:solidFill>
                  <a:schemeClr val="dk1"/>
                </a:solidFill>
              </a:rPr>
              <a:t>SCHAUM, Daniel. </a:t>
            </a:r>
            <a:r>
              <a:rPr b="1" lang="pt-BR" sz="1150">
                <a:solidFill>
                  <a:schemeClr val="dk1"/>
                </a:solidFill>
              </a:rPr>
              <a:t>Schaum’s outline of theory and problems. </a:t>
            </a:r>
            <a:r>
              <a:rPr lang="pt-BR" sz="1150">
                <a:solidFill>
                  <a:schemeClr val="dk1"/>
                </a:solidFill>
              </a:rPr>
              <a:t>5th ed. New York: Schaum Publishing, 1956. 204 p.</a:t>
            </a:r>
            <a:endParaRPr sz="1150">
              <a:solidFill>
                <a:schemeClr val="dk1"/>
              </a:solidFill>
            </a:endParaRPr>
          </a:p>
        </p:txBody>
      </p:sp>
      <p:pic>
        <p:nvPicPr>
          <p:cNvPr id="312" name="Google Shape;31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1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Título aqui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314" name="Google Shape;314;p41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2"/>
          <p:cNvSpPr txBox="1"/>
          <p:nvPr/>
        </p:nvSpPr>
        <p:spPr>
          <a:xfrm>
            <a:off x="4644008" y="627534"/>
            <a:ext cx="6192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</a:rPr>
              <a:t>Obrigado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322" name="Google Shape;322;p42"/>
          <p:cNvSpPr/>
          <p:nvPr/>
        </p:nvSpPr>
        <p:spPr>
          <a:xfrm>
            <a:off x="4751513" y="1489840"/>
            <a:ext cx="3780927" cy="2331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UDESC – Universidade do Estado de Santa Catarina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contato.udesc@gmail.com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www.udesc.br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www.facebook.com/udesc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(48) 3664-8000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Rua Madre Benvenuta, 2007, Itacorubi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Florianópolis - SC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CEP 88035-901</a:t>
            </a:r>
            <a:endParaRPr/>
          </a:p>
        </p:txBody>
      </p:sp>
      <p:pic>
        <p:nvPicPr>
          <p:cNvPr id="323" name="Google Shape;323;p42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41480"/>
            <a:ext cx="4449092" cy="502255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Sumário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971600" y="1275606"/>
            <a:ext cx="5904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Primeiro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Segundo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pt-BR" sz="1600">
                <a:solidFill>
                  <a:schemeClr val="dk1"/>
                </a:solidFill>
              </a:rPr>
              <a:t>sub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romanLcPeriod"/>
            </a:pPr>
            <a:r>
              <a:rPr lang="pt-BR" sz="1600">
                <a:solidFill>
                  <a:schemeClr val="dk1"/>
                </a:solidFill>
              </a:rPr>
              <a:t>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3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2" name="Google Shape;142;p26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</a:rPr>
              <a:t>Título aqui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971600" y="1275606"/>
            <a:ext cx="5904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Utilize esse espaço para inserir um pequeno texto. O texto deve ser o mais sintético possível, servindo apenas como apoio para a fala. Não ultrapasse o espaço delimitado e mantenha o texto sempre centralizado na horizontal e vertical. Escreva em caixa baixa e não altere o alinhamento, a fonte, e o tamanho do texto. Divida textos maiores em mais de um slide. Se não for possível, a fonte pode ser reduzida, no máximo, ao tamanho 12. Estes foram escolhidos para melhor visualização.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1" name="Google Shape;151;p27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971600" y="1275606"/>
            <a:ext cx="7200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“Este é um exemplo de citação. Deve ser colocado entre aspas, e a fonte entre parênteses.” 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(BAKHTIN, 1987, p. 388)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/>
        </p:nvSpPr>
        <p:spPr>
          <a:xfrm>
            <a:off x="971600" y="1275606"/>
            <a:ext cx="5688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</a:rPr>
              <a:t>Tópicos: </a:t>
            </a:r>
            <a:r>
              <a:rPr lang="pt-BR" sz="1600">
                <a:solidFill>
                  <a:schemeClr val="dk1"/>
                </a:solidFill>
              </a:rPr>
              <a:t>Utilize este formato para tópicos.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</a:rPr>
              <a:t>Negrito: </a:t>
            </a:r>
            <a:r>
              <a:rPr lang="pt-BR" sz="1600">
                <a:solidFill>
                  <a:schemeClr val="dk1"/>
                </a:solidFill>
              </a:rPr>
              <a:t>Utilizar o negrito para destacar uma palavra chave.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</a:rPr>
              <a:t>Descrição: </a:t>
            </a:r>
            <a:r>
              <a:rPr lang="pt-BR" sz="1600">
                <a:solidFill>
                  <a:schemeClr val="dk1"/>
                </a:solidFill>
              </a:rPr>
              <a:t>Quando necessário, você pode adicionar uma curta descrição.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</a:rPr>
              <a:t>Pontos: </a:t>
            </a:r>
            <a:r>
              <a:rPr lang="pt-BR" sz="1600">
                <a:solidFill>
                  <a:schemeClr val="dk1"/>
                </a:solidFill>
              </a:rPr>
              <a:t>utilize os pontos em vez de setas, asteriscos ou hífen.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Subtópicos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</a:rPr>
              <a:t> Utilize este formato quando precisar utilizar subtópicos.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</a:rPr>
              <a:t>Neste caso, o título fica em negrito, sem marcador, e os itens são listados com marcador.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Título aqui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68" name="Google Shape;168;p29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Título aqui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76" name="Google Shape;176;p30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1268849" y="896656"/>
            <a:ext cx="660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Insira aqui um link para vídeo.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8" name="Google Shape;178;p3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059582"/>
            <a:ext cx="3948967" cy="263264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/>
        </p:nvSpPr>
        <p:spPr>
          <a:xfrm>
            <a:off x="539552" y="3858239"/>
            <a:ext cx="736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Mantenha o alinhamento da imagem. Insira aqui uma legenda curta.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Título aqui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87" name="Google Shape;187;p31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1041287"/>
            <a:ext cx="3459866" cy="230657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/>
        </p:nvSpPr>
        <p:spPr>
          <a:xfrm>
            <a:off x="5436096" y="959950"/>
            <a:ext cx="33123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Utilize esse formato quando for necessário um pequeno texto para acompanhar a imagem.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</a:rPr>
              <a:t>O texto pode ser destacado utilizando negrito. </a:t>
            </a:r>
            <a:r>
              <a:rPr lang="pt-BR" sz="1500">
                <a:solidFill>
                  <a:schemeClr val="dk1"/>
                </a:solidFill>
              </a:rPr>
              <a:t>Aproxime sua imagem do tamanho deste modelo, e procure manter o espaço entre ela e este texto, a legenda, o subtítulo, e os limites do slide.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Título aqui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97" name="Google Shape;197;p32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/>
        </p:nvSpPr>
        <p:spPr>
          <a:xfrm>
            <a:off x="4211960" y="959950"/>
            <a:ext cx="331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No caso de mais de uma imagem, sempre mantenha o espaço em branco entre as duas imagens, imagem e título, imagem e texto, imagem e limites do slide e imagem e marca.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Título aqui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206" name="Google Shape;206;p33"/>
          <p:cNvSpPr/>
          <p:nvPr/>
        </p:nvSpPr>
        <p:spPr>
          <a:xfrm flipH="1" rot="10800000">
            <a:off x="-36512" y="357503"/>
            <a:ext cx="323528" cy="27002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3" y="1041287"/>
            <a:ext cx="2496201" cy="1664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553" y="2931661"/>
            <a:ext cx="2496201" cy="1583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