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</p:sldIdLst>
  <p:sldSz cy="5143500" cx="9144000"/>
  <p:notesSz cx="6858000" cy="9144000"/>
  <p:embeddedFontLst>
    <p:embeddedFont>
      <p:font typeface="Montserrat"/>
      <p:regular r:id="rId26"/>
      <p:bold r:id="rId27"/>
      <p:italic r:id="rId28"/>
      <p:boldItalic r:id="rId29"/>
    </p:embeddedFont>
    <p:embeddedFont>
      <p:font typeface="Montserrat Light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F25B846-8701-4194-907D-ED779081DCD8}">
  <a:tblStyle styleId="{9F25B846-8701-4194-907D-ED779081DCD8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font" Target="fonts/Montserrat-regular.fntdata"/><Relationship Id="rId25" Type="http://schemas.openxmlformats.org/officeDocument/2006/relationships/slide" Target="slides/slide18.xml"/><Relationship Id="rId28" Type="http://schemas.openxmlformats.org/officeDocument/2006/relationships/font" Target="fonts/Montserrat-italic.fntdata"/><Relationship Id="rId27" Type="http://schemas.openxmlformats.org/officeDocument/2006/relationships/font" Target="fonts/Montserrat-bold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font" Target="fonts/Montserrat-boldItalic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MontserratLight-bold.fntdata"/><Relationship Id="rId30" Type="http://schemas.openxmlformats.org/officeDocument/2006/relationships/font" Target="fonts/MontserratLight-regular.fntdata"/><Relationship Id="rId11" Type="http://schemas.openxmlformats.org/officeDocument/2006/relationships/slide" Target="slides/slide4.xml"/><Relationship Id="rId33" Type="http://schemas.openxmlformats.org/officeDocument/2006/relationships/font" Target="fonts/MontserratLight-boldItalic.fntdata"/><Relationship Id="rId10" Type="http://schemas.openxmlformats.org/officeDocument/2006/relationships/slide" Target="slides/slide3.xml"/><Relationship Id="rId32" Type="http://schemas.openxmlformats.org/officeDocument/2006/relationships/font" Target="fonts/MontserratLight-italic.fntdata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e6b20c656d_2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1e6b20c656d_2_7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e6b20c656d_2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g1e6b20c656d_2_1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e6b20c656d_2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g1e6b20c656d_2_14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e6b20c656d_2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g1e6b20c656d_2_15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e6b20c656d_2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g1e6b20c656d_2_16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e6b20c656d_2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g1e6b20c656d_2_16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e6b20c656d_2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g1e6b20c656d_2_17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e6b20c656d_2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g1e6b20c656d_2_19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1e6b20c656d_2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g1e6b20c656d_2_2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1e6b20c656d_2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g1e6b20c656d_2_2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e6b20c656d_2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g1e6b20c656d_2_8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e6b20c656d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g1e6b20c656d_0_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e6b20c656d_2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g1e6b20c656d_2_9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e6b20c656d_2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g1e6b20c656d_2_9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e6b20c656d_2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g1e6b20c656d_2_10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e6b20c656d_2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g1e6b20c656d_2_1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e6b20c656d_2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g1e6b20c656d_2_1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e6b20c656d_2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g1e6b20c656d_2_1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722313" y="3305175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457200" y="1200150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77" name="Google Shape;77;p17"/>
          <p:cNvSpPr txBox="1"/>
          <p:nvPr>
            <p:ph idx="2" type="body"/>
          </p:nvPr>
        </p:nvSpPr>
        <p:spPr>
          <a:xfrm>
            <a:off x="4648200" y="1200150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78" name="Google Shape;78;p17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" type="body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84" name="Google Shape;84;p18"/>
          <p:cNvSpPr txBox="1"/>
          <p:nvPr>
            <p:ph idx="2" type="body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85" name="Google Shape;85;p18"/>
          <p:cNvSpPr txBox="1"/>
          <p:nvPr>
            <p:ph idx="3" type="body"/>
          </p:nvPr>
        </p:nvSpPr>
        <p:spPr>
          <a:xfrm>
            <a:off x="4645025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86" name="Google Shape;86;p18"/>
          <p:cNvSpPr txBox="1"/>
          <p:nvPr>
            <p:ph idx="4" type="body"/>
          </p:nvPr>
        </p:nvSpPr>
        <p:spPr>
          <a:xfrm>
            <a:off x="4645025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87" name="Google Shape;87;p18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8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8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9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457200" y="204788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02" name="Google Shape;102;p21"/>
          <p:cNvSpPr txBox="1"/>
          <p:nvPr>
            <p:ph idx="2" type="body"/>
          </p:nvPr>
        </p:nvSpPr>
        <p:spPr>
          <a:xfrm>
            <a:off x="457200" y="1076325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03" name="Google Shape;103;p21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2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10" name="Google Shape;110;p22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 rot="5400000">
            <a:off x="2874764" y="-1217414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6" name="Google Shape;116;p23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is" type="vertTitleAndTx">
  <p:cSld name="VERTICAL_TITLE_AND_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 rot="5400000">
            <a:off x="5463778" y="1371600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 rot="5400000">
            <a:off x="1272778" y="-609600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2F2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1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Relationship Id="rId4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jp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jp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12.jpg"/><Relationship Id="rId5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2F2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5981" y="4373059"/>
            <a:ext cx="1646774" cy="561649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5"/>
          <p:cNvSpPr txBox="1"/>
          <p:nvPr/>
        </p:nvSpPr>
        <p:spPr>
          <a:xfrm>
            <a:off x="4500882" y="1944707"/>
            <a:ext cx="4254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0" lang="pt-BR" sz="2400" u="none" cap="none" strike="noStrike">
                <a:solidFill>
                  <a:schemeClr val="dk1"/>
                </a:solidFill>
              </a:rPr>
              <a:t>Subtítulo aqui</a:t>
            </a:r>
            <a:endParaRPr i="0" sz="2400" u="none" cap="none" strike="noStrike">
              <a:solidFill>
                <a:schemeClr val="dk1"/>
              </a:solidFill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4788024" y="3111810"/>
            <a:ext cx="40614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0" lang="pt-BR" sz="1800" u="none" cap="none" strike="noStrike">
                <a:solidFill>
                  <a:schemeClr val="dk1"/>
                </a:solidFill>
              </a:rPr>
              <a:t>Gabriela Colebrusco Peres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0" lang="pt-BR" sz="1600" u="none" cap="none" strike="noStrike">
                <a:solidFill>
                  <a:schemeClr val="dk1"/>
                </a:solidFill>
              </a:rPr>
              <a:t>Lab Design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0" lang="pt-BR" sz="1600" u="none" cap="none" strike="noStrike">
                <a:solidFill>
                  <a:schemeClr val="dk1"/>
                </a:solidFill>
              </a:rPr>
              <a:t>Professor Marc Bogo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0" lang="pt-BR" sz="1600" u="none" cap="none" strike="noStrike">
                <a:solidFill>
                  <a:schemeClr val="dk1"/>
                </a:solidFill>
              </a:rPr>
              <a:t>01/09/2016</a:t>
            </a:r>
            <a:endParaRPr i="0" sz="1600" u="none" cap="none" strike="noStrike">
              <a:solidFill>
                <a:schemeClr val="dk1"/>
              </a:solidFill>
            </a:endParaRPr>
          </a:p>
        </p:txBody>
      </p:sp>
      <p:sp>
        <p:nvSpPr>
          <p:cNvPr id="132" name="Google Shape;132;p25"/>
          <p:cNvSpPr txBox="1"/>
          <p:nvPr/>
        </p:nvSpPr>
        <p:spPr>
          <a:xfrm>
            <a:off x="4211650" y="1298210"/>
            <a:ext cx="4601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600" u="none" cap="none" strike="noStrike">
                <a:solidFill>
                  <a:schemeClr val="dk1"/>
                </a:solidFill>
              </a:rPr>
              <a:t>Título aqui</a:t>
            </a:r>
            <a:endParaRPr b="1" i="0" sz="3600" u="none" cap="none" strike="noStrike">
              <a:solidFill>
                <a:schemeClr val="dk1"/>
              </a:solidFill>
            </a:endParaRPr>
          </a:p>
        </p:txBody>
      </p:sp>
      <p:pic>
        <p:nvPicPr>
          <p:cNvPr id="133" name="Google Shape;133;p25"/>
          <p:cNvPicPr preferRelativeResize="0"/>
          <p:nvPr/>
        </p:nvPicPr>
        <p:blipFill rotWithShape="1">
          <a:blip r:embed="rId4">
            <a:alphaModFix/>
          </a:blip>
          <a:srcRect b="0" l="0" r="0" t="23653"/>
          <a:stretch/>
        </p:blipFill>
        <p:spPr>
          <a:xfrm flipH="1" rot="10800000">
            <a:off x="-396552" y="141480"/>
            <a:ext cx="4449092" cy="50225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5"/>
          <p:cNvPicPr preferRelativeResize="0"/>
          <p:nvPr/>
        </p:nvPicPr>
        <p:blipFill rotWithShape="1">
          <a:blip r:embed="rId5">
            <a:alphaModFix/>
          </a:blip>
          <a:srcRect b="0" l="0" r="0" t="92210"/>
          <a:stretch/>
        </p:blipFill>
        <p:spPr>
          <a:xfrm flipH="1">
            <a:off x="3779912" y="0"/>
            <a:ext cx="5904657" cy="68021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5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Google Shape;214;p34"/>
          <p:cNvPicPr preferRelativeResize="0"/>
          <p:nvPr/>
        </p:nvPicPr>
        <p:blipFill rotWithShape="1">
          <a:blip r:embed="rId3">
            <a:alphaModFix/>
          </a:blip>
          <a:srcRect b="0" l="0" r="20039" t="0"/>
          <a:stretch/>
        </p:blipFill>
        <p:spPr>
          <a:xfrm>
            <a:off x="-1" y="-6373"/>
            <a:ext cx="9144001" cy="5159487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34"/>
          <p:cNvSpPr/>
          <p:nvPr/>
        </p:nvSpPr>
        <p:spPr>
          <a:xfrm>
            <a:off x="0" y="4515966"/>
            <a:ext cx="9144000" cy="63714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34"/>
          <p:cNvSpPr txBox="1"/>
          <p:nvPr/>
        </p:nvSpPr>
        <p:spPr>
          <a:xfrm>
            <a:off x="2627784" y="4638332"/>
            <a:ext cx="6264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</a:rPr>
              <a:t>Quando uma imagem merecer maior destaque, utilize este modelo de slide. Você pode adicionar uma descrição curta ou legenda aqui.  </a:t>
            </a:r>
            <a:endParaRPr sz="1400">
              <a:solidFill>
                <a:schemeClr val="dk1"/>
              </a:solidFill>
            </a:endParaRPr>
          </a:p>
        </p:txBody>
      </p:sp>
      <p:pic>
        <p:nvPicPr>
          <p:cNvPr id="217" name="Google Shape;217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7015" y="4785996"/>
            <a:ext cx="1254284" cy="218823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34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5"/>
          <p:cNvSpPr/>
          <p:nvPr/>
        </p:nvSpPr>
        <p:spPr>
          <a:xfrm>
            <a:off x="0" y="4515966"/>
            <a:ext cx="9144000" cy="63714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35"/>
          <p:cNvSpPr txBox="1"/>
          <p:nvPr/>
        </p:nvSpPr>
        <p:spPr>
          <a:xfrm>
            <a:off x="2627784" y="4638332"/>
            <a:ext cx="6264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</a:rPr>
              <a:t>Quando uma imagem merecer maior destaque, utilize este modelo de slide. Você pode adicionar uma descrição curta ou legenda aqui.  </a:t>
            </a:r>
            <a:endParaRPr sz="1400">
              <a:solidFill>
                <a:schemeClr val="dk1"/>
              </a:solidFill>
            </a:endParaRPr>
          </a:p>
        </p:txBody>
      </p:sp>
      <p:pic>
        <p:nvPicPr>
          <p:cNvPr id="225" name="Google Shape;225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015" y="4785996"/>
            <a:ext cx="1254284" cy="2188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015" y="4785996"/>
            <a:ext cx="1254284" cy="218823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35"/>
          <p:cNvSpPr txBox="1"/>
          <p:nvPr/>
        </p:nvSpPr>
        <p:spPr>
          <a:xfrm>
            <a:off x="393548" y="250142"/>
            <a:ext cx="8066883" cy="4847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Título aqui</a:t>
            </a:r>
            <a:endParaRPr b="1" sz="3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28" name="Google Shape;228;p35"/>
          <p:cNvSpPr/>
          <p:nvPr/>
        </p:nvSpPr>
        <p:spPr>
          <a:xfrm flipH="1" rot="10800000">
            <a:off x="-36512" y="357503"/>
            <a:ext cx="323528" cy="270029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9" name="Google Shape;229;p35"/>
          <p:cNvPicPr preferRelativeResize="0"/>
          <p:nvPr/>
        </p:nvPicPr>
        <p:blipFill rotWithShape="1">
          <a:blip r:embed="rId4">
            <a:alphaModFix/>
          </a:blip>
          <a:srcRect b="13384" l="0" r="20039" t="16473"/>
          <a:stretch/>
        </p:blipFill>
        <p:spPr>
          <a:xfrm>
            <a:off x="-6248" y="842905"/>
            <a:ext cx="9144001" cy="3619055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35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5" name="Google Shape;235;p36"/>
          <p:cNvGraphicFramePr/>
          <p:nvPr/>
        </p:nvGraphicFramePr>
        <p:xfrm>
          <a:off x="1042988" y="132992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{9F25B846-8701-4194-907D-ED779081DCD8}</a:tableStyleId>
              </a:tblPr>
              <a:tblGrid>
                <a:gridCol w="542425"/>
                <a:gridCol w="542425"/>
                <a:gridCol w="542425"/>
                <a:gridCol w="542425"/>
                <a:gridCol w="542425"/>
                <a:gridCol w="542425"/>
                <a:gridCol w="542425"/>
                <a:gridCol w="542425"/>
                <a:gridCol w="542425"/>
                <a:gridCol w="542425"/>
              </a:tblGrid>
              <a:tr h="2474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Ex.</a:t>
                      </a:r>
                      <a:endParaRPr sz="9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30500" marB="30500" marR="81375" marL="81375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Ex.</a:t>
                      </a:r>
                      <a:endParaRPr sz="9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30500" marB="30500" marR="81375" marL="81375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Ex.</a:t>
                      </a:r>
                      <a:endParaRPr sz="9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30500" marB="30500" marR="81375" marL="81375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Ex.</a:t>
                      </a:r>
                      <a:endParaRPr sz="9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30500" marB="30500" marR="81375" marL="81375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Ex.</a:t>
                      </a:r>
                      <a:endParaRPr sz="9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30500" marB="30500" marR="81375" marL="81375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Ex</a:t>
                      </a:r>
                      <a:endParaRPr sz="9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30500" marB="30500" marR="81375" marL="81375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Ex.</a:t>
                      </a:r>
                      <a:endParaRPr sz="9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30500" marB="30500" marR="81375" marL="81375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Ex.</a:t>
                      </a:r>
                      <a:endParaRPr sz="9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30500" marB="30500" marR="81375" marL="81375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Ex.</a:t>
                      </a:r>
                      <a:endParaRPr sz="9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30500" marB="30500" marR="81375" marL="81375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Ex.</a:t>
                      </a:r>
                      <a:endParaRPr sz="9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30500" marB="30500" marR="81375" marL="81375">
                    <a:solidFill>
                      <a:srgbClr val="D8D8D8"/>
                    </a:solidFill>
                  </a:tcPr>
                </a:tc>
              </a:tr>
              <a:tr h="2474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Ex.</a:t>
                      </a:r>
                      <a:endParaRPr sz="9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30500" marB="30500" marR="81375" marL="81375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 u="none" cap="none" strike="noStrike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1</a:t>
                      </a:r>
                      <a:endParaRPr sz="900" u="none" cap="none" strike="noStrike">
                        <a:latin typeface="Montserrat Light"/>
                        <a:ea typeface="Montserrat Light"/>
                        <a:cs typeface="Montserrat Light"/>
                        <a:sym typeface="Montserrat Light"/>
                      </a:endParaRPr>
                    </a:p>
                  </a:txBody>
                  <a:tcPr marT="30500" marB="30500" marR="81375" marL="813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 u="none" cap="none" strike="noStrike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2</a:t>
                      </a:r>
                      <a:endParaRPr sz="900" u="none" cap="none" strike="noStrike">
                        <a:latin typeface="Montserrat Light"/>
                        <a:ea typeface="Montserrat Light"/>
                        <a:cs typeface="Montserrat Light"/>
                        <a:sym typeface="Montserrat Light"/>
                      </a:endParaRPr>
                    </a:p>
                  </a:txBody>
                  <a:tcPr marT="30500" marB="30500" marR="81375" marL="813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 u="none" cap="none" strike="noStrike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3</a:t>
                      </a:r>
                      <a:endParaRPr sz="900" u="none" cap="none" strike="noStrike">
                        <a:latin typeface="Montserrat Light"/>
                        <a:ea typeface="Montserrat Light"/>
                        <a:cs typeface="Montserrat Light"/>
                        <a:sym typeface="Montserrat Light"/>
                      </a:endParaRPr>
                    </a:p>
                  </a:txBody>
                  <a:tcPr marT="30500" marB="30500" marR="81375" marL="813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 u="none" cap="none" strike="noStrike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4</a:t>
                      </a:r>
                      <a:endParaRPr sz="900" u="none" cap="none" strike="noStrike">
                        <a:latin typeface="Montserrat Light"/>
                        <a:ea typeface="Montserrat Light"/>
                        <a:cs typeface="Montserrat Light"/>
                        <a:sym typeface="Montserrat Light"/>
                      </a:endParaRPr>
                    </a:p>
                  </a:txBody>
                  <a:tcPr marT="30500" marB="30500" marR="81375" marL="813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 u="none" cap="none" strike="noStrike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5</a:t>
                      </a:r>
                      <a:endParaRPr sz="900" u="none" cap="none" strike="noStrike">
                        <a:latin typeface="Montserrat Light"/>
                        <a:ea typeface="Montserrat Light"/>
                        <a:cs typeface="Montserrat Light"/>
                        <a:sym typeface="Montserrat Light"/>
                      </a:endParaRPr>
                    </a:p>
                  </a:txBody>
                  <a:tcPr marT="30500" marB="30500" marR="81375" marL="813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 u="none" cap="none" strike="noStrike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6</a:t>
                      </a:r>
                      <a:endParaRPr sz="900" u="none" cap="none" strike="noStrike">
                        <a:latin typeface="Montserrat Light"/>
                        <a:ea typeface="Montserrat Light"/>
                        <a:cs typeface="Montserrat Light"/>
                        <a:sym typeface="Montserrat Light"/>
                      </a:endParaRPr>
                    </a:p>
                  </a:txBody>
                  <a:tcPr marT="30500" marB="30500" marR="81375" marL="813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 u="none" cap="none" strike="noStrike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7</a:t>
                      </a:r>
                      <a:endParaRPr sz="900" u="none" cap="none" strike="noStrike">
                        <a:latin typeface="Montserrat Light"/>
                        <a:ea typeface="Montserrat Light"/>
                        <a:cs typeface="Montserrat Light"/>
                        <a:sym typeface="Montserrat Light"/>
                      </a:endParaRPr>
                    </a:p>
                  </a:txBody>
                  <a:tcPr marT="30500" marB="30500" marR="81375" marL="813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 u="none" cap="none" strike="noStrike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8</a:t>
                      </a:r>
                      <a:endParaRPr sz="900" u="none" cap="none" strike="noStrike">
                        <a:latin typeface="Montserrat Light"/>
                        <a:ea typeface="Montserrat Light"/>
                        <a:cs typeface="Montserrat Light"/>
                        <a:sym typeface="Montserrat Light"/>
                      </a:endParaRPr>
                    </a:p>
                  </a:txBody>
                  <a:tcPr marT="30500" marB="30500" marR="81375" marL="813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 u="none" cap="none" strike="noStrike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...</a:t>
                      </a:r>
                      <a:endParaRPr sz="900" u="none" cap="none" strike="noStrike">
                        <a:latin typeface="Montserrat Light"/>
                        <a:ea typeface="Montserrat Light"/>
                        <a:cs typeface="Montserrat Light"/>
                        <a:sym typeface="Montserrat Light"/>
                      </a:endParaRPr>
                    </a:p>
                  </a:txBody>
                  <a:tcPr marT="30500" marB="30500" marR="81375" marL="81375"/>
                </a:tc>
              </a:tr>
              <a:tr h="2474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Ex.</a:t>
                      </a:r>
                      <a:endParaRPr sz="9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30500" marB="30500" marR="81375" marL="81375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30500" marB="30500" marR="81375" marL="813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30500" marB="30500" marR="81375" marL="813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30500" marB="30500" marR="81375" marL="813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30500" marB="30500" marR="81375" marL="813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30500" marB="30500" marR="81375" marL="813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30500" marB="30500" marR="81375" marL="813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30500" marB="30500" marR="81375" marL="813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30500" marB="30500" marR="81375" marL="813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30500" marB="30500" marR="81375" marL="81375"/>
                </a:tc>
              </a:tr>
              <a:tr h="2474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Ex.</a:t>
                      </a:r>
                      <a:endParaRPr sz="9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30500" marB="30500" marR="81375" marL="81375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30500" marB="30500" marR="81375" marL="813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30500" marB="30500" marR="81375" marL="813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30500" marB="30500" marR="81375" marL="813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30500" marB="30500" marR="81375" marL="813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30500" marB="30500" marR="81375" marL="813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30500" marB="30500" marR="81375" marL="813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30500" marB="30500" marR="81375" marL="813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30500" marB="30500" marR="81375" marL="813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30500" marB="30500" marR="81375" marL="81375"/>
                </a:tc>
              </a:tr>
              <a:tr h="2474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Ex.</a:t>
                      </a:r>
                      <a:endParaRPr sz="9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30500" marB="30500" marR="81375" marL="81375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30500" marB="30500" marR="81375" marL="813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30500" marB="30500" marR="81375" marL="813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30500" marB="30500" marR="81375" marL="813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30500" marB="30500" marR="81375" marL="813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30500" marB="30500" marR="81375" marL="813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30500" marB="30500" marR="81375" marL="813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30500" marB="30500" marR="81375" marL="813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30500" marB="30500" marR="81375" marL="813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30500" marB="30500" marR="81375" marL="81375"/>
                </a:tc>
              </a:tr>
              <a:tr h="2474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Ex.</a:t>
                      </a:r>
                      <a:endParaRPr sz="9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30500" marB="30500" marR="81375" marL="81375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30500" marB="30500" marR="81375" marL="813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30500" marB="30500" marR="81375" marL="813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30500" marB="30500" marR="81375" marL="813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30500" marB="30500" marR="81375" marL="813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30500" marB="30500" marR="81375" marL="813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30500" marB="30500" marR="81375" marL="813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30500" marB="30500" marR="81375" marL="813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30500" marB="30500" marR="81375" marL="813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30500" marB="30500" marR="81375" marL="81375"/>
                </a:tc>
              </a:tr>
              <a:tr h="2474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Ex.</a:t>
                      </a:r>
                      <a:endParaRPr sz="9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30500" marB="30500" marR="81375" marL="81375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30500" marB="30500" marR="81375" marL="813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30500" marB="30500" marR="81375" marL="813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30500" marB="30500" marR="81375" marL="813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30500" marB="30500" marR="81375" marL="813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30500" marB="30500" marR="81375" marL="813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30500" marB="30500" marR="81375" marL="813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30500" marB="30500" marR="81375" marL="813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30500" marB="30500" marR="81375" marL="813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30500" marB="30500" marR="81375" marL="81375"/>
                </a:tc>
              </a:tr>
              <a:tr h="2474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Ex.</a:t>
                      </a:r>
                      <a:endParaRPr sz="9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30500" marB="30500" marR="81375" marL="81375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30500" marB="30500" marR="81375" marL="813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30500" marB="30500" marR="81375" marL="813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30500" marB="30500" marR="81375" marL="813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30500" marB="30500" marR="81375" marL="813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30500" marB="30500" marR="81375" marL="813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30500" marB="30500" marR="81375" marL="813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30500" marB="30500" marR="81375" marL="813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30500" marB="30500" marR="81375" marL="813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30500" marB="30500" marR="81375" marL="81375"/>
                </a:tc>
              </a:tr>
            </a:tbl>
          </a:graphicData>
        </a:graphic>
      </p:graphicFrame>
      <p:pic>
        <p:nvPicPr>
          <p:cNvPr id="236" name="Google Shape;236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015" y="4785996"/>
            <a:ext cx="1254284" cy="218823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36"/>
          <p:cNvSpPr txBox="1"/>
          <p:nvPr/>
        </p:nvSpPr>
        <p:spPr>
          <a:xfrm>
            <a:off x="393549" y="250142"/>
            <a:ext cx="6192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chemeClr val="dk1"/>
                </a:solidFill>
              </a:rPr>
              <a:t>Título aqui</a:t>
            </a:r>
            <a:endParaRPr b="1" sz="3600">
              <a:solidFill>
                <a:schemeClr val="dk1"/>
              </a:solidFill>
            </a:endParaRPr>
          </a:p>
        </p:txBody>
      </p:sp>
      <p:sp>
        <p:nvSpPr>
          <p:cNvPr id="238" name="Google Shape;238;p36"/>
          <p:cNvSpPr/>
          <p:nvPr/>
        </p:nvSpPr>
        <p:spPr>
          <a:xfrm flipH="1" rot="10800000">
            <a:off x="-36512" y="357503"/>
            <a:ext cx="323528" cy="270029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36"/>
          <p:cNvSpPr txBox="1"/>
          <p:nvPr/>
        </p:nvSpPr>
        <p:spPr>
          <a:xfrm>
            <a:off x="899592" y="3435846"/>
            <a:ext cx="55446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</a:rPr>
              <a:t>Utilize esse slide para apresentar uma tabela. Mantenha o estilo de cores, barras e linhas, que foram escolhidos para melhor visualização e entendimento dos dados.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240" name="Google Shape;240;p36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" name="Google Shape;245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1600" y="1221600"/>
            <a:ext cx="5461080" cy="307207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7015" y="4785996"/>
            <a:ext cx="1254284" cy="218823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37"/>
          <p:cNvSpPr txBox="1"/>
          <p:nvPr/>
        </p:nvSpPr>
        <p:spPr>
          <a:xfrm>
            <a:off x="393549" y="250142"/>
            <a:ext cx="6192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chemeClr val="dk1"/>
                </a:solidFill>
              </a:rPr>
              <a:t>Título aqui</a:t>
            </a:r>
            <a:endParaRPr b="1" sz="3600">
              <a:solidFill>
                <a:schemeClr val="dk1"/>
              </a:solidFill>
            </a:endParaRPr>
          </a:p>
        </p:txBody>
      </p:sp>
      <p:sp>
        <p:nvSpPr>
          <p:cNvPr id="248" name="Google Shape;248;p37"/>
          <p:cNvSpPr/>
          <p:nvPr/>
        </p:nvSpPr>
        <p:spPr>
          <a:xfrm flipH="1" rot="10800000">
            <a:off x="-36512" y="357503"/>
            <a:ext cx="323528" cy="270029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37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Google Shape;254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23928" y="1275606"/>
            <a:ext cx="4405039" cy="2478013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38"/>
          <p:cNvSpPr txBox="1"/>
          <p:nvPr/>
        </p:nvSpPr>
        <p:spPr>
          <a:xfrm>
            <a:off x="971600" y="1275606"/>
            <a:ext cx="3096300" cy="13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</a:rPr>
              <a:t>Este é um slide para apresentação de gráficos. Mantenha as cores das barras, que foram escolhidas para melhor contraste.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256" name="Google Shape;256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7015" y="4785996"/>
            <a:ext cx="1254284" cy="218823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38"/>
          <p:cNvSpPr txBox="1"/>
          <p:nvPr/>
        </p:nvSpPr>
        <p:spPr>
          <a:xfrm>
            <a:off x="393549" y="250142"/>
            <a:ext cx="6192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chemeClr val="dk1"/>
                </a:solidFill>
              </a:rPr>
              <a:t>Título aqui</a:t>
            </a:r>
            <a:endParaRPr b="1" sz="3600">
              <a:solidFill>
                <a:schemeClr val="dk1"/>
              </a:solidFill>
            </a:endParaRPr>
          </a:p>
        </p:txBody>
      </p:sp>
      <p:sp>
        <p:nvSpPr>
          <p:cNvPr id="258" name="Google Shape;258;p38"/>
          <p:cNvSpPr/>
          <p:nvPr/>
        </p:nvSpPr>
        <p:spPr>
          <a:xfrm flipH="1" rot="10800000">
            <a:off x="-36512" y="357503"/>
            <a:ext cx="323528" cy="270029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38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4" name="Google Shape;264;p39"/>
          <p:cNvGrpSpPr/>
          <p:nvPr/>
        </p:nvGrpSpPr>
        <p:grpSpPr>
          <a:xfrm>
            <a:off x="1053339" y="1331311"/>
            <a:ext cx="4060312" cy="3045234"/>
            <a:chOff x="1017843" y="1843"/>
            <a:chExt cx="4060312" cy="4060312"/>
          </a:xfrm>
        </p:grpSpPr>
        <p:sp>
          <p:nvSpPr>
            <p:cNvPr id="265" name="Google Shape;265;p39"/>
            <p:cNvSpPr/>
            <p:nvPr/>
          </p:nvSpPr>
          <p:spPr>
            <a:xfrm>
              <a:off x="1485285" y="469285"/>
              <a:ext cx="3125428" cy="3125428"/>
            </a:xfrm>
            <a:prstGeom prst="blockArc">
              <a:avLst>
                <a:gd fmla="val 10800000" name="adj1"/>
                <a:gd fmla="val 16200000" name="adj2"/>
                <a:gd fmla="val 4642" name="adj3"/>
              </a:avLst>
            </a:prstGeom>
            <a:solidFill>
              <a:srgbClr val="149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39"/>
            <p:cNvSpPr/>
            <p:nvPr/>
          </p:nvSpPr>
          <p:spPr>
            <a:xfrm>
              <a:off x="1485285" y="469285"/>
              <a:ext cx="3125428" cy="3125428"/>
            </a:xfrm>
            <a:prstGeom prst="blockArc">
              <a:avLst>
                <a:gd fmla="val 5400000" name="adj1"/>
                <a:gd fmla="val 10800000" name="adj2"/>
                <a:gd fmla="val 4642" name="adj3"/>
              </a:avLst>
            </a:prstGeom>
            <a:solidFill>
              <a:srgbClr val="149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39"/>
            <p:cNvSpPr/>
            <p:nvPr/>
          </p:nvSpPr>
          <p:spPr>
            <a:xfrm>
              <a:off x="1485285" y="469285"/>
              <a:ext cx="3125428" cy="3125428"/>
            </a:xfrm>
            <a:prstGeom prst="blockArc">
              <a:avLst>
                <a:gd fmla="val 0" name="adj1"/>
                <a:gd fmla="val 5400000" name="adj2"/>
                <a:gd fmla="val 4642" name="adj3"/>
              </a:avLst>
            </a:prstGeom>
            <a:solidFill>
              <a:srgbClr val="149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39"/>
            <p:cNvSpPr/>
            <p:nvPr/>
          </p:nvSpPr>
          <p:spPr>
            <a:xfrm>
              <a:off x="1485285" y="469285"/>
              <a:ext cx="3125428" cy="3125428"/>
            </a:xfrm>
            <a:prstGeom prst="blockArc">
              <a:avLst>
                <a:gd fmla="val 16200000" name="adj1"/>
                <a:gd fmla="val 0" name="adj2"/>
                <a:gd fmla="val 4642" name="adj3"/>
              </a:avLst>
            </a:prstGeom>
            <a:solidFill>
              <a:srgbClr val="149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39"/>
            <p:cNvSpPr/>
            <p:nvPr/>
          </p:nvSpPr>
          <p:spPr>
            <a:xfrm>
              <a:off x="2328416" y="1312416"/>
              <a:ext cx="1439167" cy="1439167"/>
            </a:xfrm>
            <a:prstGeom prst="ellipse">
              <a:avLst/>
            </a:prstGeom>
            <a:solidFill>
              <a:srgbClr val="D8D8D8"/>
            </a:solidFill>
            <a:ln cap="flat" cmpd="sng" w="25400">
              <a:solidFill>
                <a:srgbClr val="149B5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39"/>
            <p:cNvSpPr txBox="1"/>
            <p:nvPr/>
          </p:nvSpPr>
          <p:spPr>
            <a:xfrm>
              <a:off x="2539177" y="1523177"/>
              <a:ext cx="1017645" cy="10176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650" lIns="26650" spcFirstLastPara="1" rIns="26650" wrap="square" tIns="266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271" name="Google Shape;271;p39"/>
            <p:cNvSpPr/>
            <p:nvPr/>
          </p:nvSpPr>
          <p:spPr>
            <a:xfrm>
              <a:off x="2544291" y="1843"/>
              <a:ext cx="1007417" cy="1007417"/>
            </a:xfrm>
            <a:prstGeom prst="ellipse">
              <a:avLst/>
            </a:prstGeom>
            <a:solidFill>
              <a:srgbClr val="D8D8D8"/>
            </a:solidFill>
            <a:ln cap="flat" cmpd="sng" w="25400">
              <a:solidFill>
                <a:srgbClr val="149B5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39"/>
            <p:cNvSpPr txBox="1"/>
            <p:nvPr/>
          </p:nvSpPr>
          <p:spPr>
            <a:xfrm>
              <a:off x="2691824" y="149376"/>
              <a:ext cx="712351" cy="7123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17775" spcFirstLastPara="1" rIns="17775" wrap="square" tIns="17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273" name="Google Shape;273;p39"/>
            <p:cNvSpPr/>
            <p:nvPr/>
          </p:nvSpPr>
          <p:spPr>
            <a:xfrm>
              <a:off x="4070738" y="1528291"/>
              <a:ext cx="1007417" cy="1007417"/>
            </a:xfrm>
            <a:prstGeom prst="ellipse">
              <a:avLst/>
            </a:prstGeom>
            <a:solidFill>
              <a:srgbClr val="D8D8D8"/>
            </a:solidFill>
            <a:ln cap="flat" cmpd="sng" w="25400">
              <a:solidFill>
                <a:srgbClr val="149B5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39"/>
            <p:cNvSpPr txBox="1"/>
            <p:nvPr/>
          </p:nvSpPr>
          <p:spPr>
            <a:xfrm>
              <a:off x="4218271" y="1675824"/>
              <a:ext cx="712351" cy="7123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17775" spcFirstLastPara="1" rIns="17775" wrap="square" tIns="17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275" name="Google Shape;275;p39"/>
            <p:cNvSpPr/>
            <p:nvPr/>
          </p:nvSpPr>
          <p:spPr>
            <a:xfrm>
              <a:off x="2544291" y="3054738"/>
              <a:ext cx="1007417" cy="1007417"/>
            </a:xfrm>
            <a:prstGeom prst="ellipse">
              <a:avLst/>
            </a:prstGeom>
            <a:solidFill>
              <a:srgbClr val="D8D8D8"/>
            </a:solidFill>
            <a:ln cap="flat" cmpd="sng" w="25400">
              <a:solidFill>
                <a:srgbClr val="149B5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39"/>
            <p:cNvSpPr txBox="1"/>
            <p:nvPr/>
          </p:nvSpPr>
          <p:spPr>
            <a:xfrm>
              <a:off x="2691824" y="3202271"/>
              <a:ext cx="712351" cy="7123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17775" spcFirstLastPara="1" rIns="17775" wrap="square" tIns="17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277" name="Google Shape;277;p39"/>
            <p:cNvSpPr/>
            <p:nvPr/>
          </p:nvSpPr>
          <p:spPr>
            <a:xfrm>
              <a:off x="1017843" y="1528291"/>
              <a:ext cx="1007417" cy="1007417"/>
            </a:xfrm>
            <a:prstGeom prst="ellipse">
              <a:avLst/>
            </a:prstGeom>
            <a:solidFill>
              <a:srgbClr val="D8D8D8"/>
            </a:solidFill>
            <a:ln cap="flat" cmpd="sng" w="25400">
              <a:solidFill>
                <a:srgbClr val="149B5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39"/>
            <p:cNvSpPr txBox="1"/>
            <p:nvPr/>
          </p:nvSpPr>
          <p:spPr>
            <a:xfrm>
              <a:off x="1165376" y="1675824"/>
              <a:ext cx="712351" cy="7123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17775" spcFirstLastPara="1" rIns="17775" wrap="square" tIns="17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pic>
        <p:nvPicPr>
          <p:cNvPr id="279" name="Google Shape;279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015" y="4785996"/>
            <a:ext cx="1254284" cy="218823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39"/>
          <p:cNvSpPr txBox="1"/>
          <p:nvPr/>
        </p:nvSpPr>
        <p:spPr>
          <a:xfrm>
            <a:off x="393549" y="250142"/>
            <a:ext cx="6192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chemeClr val="dk1"/>
                </a:solidFill>
              </a:rPr>
              <a:t>Título aqui</a:t>
            </a:r>
            <a:endParaRPr b="1" sz="3600">
              <a:solidFill>
                <a:schemeClr val="dk1"/>
              </a:solidFill>
            </a:endParaRPr>
          </a:p>
        </p:txBody>
      </p:sp>
      <p:sp>
        <p:nvSpPr>
          <p:cNvPr id="281" name="Google Shape;281;p39"/>
          <p:cNvSpPr/>
          <p:nvPr/>
        </p:nvSpPr>
        <p:spPr>
          <a:xfrm flipH="1" rot="10800000">
            <a:off x="-36512" y="357503"/>
            <a:ext cx="323528" cy="270029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39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7" name="Google Shape;287;p40"/>
          <p:cNvGrpSpPr/>
          <p:nvPr/>
        </p:nvGrpSpPr>
        <p:grpSpPr>
          <a:xfrm>
            <a:off x="4582056" y="1331116"/>
            <a:ext cx="3487110" cy="2615332"/>
            <a:chOff x="874152" y="1583"/>
            <a:chExt cx="3487110" cy="3487110"/>
          </a:xfrm>
        </p:grpSpPr>
        <p:sp>
          <p:nvSpPr>
            <p:cNvPr id="288" name="Google Shape;288;p40"/>
            <p:cNvSpPr/>
            <p:nvPr/>
          </p:nvSpPr>
          <p:spPr>
            <a:xfrm>
              <a:off x="1275605" y="403035"/>
              <a:ext cx="2684205" cy="2684205"/>
            </a:xfrm>
            <a:prstGeom prst="blockArc">
              <a:avLst>
                <a:gd fmla="val 10800000" name="adj1"/>
                <a:gd fmla="val 16200000" name="adj2"/>
                <a:gd fmla="val 4642" name="adj3"/>
              </a:avLst>
            </a:prstGeom>
            <a:solidFill>
              <a:srgbClr val="149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40"/>
            <p:cNvSpPr/>
            <p:nvPr/>
          </p:nvSpPr>
          <p:spPr>
            <a:xfrm>
              <a:off x="1275605" y="403035"/>
              <a:ext cx="2684205" cy="2684205"/>
            </a:xfrm>
            <a:prstGeom prst="blockArc">
              <a:avLst>
                <a:gd fmla="val 5400000" name="adj1"/>
                <a:gd fmla="val 10800000" name="adj2"/>
                <a:gd fmla="val 4642" name="adj3"/>
              </a:avLst>
            </a:prstGeom>
            <a:solidFill>
              <a:srgbClr val="149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40"/>
            <p:cNvSpPr/>
            <p:nvPr/>
          </p:nvSpPr>
          <p:spPr>
            <a:xfrm>
              <a:off x="1275605" y="403035"/>
              <a:ext cx="2684205" cy="2684205"/>
            </a:xfrm>
            <a:prstGeom prst="blockArc">
              <a:avLst>
                <a:gd fmla="val 0" name="adj1"/>
                <a:gd fmla="val 5400000" name="adj2"/>
                <a:gd fmla="val 4642" name="adj3"/>
              </a:avLst>
            </a:prstGeom>
            <a:solidFill>
              <a:srgbClr val="149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40"/>
            <p:cNvSpPr/>
            <p:nvPr/>
          </p:nvSpPr>
          <p:spPr>
            <a:xfrm>
              <a:off x="1275605" y="403035"/>
              <a:ext cx="2684205" cy="2684205"/>
            </a:xfrm>
            <a:prstGeom prst="blockArc">
              <a:avLst>
                <a:gd fmla="val 16200000" name="adj1"/>
                <a:gd fmla="val 0" name="adj2"/>
                <a:gd fmla="val 4642" name="adj3"/>
              </a:avLst>
            </a:prstGeom>
            <a:solidFill>
              <a:srgbClr val="149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40"/>
            <p:cNvSpPr/>
            <p:nvPr/>
          </p:nvSpPr>
          <p:spPr>
            <a:xfrm>
              <a:off x="1999709" y="1127139"/>
              <a:ext cx="1235997" cy="1235997"/>
            </a:xfrm>
            <a:prstGeom prst="ellipse">
              <a:avLst/>
            </a:prstGeom>
            <a:solidFill>
              <a:srgbClr val="D8D8D8"/>
            </a:solidFill>
            <a:ln cap="flat" cmpd="sng" w="25400">
              <a:solidFill>
                <a:srgbClr val="149B5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40"/>
            <p:cNvSpPr txBox="1"/>
            <p:nvPr/>
          </p:nvSpPr>
          <p:spPr>
            <a:xfrm>
              <a:off x="2180717" y="1308147"/>
              <a:ext cx="873981" cy="8739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2850" lIns="22850" spcFirstLastPara="1" rIns="22850" wrap="square" tIns="228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294" name="Google Shape;294;p40"/>
            <p:cNvSpPr/>
            <p:nvPr/>
          </p:nvSpPr>
          <p:spPr>
            <a:xfrm>
              <a:off x="2185108" y="1583"/>
              <a:ext cx="865198" cy="865198"/>
            </a:xfrm>
            <a:prstGeom prst="ellipse">
              <a:avLst/>
            </a:prstGeom>
            <a:solidFill>
              <a:srgbClr val="D8D8D8"/>
            </a:solidFill>
            <a:ln cap="flat" cmpd="sng" w="25400">
              <a:solidFill>
                <a:srgbClr val="149B5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40"/>
            <p:cNvSpPr txBox="1"/>
            <p:nvPr/>
          </p:nvSpPr>
          <p:spPr>
            <a:xfrm>
              <a:off x="2311813" y="128288"/>
              <a:ext cx="611788" cy="6117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5225" lIns="15225" spcFirstLastPara="1" rIns="15225" wrap="square" tIns="152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296" name="Google Shape;296;p40"/>
            <p:cNvSpPr/>
            <p:nvPr/>
          </p:nvSpPr>
          <p:spPr>
            <a:xfrm>
              <a:off x="3496064" y="1312539"/>
              <a:ext cx="865198" cy="865198"/>
            </a:xfrm>
            <a:prstGeom prst="ellipse">
              <a:avLst/>
            </a:prstGeom>
            <a:solidFill>
              <a:srgbClr val="D8D8D8"/>
            </a:solidFill>
            <a:ln cap="flat" cmpd="sng" w="25400">
              <a:solidFill>
                <a:srgbClr val="149B5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40"/>
            <p:cNvSpPr txBox="1"/>
            <p:nvPr/>
          </p:nvSpPr>
          <p:spPr>
            <a:xfrm>
              <a:off x="3622769" y="1439244"/>
              <a:ext cx="611788" cy="6117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5225" lIns="15225" spcFirstLastPara="1" rIns="15225" wrap="square" tIns="152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298" name="Google Shape;298;p40"/>
            <p:cNvSpPr/>
            <p:nvPr/>
          </p:nvSpPr>
          <p:spPr>
            <a:xfrm>
              <a:off x="2185108" y="2623495"/>
              <a:ext cx="865198" cy="865198"/>
            </a:xfrm>
            <a:prstGeom prst="ellipse">
              <a:avLst/>
            </a:prstGeom>
            <a:solidFill>
              <a:srgbClr val="D8D8D8"/>
            </a:solidFill>
            <a:ln cap="flat" cmpd="sng" w="25400">
              <a:solidFill>
                <a:srgbClr val="149B5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40"/>
            <p:cNvSpPr txBox="1"/>
            <p:nvPr/>
          </p:nvSpPr>
          <p:spPr>
            <a:xfrm>
              <a:off x="2311813" y="2750200"/>
              <a:ext cx="611788" cy="6117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5225" lIns="15225" spcFirstLastPara="1" rIns="15225" wrap="square" tIns="152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300" name="Google Shape;300;p40"/>
            <p:cNvSpPr/>
            <p:nvPr/>
          </p:nvSpPr>
          <p:spPr>
            <a:xfrm>
              <a:off x="874152" y="1312539"/>
              <a:ext cx="865198" cy="865198"/>
            </a:xfrm>
            <a:prstGeom prst="ellipse">
              <a:avLst/>
            </a:prstGeom>
            <a:solidFill>
              <a:srgbClr val="D8D8D8"/>
            </a:solidFill>
            <a:ln cap="flat" cmpd="sng" w="25400">
              <a:solidFill>
                <a:srgbClr val="149B5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40"/>
            <p:cNvSpPr txBox="1"/>
            <p:nvPr/>
          </p:nvSpPr>
          <p:spPr>
            <a:xfrm>
              <a:off x="1000857" y="1439244"/>
              <a:ext cx="611788" cy="6117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5225" lIns="15225" spcFirstLastPara="1" rIns="15225" wrap="square" tIns="152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302" name="Google Shape;302;p40"/>
          <p:cNvSpPr txBox="1"/>
          <p:nvPr/>
        </p:nvSpPr>
        <p:spPr>
          <a:xfrm>
            <a:off x="971601" y="1275606"/>
            <a:ext cx="3096300" cy="20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</a:rPr>
              <a:t>Este é um exemplo de diagrama, ou “SmartArt”. Em qualquer modelo, utilize este cinza para áreas com texto, e este verde como cor de destaque. Remova efeitos de sombra ou 3D, para melhor apresentação dos dados.'</a:t>
            </a:r>
            <a:endParaRPr/>
          </a:p>
        </p:txBody>
      </p:sp>
      <p:pic>
        <p:nvPicPr>
          <p:cNvPr id="303" name="Google Shape;303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015" y="4785996"/>
            <a:ext cx="1254284" cy="218823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40"/>
          <p:cNvSpPr txBox="1"/>
          <p:nvPr/>
        </p:nvSpPr>
        <p:spPr>
          <a:xfrm>
            <a:off x="393549" y="250142"/>
            <a:ext cx="6192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chemeClr val="dk1"/>
                </a:solidFill>
              </a:rPr>
              <a:t>Título aqui</a:t>
            </a:r>
            <a:endParaRPr b="1" sz="3600">
              <a:solidFill>
                <a:schemeClr val="dk1"/>
              </a:solidFill>
            </a:endParaRPr>
          </a:p>
        </p:txBody>
      </p:sp>
      <p:sp>
        <p:nvSpPr>
          <p:cNvPr id="305" name="Google Shape;305;p40"/>
          <p:cNvSpPr/>
          <p:nvPr/>
        </p:nvSpPr>
        <p:spPr>
          <a:xfrm flipH="1" rot="10800000">
            <a:off x="-36512" y="357503"/>
            <a:ext cx="323528" cy="270029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p40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1"/>
          <p:cNvSpPr txBox="1"/>
          <p:nvPr/>
        </p:nvSpPr>
        <p:spPr>
          <a:xfrm>
            <a:off x="539552" y="951570"/>
            <a:ext cx="5760600" cy="34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Arial"/>
              <a:buChar char="•"/>
            </a:pPr>
            <a:r>
              <a:rPr lang="pt-BR" sz="1150">
                <a:solidFill>
                  <a:schemeClr val="dk1"/>
                </a:solidFill>
              </a:rPr>
              <a:t>SOBRENOME, INICIAIS. </a:t>
            </a:r>
            <a:r>
              <a:rPr b="1" lang="pt-BR" sz="1150">
                <a:solidFill>
                  <a:schemeClr val="dk1"/>
                </a:solidFill>
              </a:rPr>
              <a:t>Título da publicação. </a:t>
            </a:r>
            <a:r>
              <a:rPr lang="pt-BR" sz="1150">
                <a:solidFill>
                  <a:schemeClr val="dk1"/>
                </a:solidFill>
              </a:rPr>
              <a:t>In: SOBRENOME, INICIAIS. (Ed.). Título da Publicação. Local de publicação: nome da gráfica, ano de publicação. Volume, páginas. </a:t>
            </a:r>
            <a:endParaRPr/>
          </a:p>
          <a:p>
            <a:pPr indent="-212725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Arial"/>
              <a:buNone/>
            </a:pPr>
            <a:r>
              <a:t/>
            </a:r>
            <a:endParaRPr sz="1150">
              <a:solidFill>
                <a:schemeClr val="dk1"/>
              </a:solidFill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Arial"/>
              <a:buChar char="•"/>
            </a:pPr>
            <a:r>
              <a:rPr lang="pt-BR" sz="1150">
                <a:solidFill>
                  <a:schemeClr val="dk1"/>
                </a:solidFill>
              </a:rPr>
              <a:t>PORTMORE, A. C. </a:t>
            </a:r>
            <a:r>
              <a:rPr b="1" lang="pt-BR" sz="1150">
                <a:solidFill>
                  <a:schemeClr val="dk1"/>
                </a:solidFill>
              </a:rPr>
              <a:t>Parvoviruses (erythema infectiosum, aplastic crisis). </a:t>
            </a:r>
            <a:r>
              <a:rPr lang="pt-BR" sz="1150">
                <a:solidFill>
                  <a:schemeClr val="dk1"/>
                </a:solidFill>
              </a:rPr>
              <a:t>In: MANDELL, G. L.; BENNETT, J. E.; DOLIN, R. (Ed.). Mandell, Douglas, and Bennett’s principles and practice of infectious diseases. 4th ed. New York: Churchill Livingstone, 1995. v.1, p.439-46. </a:t>
            </a:r>
            <a:endParaRPr sz="1150">
              <a:solidFill>
                <a:schemeClr val="dk1"/>
              </a:solidFill>
            </a:endParaRPr>
          </a:p>
          <a:p>
            <a:pPr indent="-212725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Arial"/>
              <a:buNone/>
            </a:pPr>
            <a:r>
              <a:t/>
            </a:r>
            <a:endParaRPr sz="1150">
              <a:solidFill>
                <a:schemeClr val="dk1"/>
              </a:solidFill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Arial"/>
              <a:buChar char="•"/>
            </a:pPr>
            <a:r>
              <a:rPr lang="pt-BR" sz="1150">
                <a:solidFill>
                  <a:schemeClr val="dk1"/>
                </a:solidFill>
              </a:rPr>
              <a:t>ZANELLA, M.T. </a:t>
            </a:r>
            <a:r>
              <a:rPr b="1" lang="pt-BR" sz="1150">
                <a:solidFill>
                  <a:schemeClr val="dk1"/>
                </a:solidFill>
              </a:rPr>
              <a:t>Obesidade e fatores de risco cardiovascular. </a:t>
            </a:r>
            <a:r>
              <a:rPr lang="pt-BR" sz="1150">
                <a:solidFill>
                  <a:schemeClr val="dk1"/>
                </a:solidFill>
              </a:rPr>
              <a:t>In: MION, J.R. D.; NOBRE, F. (Ed.). Risco cardiovascular global: da teoria à prática. 2. ed. São Paulo: Lemos Editorial, 2000. p.109-25. </a:t>
            </a:r>
            <a:endParaRPr sz="1150">
              <a:solidFill>
                <a:schemeClr val="dk1"/>
              </a:solidFill>
            </a:endParaRPr>
          </a:p>
          <a:p>
            <a:pPr indent="-212725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Arial"/>
              <a:buNone/>
            </a:pPr>
            <a:r>
              <a:t/>
            </a:r>
            <a:endParaRPr sz="1150">
              <a:solidFill>
                <a:schemeClr val="dk1"/>
              </a:solidFill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Arial"/>
              <a:buChar char="•"/>
            </a:pPr>
            <a:r>
              <a:rPr lang="pt-BR" sz="1150">
                <a:solidFill>
                  <a:schemeClr val="dk1"/>
                </a:solidFill>
              </a:rPr>
              <a:t>OLIVEIRA, Z.L.C. </a:t>
            </a:r>
            <a:r>
              <a:rPr b="1" lang="pt-BR" sz="1150">
                <a:solidFill>
                  <a:schemeClr val="dk1"/>
                </a:solidFill>
              </a:rPr>
              <a:t>A provisão da família: redefinição ou manutenção dos papéis?</a:t>
            </a:r>
            <a:r>
              <a:rPr lang="pt-BR" sz="1150">
                <a:solidFill>
                  <a:schemeClr val="dk1"/>
                </a:solidFill>
              </a:rPr>
              <a:t> In: ARAÚJO, C.; SCALON, C. (Org.). Gênero, família e trabalho no Brasil. Rio de Janeiro: Editora FGV, 2005. p. 123-47.</a:t>
            </a:r>
            <a:endParaRPr/>
          </a:p>
          <a:p>
            <a:pPr indent="-212725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Arial"/>
              <a:buNone/>
            </a:pPr>
            <a:r>
              <a:t/>
            </a:r>
            <a:endParaRPr sz="1150">
              <a:solidFill>
                <a:schemeClr val="dk1"/>
              </a:solidFill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Arial"/>
              <a:buChar char="•"/>
            </a:pPr>
            <a:r>
              <a:rPr lang="pt-BR" sz="1150">
                <a:solidFill>
                  <a:schemeClr val="dk1"/>
                </a:solidFill>
              </a:rPr>
              <a:t>SCHAUM, Daniel. </a:t>
            </a:r>
            <a:r>
              <a:rPr b="1" lang="pt-BR" sz="1150">
                <a:solidFill>
                  <a:schemeClr val="dk1"/>
                </a:solidFill>
              </a:rPr>
              <a:t>Schaum’s outline of theory and problems. </a:t>
            </a:r>
            <a:r>
              <a:rPr lang="pt-BR" sz="1150">
                <a:solidFill>
                  <a:schemeClr val="dk1"/>
                </a:solidFill>
              </a:rPr>
              <a:t>5th ed. New York: Schaum Publishing, 1956. 204 p.</a:t>
            </a:r>
            <a:endParaRPr sz="1150">
              <a:solidFill>
                <a:schemeClr val="dk1"/>
              </a:solidFill>
            </a:endParaRPr>
          </a:p>
        </p:txBody>
      </p:sp>
      <p:pic>
        <p:nvPicPr>
          <p:cNvPr id="312" name="Google Shape;312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015" y="4785996"/>
            <a:ext cx="1254284" cy="218823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41"/>
          <p:cNvSpPr txBox="1"/>
          <p:nvPr/>
        </p:nvSpPr>
        <p:spPr>
          <a:xfrm>
            <a:off x="393549" y="250142"/>
            <a:ext cx="6192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chemeClr val="dk1"/>
                </a:solidFill>
              </a:rPr>
              <a:t>Título aqui</a:t>
            </a:r>
            <a:endParaRPr b="1" sz="3600">
              <a:solidFill>
                <a:schemeClr val="dk1"/>
              </a:solidFill>
            </a:endParaRPr>
          </a:p>
        </p:txBody>
      </p:sp>
      <p:sp>
        <p:nvSpPr>
          <p:cNvPr id="314" name="Google Shape;314;p41"/>
          <p:cNvSpPr/>
          <p:nvPr/>
        </p:nvSpPr>
        <p:spPr>
          <a:xfrm flipH="1" rot="10800000">
            <a:off x="-36512" y="357503"/>
            <a:ext cx="323528" cy="270029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315;p41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0" name="Google Shape;320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015" y="4785996"/>
            <a:ext cx="1254284" cy="218823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42"/>
          <p:cNvSpPr txBox="1"/>
          <p:nvPr/>
        </p:nvSpPr>
        <p:spPr>
          <a:xfrm>
            <a:off x="4644008" y="627534"/>
            <a:ext cx="61926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000">
                <a:solidFill>
                  <a:schemeClr val="dk1"/>
                </a:solidFill>
              </a:rPr>
              <a:t>Obrigado</a:t>
            </a:r>
            <a:endParaRPr b="1" sz="4000">
              <a:solidFill>
                <a:schemeClr val="dk1"/>
              </a:solidFill>
            </a:endParaRPr>
          </a:p>
        </p:txBody>
      </p:sp>
      <p:sp>
        <p:nvSpPr>
          <p:cNvPr id="322" name="Google Shape;322;p42"/>
          <p:cNvSpPr/>
          <p:nvPr/>
        </p:nvSpPr>
        <p:spPr>
          <a:xfrm>
            <a:off x="4751513" y="1489840"/>
            <a:ext cx="3780927" cy="23314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chemeClr val="dk1"/>
                </a:solidFill>
              </a:rPr>
              <a:t>UDESC – Universidade do Estado de Santa Catarina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</a:rPr>
              <a:t>contato.udesc@gmail.com</a:t>
            </a:r>
            <a:endParaRPr sz="14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</a:rPr>
              <a:t>www.udesc.br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</a:rPr>
              <a:t>www.facebook.com/udesc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</a:rPr>
              <a:t>(48) 3664-8000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</a:rPr>
              <a:t>Rua Madre Benvenuta, 2007, Itacorubi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</a:rPr>
              <a:t>Florianópolis - SC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</a:rPr>
              <a:t>CEP 88035-901</a:t>
            </a:r>
            <a:endParaRPr/>
          </a:p>
        </p:txBody>
      </p:sp>
      <p:pic>
        <p:nvPicPr>
          <p:cNvPr id="323" name="Google Shape;323;p42"/>
          <p:cNvPicPr preferRelativeResize="0"/>
          <p:nvPr/>
        </p:nvPicPr>
        <p:blipFill rotWithShape="1">
          <a:blip r:embed="rId4">
            <a:alphaModFix/>
          </a:blip>
          <a:srcRect b="0" l="0" r="0" t="23653"/>
          <a:stretch/>
        </p:blipFill>
        <p:spPr>
          <a:xfrm flipH="1" rot="10800000">
            <a:off x="-396552" y="141480"/>
            <a:ext cx="4449092" cy="5022558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42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 txBox="1"/>
          <p:nvPr/>
        </p:nvSpPr>
        <p:spPr>
          <a:xfrm>
            <a:off x="393549" y="250142"/>
            <a:ext cx="6192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chemeClr val="dk1"/>
                </a:solidFill>
              </a:rPr>
              <a:t>Sumário</a:t>
            </a:r>
            <a:endParaRPr b="1" sz="3600">
              <a:solidFill>
                <a:schemeClr val="dk1"/>
              </a:solidFill>
            </a:endParaRPr>
          </a:p>
        </p:txBody>
      </p:sp>
      <p:sp>
        <p:nvSpPr>
          <p:cNvPr id="141" name="Google Shape;141;p26"/>
          <p:cNvSpPr txBox="1"/>
          <p:nvPr/>
        </p:nvSpPr>
        <p:spPr>
          <a:xfrm>
            <a:off x="971600" y="1275606"/>
            <a:ext cx="5904600" cy="13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30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pt-BR" sz="1600">
                <a:solidFill>
                  <a:schemeClr val="dk1"/>
                </a:solidFill>
              </a:rPr>
              <a:t>Primeiro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pt-BR" sz="1600">
                <a:solidFill>
                  <a:schemeClr val="dk1"/>
                </a:solidFill>
              </a:rPr>
              <a:t>Segundo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lphaLcPeriod"/>
            </a:pPr>
            <a:r>
              <a:rPr lang="pt-BR" sz="1600">
                <a:solidFill>
                  <a:schemeClr val="dk1"/>
                </a:solidFill>
              </a:rPr>
              <a:t>sub</a:t>
            </a:r>
            <a:endParaRPr sz="1600">
              <a:solidFill>
                <a:schemeClr val="dk1"/>
              </a:solidFill>
            </a:endParaRPr>
          </a:p>
          <a:p>
            <a:pPr indent="-330200" lvl="2" marL="1371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romanLcPeriod"/>
            </a:pPr>
            <a:r>
              <a:rPr lang="pt-BR" sz="1600">
                <a:solidFill>
                  <a:schemeClr val="dk1"/>
                </a:solidFill>
              </a:rPr>
              <a:t>a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pt-BR" sz="1600">
                <a:solidFill>
                  <a:schemeClr val="dk1"/>
                </a:solidFill>
              </a:rPr>
              <a:t>3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42" name="Google Shape;142;p26"/>
          <p:cNvSpPr/>
          <p:nvPr/>
        </p:nvSpPr>
        <p:spPr>
          <a:xfrm flipH="1" rot="10800000">
            <a:off x="-36512" y="357503"/>
            <a:ext cx="323528" cy="270029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3" name="Google Shape;143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015" y="4785996"/>
            <a:ext cx="1254284" cy="218823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6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7"/>
          <p:cNvSpPr txBox="1"/>
          <p:nvPr/>
        </p:nvSpPr>
        <p:spPr>
          <a:xfrm>
            <a:off x="393549" y="250142"/>
            <a:ext cx="6192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600" u="none" cap="none" strike="noStrike">
                <a:solidFill>
                  <a:schemeClr val="dk1"/>
                </a:solidFill>
              </a:rPr>
              <a:t>Título aqui</a:t>
            </a:r>
            <a:endParaRPr b="1" sz="3600">
              <a:solidFill>
                <a:schemeClr val="dk1"/>
              </a:solidFill>
            </a:endParaRPr>
          </a:p>
        </p:txBody>
      </p:sp>
      <p:sp>
        <p:nvSpPr>
          <p:cNvPr id="150" name="Google Shape;150;p27"/>
          <p:cNvSpPr txBox="1"/>
          <p:nvPr/>
        </p:nvSpPr>
        <p:spPr>
          <a:xfrm>
            <a:off x="971600" y="1275606"/>
            <a:ext cx="5904600" cy="23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</a:rPr>
              <a:t>Utilize esse espaço para inserir um pequeno texto. O texto deve ser o mais sintético possível, servindo apenas como apoio para a fala. Não ultrapasse o espaço delimitado e mantenha o texto sempre centralizado na horizontal e vertical. Escreva em caixa baixa e não altere o alinhamento, a fonte, e o tamanho do texto. Divida textos maiores em mais de um slide. Se não for possível, a fonte pode ser reduzida, no máximo, ao tamanho 12. Estes foram escolhidos para melhor visualização. 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51" name="Google Shape;151;p27"/>
          <p:cNvSpPr/>
          <p:nvPr/>
        </p:nvSpPr>
        <p:spPr>
          <a:xfrm flipH="1" rot="10800000">
            <a:off x="-36512" y="357532"/>
            <a:ext cx="323400" cy="270000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2" name="Google Shape;152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015" y="4785996"/>
            <a:ext cx="1254284" cy="218823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7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8"/>
          <p:cNvSpPr txBox="1"/>
          <p:nvPr/>
        </p:nvSpPr>
        <p:spPr>
          <a:xfrm>
            <a:off x="971600" y="1275606"/>
            <a:ext cx="72009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</a:rPr>
              <a:t>“Este é um exemplo de citação. Deve ser colocado entre aspas, e a fonte entre parênteses.” </a:t>
            </a:r>
            <a:endParaRPr sz="16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</a:rPr>
              <a:t>(BAKHTIN, 1987, p. 388)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159" name="Google Shape;159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015" y="4785996"/>
            <a:ext cx="1254284" cy="218823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8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9"/>
          <p:cNvSpPr txBox="1"/>
          <p:nvPr/>
        </p:nvSpPr>
        <p:spPr>
          <a:xfrm>
            <a:off x="971600" y="1275606"/>
            <a:ext cx="5688600" cy="37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1" lang="pt-BR" sz="1600">
                <a:solidFill>
                  <a:schemeClr val="dk1"/>
                </a:solidFill>
              </a:rPr>
              <a:t>Tópicos: </a:t>
            </a:r>
            <a:r>
              <a:rPr lang="pt-BR" sz="1600">
                <a:solidFill>
                  <a:schemeClr val="dk1"/>
                </a:solidFill>
              </a:rPr>
              <a:t>Utilize este formato para tópicos.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</a:rPr>
              <a:t> 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1" lang="pt-BR" sz="1600">
                <a:solidFill>
                  <a:schemeClr val="dk1"/>
                </a:solidFill>
              </a:rPr>
              <a:t>Negrito: </a:t>
            </a:r>
            <a:r>
              <a:rPr lang="pt-BR" sz="1600">
                <a:solidFill>
                  <a:schemeClr val="dk1"/>
                </a:solidFill>
              </a:rPr>
              <a:t>Utilizar o negrito para destacar uma palavra chave.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</a:rPr>
              <a:t> 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1" lang="pt-BR" sz="1600">
                <a:solidFill>
                  <a:schemeClr val="dk1"/>
                </a:solidFill>
              </a:rPr>
              <a:t>Descrição: </a:t>
            </a:r>
            <a:r>
              <a:rPr lang="pt-BR" sz="1600">
                <a:solidFill>
                  <a:schemeClr val="dk1"/>
                </a:solidFill>
              </a:rPr>
              <a:t>Quando necessário, você pode adicionar uma curta descrição.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1" lang="pt-BR" sz="1600">
                <a:solidFill>
                  <a:schemeClr val="dk1"/>
                </a:solidFill>
              </a:rPr>
              <a:t>Pontos: </a:t>
            </a:r>
            <a:r>
              <a:rPr lang="pt-BR" sz="1600">
                <a:solidFill>
                  <a:schemeClr val="dk1"/>
                </a:solidFill>
              </a:rPr>
              <a:t>utilize os pontos em vez de setas, asteriscos ou hífen.</a:t>
            </a:r>
            <a:endParaRPr/>
          </a:p>
          <a:p>
            <a:pPr indent="-1841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dk1"/>
                </a:solidFill>
              </a:rPr>
              <a:t>Subtópicos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pt-BR" sz="1600">
                <a:solidFill>
                  <a:schemeClr val="dk1"/>
                </a:solidFill>
              </a:rPr>
              <a:t> Utilize este formato quando precisar utilizar subtópicos.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pt-BR" sz="1600">
                <a:solidFill>
                  <a:schemeClr val="dk1"/>
                </a:solidFill>
              </a:rPr>
              <a:t>Neste caso, o título fica em negrito, sem marcador, e os itens são listados com marcador.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166" name="Google Shape;166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015" y="4785996"/>
            <a:ext cx="1254284" cy="218823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9"/>
          <p:cNvSpPr txBox="1"/>
          <p:nvPr/>
        </p:nvSpPr>
        <p:spPr>
          <a:xfrm>
            <a:off x="393549" y="250142"/>
            <a:ext cx="6192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chemeClr val="dk1"/>
                </a:solidFill>
              </a:rPr>
              <a:t>Título aqui</a:t>
            </a:r>
            <a:endParaRPr b="1" sz="3600">
              <a:solidFill>
                <a:schemeClr val="dk1"/>
              </a:solidFill>
            </a:endParaRPr>
          </a:p>
        </p:txBody>
      </p:sp>
      <p:sp>
        <p:nvSpPr>
          <p:cNvPr id="168" name="Google Shape;168;p29"/>
          <p:cNvSpPr/>
          <p:nvPr/>
        </p:nvSpPr>
        <p:spPr>
          <a:xfrm flipH="1" rot="10800000">
            <a:off x="-36512" y="357503"/>
            <a:ext cx="323528" cy="270029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29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015" y="4785996"/>
            <a:ext cx="1254284" cy="218823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30"/>
          <p:cNvSpPr txBox="1"/>
          <p:nvPr/>
        </p:nvSpPr>
        <p:spPr>
          <a:xfrm>
            <a:off x="393549" y="250142"/>
            <a:ext cx="6192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chemeClr val="dk1"/>
                </a:solidFill>
              </a:rPr>
              <a:t>Título aqui</a:t>
            </a:r>
            <a:endParaRPr b="1" sz="3600">
              <a:solidFill>
                <a:schemeClr val="dk1"/>
              </a:solidFill>
            </a:endParaRPr>
          </a:p>
        </p:txBody>
      </p:sp>
      <p:sp>
        <p:nvSpPr>
          <p:cNvPr id="176" name="Google Shape;176;p30"/>
          <p:cNvSpPr/>
          <p:nvPr/>
        </p:nvSpPr>
        <p:spPr>
          <a:xfrm flipH="1" rot="10800000">
            <a:off x="-36512" y="357503"/>
            <a:ext cx="323528" cy="270029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30"/>
          <p:cNvSpPr txBox="1"/>
          <p:nvPr/>
        </p:nvSpPr>
        <p:spPr>
          <a:xfrm>
            <a:off x="1268849" y="896656"/>
            <a:ext cx="6606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</a:rPr>
              <a:t>Insira aqui um link para vídeo.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78" name="Google Shape;178;p30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1560" y="1059582"/>
            <a:ext cx="3948967" cy="2632645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31"/>
          <p:cNvSpPr txBox="1"/>
          <p:nvPr/>
        </p:nvSpPr>
        <p:spPr>
          <a:xfrm>
            <a:off x="539552" y="3858239"/>
            <a:ext cx="7364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</a:rPr>
              <a:t>Mantenha o alinhamento da imagem. Insira aqui uma legenda curta.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185" name="Google Shape;185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7015" y="4785996"/>
            <a:ext cx="1254284" cy="218823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31"/>
          <p:cNvSpPr txBox="1"/>
          <p:nvPr/>
        </p:nvSpPr>
        <p:spPr>
          <a:xfrm>
            <a:off x="393549" y="250142"/>
            <a:ext cx="6192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chemeClr val="dk1"/>
                </a:solidFill>
              </a:rPr>
              <a:t>Título aqui</a:t>
            </a:r>
            <a:endParaRPr b="1" sz="3600">
              <a:solidFill>
                <a:schemeClr val="dk1"/>
              </a:solidFill>
            </a:endParaRPr>
          </a:p>
        </p:txBody>
      </p:sp>
      <p:sp>
        <p:nvSpPr>
          <p:cNvPr id="187" name="Google Shape;187;p31"/>
          <p:cNvSpPr/>
          <p:nvPr/>
        </p:nvSpPr>
        <p:spPr>
          <a:xfrm flipH="1" rot="10800000">
            <a:off x="-36512" y="357503"/>
            <a:ext cx="323528" cy="270029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31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9552" y="1041287"/>
            <a:ext cx="3459866" cy="2306579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32"/>
          <p:cNvSpPr txBox="1"/>
          <p:nvPr/>
        </p:nvSpPr>
        <p:spPr>
          <a:xfrm>
            <a:off x="5436096" y="959950"/>
            <a:ext cx="3312300" cy="21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dk1"/>
                </a:solidFill>
              </a:rPr>
              <a:t>Utilize esse formato quando for necessário um pequeno texto para acompanhar a imagem.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500">
                <a:solidFill>
                  <a:schemeClr val="dk1"/>
                </a:solidFill>
              </a:rPr>
              <a:t>O texto pode ser destacado utilizando negrito. </a:t>
            </a:r>
            <a:r>
              <a:rPr lang="pt-BR" sz="1500">
                <a:solidFill>
                  <a:schemeClr val="dk1"/>
                </a:solidFill>
              </a:rPr>
              <a:t>Aproxime sua imagem do tamanho deste modelo, e procure manter o espaço entre ela e este texto, a legenda, o subtítulo, e os limites do slide.</a:t>
            </a:r>
            <a:endParaRPr sz="1500">
              <a:solidFill>
                <a:schemeClr val="dk1"/>
              </a:solidFill>
            </a:endParaRPr>
          </a:p>
        </p:txBody>
      </p:sp>
      <p:pic>
        <p:nvPicPr>
          <p:cNvPr id="195" name="Google Shape;195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7015" y="4785996"/>
            <a:ext cx="1254284" cy="218823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32"/>
          <p:cNvSpPr txBox="1"/>
          <p:nvPr/>
        </p:nvSpPr>
        <p:spPr>
          <a:xfrm>
            <a:off x="393549" y="250142"/>
            <a:ext cx="6192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chemeClr val="dk1"/>
                </a:solidFill>
              </a:rPr>
              <a:t>Título aqui</a:t>
            </a:r>
            <a:endParaRPr b="1" sz="3600">
              <a:solidFill>
                <a:schemeClr val="dk1"/>
              </a:solidFill>
            </a:endParaRPr>
          </a:p>
        </p:txBody>
      </p:sp>
      <p:sp>
        <p:nvSpPr>
          <p:cNvPr id="197" name="Google Shape;197;p32"/>
          <p:cNvSpPr/>
          <p:nvPr/>
        </p:nvSpPr>
        <p:spPr>
          <a:xfrm flipH="1" rot="10800000">
            <a:off x="-36512" y="357503"/>
            <a:ext cx="323528" cy="270029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32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3"/>
          <p:cNvSpPr txBox="1"/>
          <p:nvPr/>
        </p:nvSpPr>
        <p:spPr>
          <a:xfrm>
            <a:off x="4211960" y="959950"/>
            <a:ext cx="33123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dk1"/>
                </a:solidFill>
              </a:rPr>
              <a:t>No caso de mais de uma imagem, sempre mantenha o espaço em branco entre as duas imagens, imagem e título, imagem e texto, imagem e limites do slide e imagem e marca.</a:t>
            </a:r>
            <a:endParaRPr sz="1500">
              <a:solidFill>
                <a:schemeClr val="dk1"/>
              </a:solidFill>
            </a:endParaRPr>
          </a:p>
        </p:txBody>
      </p:sp>
      <p:pic>
        <p:nvPicPr>
          <p:cNvPr id="204" name="Google Shape;204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015" y="4785996"/>
            <a:ext cx="1254284" cy="218823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33"/>
          <p:cNvSpPr txBox="1"/>
          <p:nvPr/>
        </p:nvSpPr>
        <p:spPr>
          <a:xfrm>
            <a:off x="393549" y="250142"/>
            <a:ext cx="6192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chemeClr val="dk1"/>
                </a:solidFill>
              </a:rPr>
              <a:t>Título aqui</a:t>
            </a:r>
            <a:endParaRPr b="1" sz="3600">
              <a:solidFill>
                <a:schemeClr val="dk1"/>
              </a:solidFill>
            </a:endParaRPr>
          </a:p>
        </p:txBody>
      </p:sp>
      <p:sp>
        <p:nvSpPr>
          <p:cNvPr id="206" name="Google Shape;206;p33"/>
          <p:cNvSpPr/>
          <p:nvPr/>
        </p:nvSpPr>
        <p:spPr>
          <a:xfrm flipH="1" rot="10800000">
            <a:off x="-36512" y="357503"/>
            <a:ext cx="323528" cy="270029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7" name="Google Shape;207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9553" y="1041287"/>
            <a:ext cx="2496201" cy="166413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3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39553" y="2931661"/>
            <a:ext cx="2496201" cy="1583226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33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