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htynxwhIlRFmwQBsIc0NaKPpYm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453a61b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7453a61b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453a61b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7453a61b4d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453a61b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7453a61b4d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453a61b4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7453a61b4d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453a61b4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7453a61b4d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453a61b4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7453a61b4d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453a61b4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7453a61b4d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3861199" y="2499750"/>
            <a:ext cx="4951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Estudo sobre as contribuições de Kierkegaard para noção de ética.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788024" y="4149080"/>
            <a:ext cx="406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JOÃO GUILHERME VARGAS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Ética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em Informática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Marcelo da Silva Hounsell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17</a:t>
            </a: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/0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/20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23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861125" y="1730950"/>
            <a:ext cx="495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Kierkegaard e Ética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38"/>
            <a:ext cx="4449092" cy="6696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1" y="0"/>
            <a:ext cx="5904658" cy="90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453a61b4d_0_0"/>
          <p:cNvSpPr txBox="1"/>
          <p:nvPr/>
        </p:nvSpPr>
        <p:spPr>
          <a:xfrm>
            <a:off x="539552" y="1268760"/>
            <a:ext cx="57606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FRANÇA, H. A.; DA SILVA, D. M. 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modo de vida ético em Kierkegaard. 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Revista Húmus, [S. l.], v. 4, n. 10, 2014. Disponível em: https://periodicoseletronicos.ufma.br/index.php/revistahumus/article/view/2391. Acesso em: 17 ago. 2023.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1272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SAMPAIO, L. C. F.;  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existência ética e religiosa em Kierkegaard: continuidade ou ruptura?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2010. 181 f. Tese (Doutorado em Ciências Humanas) - Universidade Federal de São Carlos, São Carlos, 2010.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DOS SANTOS, W. J. P.; 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Os estádios da existência de Kierkegaard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O filósofo dinamarquês Kierkegaard identificou três estádios da existência: o estádio estético, o ético e o religioso. Disponível em: https://mundoeducacao.uol.com.br/filosofia/os-estadios-existencia-kierkegaard.htm. Acesso em: 17 ago. 2023.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1" name="Google Shape;161;g27453a61b4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7453a61b4d_0_0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g27453a61b4d_0_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 b="1"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4751513" y="1986453"/>
            <a:ext cx="378092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UDESC – Universidade do Estado de Santa Catarina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contato.udesc@gmail.com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www.udesc.br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www.facebook.com/udesc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(48) 3664-8000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Rua Madre Benvenuta, 2007, Itacorubi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Florianópolis - SC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CEP 88035-901</a:t>
            </a:r>
            <a:endParaRPr/>
          </a:p>
        </p:txBody>
      </p:sp>
      <p:pic>
        <p:nvPicPr>
          <p:cNvPr id="171" name="Google Shape;171;p17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Søren Kierkegaard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971600" y="1700808"/>
            <a:ext cx="59046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Nasceu em Copenhague, Dinamarca no dia 5 de maio de 1813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Foi um influente filósofo, teólogo, poeta e crítico social dinamarquês.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Por muitos considerado um dos precursores do existencialismo, possuindo conceitos-chaves em suas obras para a literatura existencialista.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 abordou uma ampla gama de temas, incluindo ética, religião, psicologia e filosofia política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Conhecido por sua abordagem única à filosofia, enfatizando a subjetividade individual, a experiência pessoal e as angústias existenciais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Suas obras muitas vezes são escritas sob pseudônimos, o que lhe permite explorar diferentes perspectivas e vozes filosóficas.</a:t>
            </a:r>
            <a:endParaRPr i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2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971600" y="1700808"/>
            <a:ext cx="7200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"A vida só pode ser compreendida olhando-se para trás, mas só pode ser vivida olhando-se para a frente."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(Comumente atribuída a Kierkegaard, mas não há uma referência específica direta em suas obras conhecidas)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53a61b4d_0_30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Principais Ideias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g27453a61b4d_0_30"/>
          <p:cNvSpPr txBox="1"/>
          <p:nvPr/>
        </p:nvSpPr>
        <p:spPr>
          <a:xfrm>
            <a:off x="971600" y="1700808"/>
            <a:ext cx="5904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Angústia Existencial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Os seres humanos enfrentam uma angústia inerente devido à sua liberdade de escolha e responsabilidade por suas ações.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Salto da Fé: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Escolha subjetiva de acreditar em algo que não pode ser provado objetivamente.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Modos de Existência: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Análise da vida em três estágios: o estético, o ético e o religioso. Cada estágio representa diferentes formas de viver e compreender a existência.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g27453a61b4d_0_3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27453a61b4d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453a61b4d_0_48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Modos de Existência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g27453a61b4d_0_48"/>
          <p:cNvSpPr txBox="1"/>
          <p:nvPr/>
        </p:nvSpPr>
        <p:spPr>
          <a:xfrm>
            <a:off x="971600" y="1700808"/>
            <a:ext cx="5904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Desenvolveu a teoria dos três estádios ou modos de existência como parte de sua reflexão sobre a natureza da vida humana e a busca pelo sentido.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Essa teoria é apresentada em seu livro "Ou-Ou", publicado em 1843.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Cada estágio representa uma maneira diferente de abordar a existência e o significado da vida.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Os três estádios são: o estético, o ético e o religioso.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g27453a61b4d_0_4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27453a61b4d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453a61b4d_0_61"/>
          <p:cNvSpPr txBox="1"/>
          <p:nvPr/>
        </p:nvSpPr>
        <p:spPr>
          <a:xfrm>
            <a:off x="393549" y="333523"/>
            <a:ext cx="619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Modos de Existência: 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Estético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g27453a61b4d_0_61"/>
          <p:cNvSpPr txBox="1"/>
          <p:nvPr/>
        </p:nvSpPr>
        <p:spPr>
          <a:xfrm>
            <a:off x="971600" y="1700808"/>
            <a:ext cx="59046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Foco na busca do prazer, na satisfação imediata dos desejos e nas experiências sensoriais.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pessoa que está no estágio estético tende a viver no presente e a buscar sensações agradáveis e emoções momentâneas.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"O  estético  significa  a  queda,  o  homem  que  vive  o  momento  sem consciência do télos último da existência."  (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FRANÇA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2014,  p.67)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busca incessante por prazer pode levar à insatisfação crônica e à falta de direção.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g27453a61b4d_0_61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27453a61b4d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453a61b4d_0_87"/>
          <p:cNvSpPr txBox="1"/>
          <p:nvPr/>
        </p:nvSpPr>
        <p:spPr>
          <a:xfrm>
            <a:off x="393549" y="333523"/>
            <a:ext cx="619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Modos de Existência: 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Ético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g27453a61b4d_0_87"/>
          <p:cNvSpPr txBox="1"/>
          <p:nvPr/>
        </p:nvSpPr>
        <p:spPr>
          <a:xfrm>
            <a:off x="971600" y="1700808"/>
            <a:ext cx="59046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 avanço em relação ao estético.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salto para o estádio ético se origina na escolha do indivíduo por si mesmo.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 (SAMPAIO, 2010,  p.66)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 pessoas no estágio ético reconhecem que suas ações têm consequências e que devem viver de acordo com princípios e valores mais amplos.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estágio ético também tem limitações, pois ainda está ligado ao mundo finito e pode levar a uma rigidez moral que negligencia a dimensão individual e subjetiva da existência.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g27453a61b4d_0_8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27453a61b4d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453a61b4d_0_100"/>
          <p:cNvSpPr txBox="1"/>
          <p:nvPr/>
        </p:nvSpPr>
        <p:spPr>
          <a:xfrm>
            <a:off x="393549" y="333523"/>
            <a:ext cx="619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Modos de Existência: 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Religioso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g27453a61b4d_0_100"/>
          <p:cNvSpPr txBox="1"/>
          <p:nvPr/>
        </p:nvSpPr>
        <p:spPr>
          <a:xfrm>
            <a:off x="971600" y="1700808"/>
            <a:ext cx="59046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mais alto e complexo dos três.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Não se limita a uma adesão institucional a uma religião específica, mas envolve uma relação profunda com o transcendente e o divino.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Kierkegaard destaca que o estágio religioso requer uma escolha pessoal e subjetiva de fé, transcendendo as limitações do mundo finito.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fé autêntica envolve um "salto" para além do que pode ser compreendido objetivamente e requer uma confiança absoluta no divino.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g27453a61b4d_0_10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27453a61b4d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453a61b4d_0_80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g27453a61b4d_0_80"/>
          <p:cNvSpPr txBox="1"/>
          <p:nvPr/>
        </p:nvSpPr>
        <p:spPr>
          <a:xfrm>
            <a:off x="971600" y="1700808"/>
            <a:ext cx="59046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 Kierkegaard a ética é apenas um estágio da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existência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alguém.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a escolha do homem ao submeter-se à lei moral.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"O modo de vida ético é o modo de vida do indivíduo que é correto com a família e trabalhador." (DOS SANTOS 2020)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um forma de preparação para o estágio religioso.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g27453a61b4d_0_8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g27453a61b4d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2016-08-30T17:34:40Z</dcterms:created>
  <dc:creator>Gabriela Colebrusco Peres</dc:creator>
</cp:coreProperties>
</file>