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d5eda8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g2cd5eda893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d6091988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cd6091988a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d8280f1d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2cd8280f1d2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d6091988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2cd6091988a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d8280f1d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2cd8280f1d2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d8280f1d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2cd8280f1d2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d8280f1d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cd8280f1d2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d5eda893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2cd5eda893c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d5eda893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g2cd5eda893c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d5eda893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2cd5eda893c_0_3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d5eda893c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2cd5eda893c_0_3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d5eda893c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cd5eda893c_0_3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d5eda893c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2cd5eda893c_0_3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d6091988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2cd6091988a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d8280f1d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2cd8280f1d2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d6091988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cd6091988a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4281509"/>
            <a:ext cx="1646774" cy="5616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751299" y="2586491"/>
            <a:ext cx="4061400" cy="1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João G. Vargas</a:t>
            </a: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Leonardo V. S. Sell, 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Leonardo S. V. Ribeiro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Professor: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Adriano Fiorese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15</a:t>
            </a: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/04/202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23652"/>
          <a:stretch/>
        </p:blipFill>
        <p:spPr>
          <a:xfrm flipH="1" rot="10800000">
            <a:off x="-396552" y="141478"/>
            <a:ext cx="4449092" cy="502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1" y="0"/>
            <a:ext cx="5904658" cy="68021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431688" y="1288058"/>
            <a:ext cx="4601100" cy="1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Lifi</a:t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971600" y="1275600"/>
            <a:ext cx="76281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Alto Custo: Como foi comentado anteriormente, a tecnologia precisa de um equipamento específico para funcionar, equipamento este que não é acessível ao usuário padrão, pelo menos não no momento atual. Porém com a popularização da tecnologia o preço pode se tornar mais acessível.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Alcance Diminuído: Sabemos que ondas de luz não podem penetrar paredes, como ondas de rádio fazem, desta forma a Li-Fi tem seu alcance diminuído a cômodos de sua casa ou escritório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Desvantagens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22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Aplicações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23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971600" y="1275600"/>
            <a:ext cx="7628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Essa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tecnologia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ainda é jovem, então temos muitos testes sendo realizados. Mas muitas aplicações interessantes para ela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já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foram encontradas.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○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Comunicação por baixo da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água;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○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Comunicação entre satélites;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○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Áreas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sensíveis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interferências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;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757950" y="896650"/>
            <a:ext cx="76281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Está previsto que o auge dos dispositivos móveis e a demanda crescente por sistemas com maior largura de banda impulsionem o desenvolvimento do Li-Fi na próxima década.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 relatório pelo Global Market for Li-Fi Technology Analysis and Forecast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prevê que o mercado global alcançará um valor de quase 36 bilhões de dólares em 2028 e que, durante os próximos 10 anos, a taxa de crescimento anual composta chegará a 71,2%.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sensibilidade a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obstáculos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 a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degradação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 qualidade do sinal na falta de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visão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direta,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são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dificuldades na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adoção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desta tecnologia em grande escala.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Está longe de termos a tecnologia funcionando em nossos lares, mas com o avanço das pesquisas e com o aumento de sua popularidade, essa tecnologia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irá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cada vez mais se integrar ao nosso dia-a-dia.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Tendências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24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25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971600" y="1275600"/>
            <a:ext cx="76281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Afgani, M. Z., Haas, H., Elgala, H., and Knipp, D. (2006). Visible light communication using ofdm. In 2nd International Conference on Testbeds and Research Infrastructu- res for the Development of Networks and Communities, 2006. TRIDENTCOM 2006., pages 6–pp. IEEE.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Ahn, K.-I. and Kwon, J. K. (2012). Color intensity modulation for multicolored visible light communications. IEEE Photonics Technology Letters, 24(24):2254–2257.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Demirkol, I., Camps-Mur, D., Paradells, J., Combalia, M., Popoola, W., and Haas, H. (2019). Powering the internet of things through light communication. IEEE Commu- nications Magazine, 57(6):107–113.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Haas, H. (2011). Wireless data from every light bulb.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26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971600" y="1275600"/>
            <a:ext cx="7628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Haas, H., Yin, L., Wang, Y., and Chen, C. (2015). What is lifi? Journal of lightwave technology, 34(6):1533–1544.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Khan, L. U. (2017). Visible light communication: Applications, architecture, standardi- zation and research challenges. Digital Communications and Networks, 3(2):78–88.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Ku, J. H. (2012). Between invention and discovery: Ag bell’s photophone and photoa- coustic research. The Journal of the Acoustical Society of Korea, 31(2):73–78.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Mesleh, R., Elgala, H., Hammouda, M., Stefan, I., and Haas, H. (2011). Optical spatial modulation with transmitter-receiver alignments. In 2011 16th European Conference on Networks and Optical Communications, pages 1–4. IEEE.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Referências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1" name="Google Shape;171;p27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971600" y="1275600"/>
            <a:ext cx="7628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Sarkar, A., Agarwal, S., and Nath, A. (2015). Li-fi technology: data transmission through visible light. International Journal of Advance Research in Computer Science and Management Studies, 3(6).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Soumya, C., Deepanraj, B., and Ranjitha, J. (2021). A review on solar photovoltaic systems and its application in electricity generation. In AIP Conference Proceedings, volume 2396. AIP Publishing.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Tsonev, D., Chun, H., Rajbhandari, S., McKendry, J. J., Videv, S., Gu, E., Haji, M., Wat- son, S., Kelly, A. E., Faulkner, G., et al. (2014). A 3-gb/s single-led ofdm-based wire- less vlc link using a gallium nitride led. IEEE photonics technology letters, 26(7):637– 640.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4052558" y="2093240"/>
            <a:ext cx="6192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</a:t>
            </a:r>
            <a:endParaRPr b="1" i="0" sz="4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5363088" y="4365984"/>
            <a:ext cx="3780900" cy="23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UDESC – Universidade do Estado de Santa Catarina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 rotWithShape="1">
          <a:blip r:embed="rId4">
            <a:alphaModFix/>
          </a:blip>
          <a:srcRect b="0" l="0" r="0" t="23652"/>
          <a:stretch/>
        </p:blipFill>
        <p:spPr>
          <a:xfrm flipH="1" rot="10800000">
            <a:off x="-396552" y="141478"/>
            <a:ext cx="4449092" cy="5022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971600" y="1275600"/>
            <a:ext cx="7628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Li-Fi(light fidelity), se mostra uma alternativa para o protocolo IEEE 802.11, popularmente conhecido como Wi-Fi.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Diferente do Wi-Fi que usa de ondas de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rádio, o Li-Fi usa de ondas no espectro de luz visível e infravermelha.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Por conta de sua implementação, o Li-Fi oferece características únicas não presentes no Wi-Fi.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14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971600" y="1275600"/>
            <a:ext cx="7628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Mais capacidade por conta da faixa do espectro de luz ser dez mil vezes maior que o de ondas de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rádio.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Maior velocidade, visto que as lâmpadas LED usadas pelo Li-Fi em 2014 conseguiam transmitir até 3,3Gbs enquanto que no mesmo ano a velocidade máxima do Wi-Fi era de 1,3 Gbps (5ª Geração – 802.11ac ).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Acessibilidade, uma vez que as lâmpadas LED sejam popularizadas em casa, bastaria instalar um receptor Li-fi para usar a rede pela luz.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Evita interferências, a transmissão de dados usando luz, evitaria interferências de ondas de rádio em locais sensíveis a essas ondas, como aeroportos e hospitais, por conta de seus equipamentos.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Introdução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" name="Google Shape;74;p15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971600" y="1275600"/>
            <a:ext cx="7623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1790, sistema de comunicação óptica baseado em semáforos, desenvolvido na França durante a Revolução Francesa.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1880, Alexander Graham Bell, inventor do </a:t>
            </a:r>
            <a:r>
              <a:rPr i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Photophone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tal telefone operava com feixes de luz, convertendo luz em sinais elétricos.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2003, foi realizada a primeira transmissão de dados usando luzes LED, na universidade de Keio, em Nakagawa Lab.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2011,  o termo Li-Fi foi proposto pelo professor Harald Haas, numa palestra de Ted sobre o próprio Li-Fi 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História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p16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8825" y="3271825"/>
            <a:ext cx="2498599" cy="167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971600" y="1275600"/>
            <a:ext cx="76281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meses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após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 palestra de Harald Haas, o “Consórcio Li-Fi” uma organização sem fins lucrativos foi criada e reuniu empresas com o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objetivo de desenvolver e impulsionar ainda mais o Li-Fi.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2013, a PureVLC, demonstrou uma taxa de dados impressionante de até 1,67 Gbps em um LED de cor única.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 2015, o centro Li-Fi da Universidade de Edimburgo desenvolveu soluções para comunicações ópticas de longa distância, tornando os receptores mais sensíveis a sinais fracos.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História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7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Funcionamento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18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971600" y="1275600"/>
            <a:ext cx="7628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sistema Li-Fi consiste em dois componentes principais: o transmissor, onde os dados são modulados e transmitidos, e o receptor, onde os flashes de luz são capturados e convertidos em dados novamente.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implementação do Li-Fi envolve a criação de unidades de transmissão e recepção para permitir a comunicação bidirecional.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4200" y="2779450"/>
            <a:ext cx="2667175" cy="22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Funcionamento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19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971600" y="1275600"/>
            <a:ext cx="7628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 uso de lâmpadas LED possibilita o uso de redes Li-Fi sem atrapalhar o uso comum das lâmpadas, devido à rápida velocidade que as luzes podem ser acessas e desligadas.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 acordo com Harald Haas, um dos autores da tecnologia e professor da Universidade de Edimburgo, assim que as bilhões de lâmpadas das casas e empresas ao redor do mundo adotarem as lâmpadas LED, o Li-Fi estará disponível em praticamente qualquer lugar.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problema do custo das lâmpadas LED é um dos maiores obstáculos para a popularização da tecnologia do li-fi, visto que lâmpadas LED adequadas para a transmissão de dados seriam consideravelmente caras.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Funcionamento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20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971600" y="1275600"/>
            <a:ext cx="76281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Os dados recebidos da rede local ou internet são usados para modular a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intensidade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do transmissor.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técnicas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modulação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são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muito semelhantes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às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 onda de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rádio, porém existem também técnicas específicas para Li-Fi.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○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técnica de modulação única do Li-Fi envolve o uso de LED de diferentes cores para a transmissão de dados, conhecido como CSK (Chaveamento por Mudança de Cor)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971600" y="1275600"/>
            <a:ext cx="7628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Uso em Áreas Sensíveis: A Li-Fi e apta para uso em áreas sensíveis à ondas de frequência de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rádio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como cabines de aeronaves, hospitais e usinas nucleares, justamente pelo fato de usar luz visível e infravermelho.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Intervalo de Frequência: O espectro da luz visível é 10 mil vezes maior que todo o espectro da radiofrequência. E a US Federal Communications Commission têm alertado para uma potencial crise no espectro da Wi-Fi, que está próximo de atingir o seu limite.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Char char="●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Segurança: Alguns pesquisadores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vêem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 Li-Fi como uma vantagem em relação a hackers, pois seu Wi-Fi está "visível" fora do ambiente de casa ou do escritório, já a Li-Fi não consegue atravessar paredes, o que mantém a rede dentro dos ambientes.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4785996"/>
            <a:ext cx="1254284" cy="21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393549" y="250142"/>
            <a:ext cx="619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Vantagens </a:t>
            </a:r>
            <a:endParaRPr b="1"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21"/>
          <p:cNvSpPr/>
          <p:nvPr/>
        </p:nvSpPr>
        <p:spPr>
          <a:xfrm flipH="1" rot="10800000">
            <a:off x="-36512" y="357532"/>
            <a:ext cx="323400" cy="270000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