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6abada9c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56abada9c8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6abada9c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56abada9c8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6abada9c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56abada9c8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6abada9c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56abada9c8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6abada9c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56abada9c8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6abada9c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56abada9c8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6abada9c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56abada9c8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abada9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56abada9c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6abada9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56abada9c8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abada9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6abada9c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abada9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56abada9c8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6abada9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6abada9c8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abada9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6abada9c8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6abada9c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6abada9c8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abada9c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56abada9c8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558107" y="2499743"/>
            <a:ext cx="425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Trabalho Final de Sistemas Digitais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296000" y="4149075"/>
            <a:ext cx="4553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João Guilherme Vargas 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Matheus Roberto da Silva Correa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Everlin Figuera Costa Marques 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 Yuri Kaszubowski Lopes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01/0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211650" y="1730947"/>
            <a:ext cx="46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Cruzamento 3.b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Vermelho -Semáforo - Estado - Cor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Semáforo F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054" y="1123875"/>
            <a:ext cx="6433892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Vermelho -Semáforo - Estado - Cor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Semáforo G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2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054" y="1123875"/>
            <a:ext cx="6433892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Estados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393550" y="333525"/>
            <a:ext cx="826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controle do pulso A e B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21420" l="10111" r="23540" t="40397"/>
          <a:stretch/>
        </p:blipFill>
        <p:spPr>
          <a:xfrm>
            <a:off x="0" y="1953513"/>
            <a:ext cx="6836690" cy="29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5">
            <a:alphaModFix/>
          </a:blip>
          <a:srcRect b="43322" l="32057" r="48214" t="26958"/>
          <a:stretch/>
        </p:blipFill>
        <p:spPr>
          <a:xfrm>
            <a:off x="6836700" y="1953525"/>
            <a:ext cx="2098326" cy="23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393550" y="333525"/>
            <a:ext cx="73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Sincronização entre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semáforos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971600" y="1700808"/>
            <a:ext cx="5904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que todos esses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autômatos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funcionem juntos decidimos por fazer uma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composição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paralela de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Assim nosso autômato final seria: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 || SB|| …|| SG || CPA || CPB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acabaria sendo um autômato muito complexo e grande, preferimos por não desenhar, apenas implementar ele.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5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Simulação - https://tinyurl.com/29pnkm6y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do circuito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2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2248"/>
            <a:ext cx="9143998" cy="283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Simulação -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https://tinyurl.com/29pnkm6y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do circuito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2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4">
            <a:alphaModFix/>
          </a:blip>
          <a:srcRect b="31053" l="23306" r="68808" t="42686"/>
          <a:stretch/>
        </p:blipFill>
        <p:spPr>
          <a:xfrm>
            <a:off x="3119477" y="1930000"/>
            <a:ext cx="2905041" cy="299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Simulação -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https://tinyurl.com/29pnkm6y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do circuito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2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4">
            <a:alphaModFix/>
          </a:blip>
          <a:srcRect b="31053" l="12795" r="75815" t="35365"/>
          <a:stretch/>
        </p:blipFill>
        <p:spPr>
          <a:xfrm>
            <a:off x="2575250" y="1737025"/>
            <a:ext cx="3703599" cy="33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Simulação -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https://tinyurl.com/29pnkm6y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 do circuito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2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4">
            <a:alphaModFix/>
          </a:blip>
          <a:srcRect b="50441" l="24185" r="64925" t="0"/>
          <a:stretch/>
        </p:blipFill>
        <p:spPr>
          <a:xfrm>
            <a:off x="3312563" y="1857138"/>
            <a:ext cx="2228975" cy="314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5436096" y="1279933"/>
            <a:ext cx="3312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o encontro de 4 ruas, tendo ao todo 7 entradas e 3 saídas.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Nas ruas B, C e D decidimos colocar </a:t>
            </a: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semáforos</a:t>
            </a: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que indicam </a:t>
            </a: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saídas</a:t>
            </a: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específicas, e para facilitar a </a:t>
            </a: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visualização</a:t>
            </a: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recriamos o cruzamento com esse layout mais bem definido.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Sobre o cruzamento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787" y="1388374"/>
            <a:ext cx="2872666" cy="30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627784" y="6184443"/>
            <a:ext cx="62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Foi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também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dado uma letra para cada semáforo para facilitar a identificação individual deles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93550" y="333525"/>
            <a:ext cx="84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Cruzamento com layout modificado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6227" l="12224" r="14132" t="38269"/>
          <a:stretch/>
        </p:blipFill>
        <p:spPr>
          <a:xfrm>
            <a:off x="2098275" y="1169538"/>
            <a:ext cx="4947455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27784" y="6184443"/>
            <a:ext cx="62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Decidimos nomear de Estados o conjunto de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semáforos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abertos/fechados que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encontrariam gargalos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Conjuntos de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semáforos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possíveis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50" y="4492825"/>
            <a:ext cx="9144000" cy="145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5">
            <a:alphaModFix/>
          </a:blip>
          <a:srcRect b="6227" l="12224" r="14132" t="38269"/>
          <a:stretch/>
        </p:blipFill>
        <p:spPr>
          <a:xfrm>
            <a:off x="2844909" y="1123875"/>
            <a:ext cx="3454181" cy="336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Vermelho -Semáforo - Estado - Cor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Semáforo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054" y="1123875"/>
            <a:ext cx="6433892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Vermelho -Semáforo - Estado - Cor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Semáforo B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054" y="1123875"/>
            <a:ext cx="6433892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Vermelho -Semáforo - Estado - Cor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Semáforo C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054" y="1123875"/>
            <a:ext cx="6433892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Vermelho -Semáforo - Estado - Cor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Semáforo D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054" y="1123875"/>
            <a:ext cx="6433892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0" y="6021288"/>
            <a:ext cx="9144000" cy="8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2627784" y="6184443"/>
            <a:ext cx="6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Vermelho -Semáforo - Estado - Cor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393548" y="333523"/>
            <a:ext cx="80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Autômato para Semáforo 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054" y="1123875"/>
            <a:ext cx="6433892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