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17">
          <p15:clr>
            <a:srgbClr val="A4A3A4"/>
          </p15:clr>
        </p15:guide>
        <p15:guide id="2" pos="657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jzcfDfMBuSpRb9DARzO+8hoLpR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17" orient="horz"/>
        <p:guide pos="65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f65ee873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ff65ee8737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f65ee873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ff65ee8737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ff65ee873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ff65ee8737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f65ee873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ff65ee8737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f65ee873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ff65ee8737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ff65ee873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ff65ee8737_0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7006" y="5708679"/>
            <a:ext cx="2195698" cy="74886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4558107" y="2499743"/>
            <a:ext cx="42545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Padrões de Projeto</a:t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810649" y="4624405"/>
            <a:ext cx="4061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João Guilherme Vargas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Engenharia de Software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Professora 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Rebecca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211650" y="1730947"/>
            <a:ext cx="460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Padrão Bridge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23653"/>
          <a:stretch/>
        </p:blipFill>
        <p:spPr>
          <a:xfrm flipH="1" rot="10800000">
            <a:off x="-396552" y="188640"/>
            <a:ext cx="4449092" cy="6696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5">
            <a:alphaModFix/>
          </a:blip>
          <a:srcRect b="0" l="0" r="0" t="92210"/>
          <a:stretch/>
        </p:blipFill>
        <p:spPr>
          <a:xfrm flipH="1">
            <a:off x="3779912" y="0"/>
            <a:ext cx="5904657" cy="906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/>
        </p:nvSpPr>
        <p:spPr>
          <a:xfrm>
            <a:off x="4644008" y="836712"/>
            <a:ext cx="61926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Obrigado</a:t>
            </a:r>
            <a:endParaRPr b="1" sz="4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4751513" y="1986453"/>
            <a:ext cx="3780927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UDESC – Universidade do Estado de Santa Catarina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contato.udesc@gmail.com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www.udesc.br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www.facebook.com/udesc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(48) 3664-8000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Rua Madre Benvenuta, 2007, Itacorubi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Florianópolis - SC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CEP 88035-901</a:t>
            </a:r>
            <a:endParaRPr/>
          </a:p>
        </p:txBody>
      </p:sp>
      <p:pic>
        <p:nvPicPr>
          <p:cNvPr id="169" name="Google Shape;169;p17"/>
          <p:cNvPicPr preferRelativeResize="0"/>
          <p:nvPr/>
        </p:nvPicPr>
        <p:blipFill rotWithShape="1">
          <a:blip r:embed="rId4">
            <a:alphaModFix/>
          </a:blip>
          <a:srcRect b="0" l="0" r="0" t="23653"/>
          <a:stretch/>
        </p:blipFill>
        <p:spPr>
          <a:xfrm flipH="1" rot="10800000">
            <a:off x="-396552" y="188640"/>
            <a:ext cx="4449092" cy="6696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Contexto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971600" y="1700808"/>
            <a:ext cx="59046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Alterar a implementação de uma classe sem afetar as classes que a usam.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Criar uma interface abstrata que defina a funcionalidade da classe, e uma implementação concreta que forneça a lógica para essa funcionalidade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classe abstrata contém uma referência à classe de implementação, e as classes concretas implementam essa interface.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Google Shape;100;p2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286" y="4148200"/>
            <a:ext cx="4039814" cy="25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f65ee8737_0_24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Problema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8" name="Google Shape;108;g1ff65ee8737_0_24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g1ff65ee8737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1ff65ee8737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2175" y="1534125"/>
            <a:ext cx="5979648" cy="423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1ff65ee8737_0_24"/>
          <p:cNvSpPr txBox="1"/>
          <p:nvPr/>
        </p:nvSpPr>
        <p:spPr>
          <a:xfrm>
            <a:off x="2027300" y="6323800"/>
            <a:ext cx="690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Problema: Extender as classes em duas dimensões diferentes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f65ee8737_0_8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Solução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7" name="Google Shape;117;g1ff65ee8737_0_8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g1ff65ee8737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1ff65ee8737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619" y="2202363"/>
            <a:ext cx="7792756" cy="245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f65ee8737_0_71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Solução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g1ff65ee8737_0_71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g1ff65ee8737_0_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1ff65ee8737_0_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1142998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ff65ee8737_0_71"/>
          <p:cNvSpPr txBox="1"/>
          <p:nvPr/>
        </p:nvSpPr>
        <p:spPr>
          <a:xfrm>
            <a:off x="5423400" y="6057500"/>
            <a:ext cx="357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Dispositivo</a:t>
            </a: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implementação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Controle: abstração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f65ee8737_0_53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Solução - Controle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4" name="Google Shape;134;g1ff65ee8737_0_53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g1ff65ee8737_0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1ff65ee8737_0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772" y="980021"/>
            <a:ext cx="7700457" cy="388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1ff65ee8737_0_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777" y="5281814"/>
            <a:ext cx="7700450" cy="680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ff65ee8737_0_42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Solução - Dispositivo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" name="Google Shape;143;g1ff65ee8737_0_42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g1ff65ee8737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1ff65ee8737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777" y="2866972"/>
            <a:ext cx="7700450" cy="1124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f65ee8737_0_62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Solução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1" name="Google Shape;151;g1ff65ee8737_0_62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g1ff65ee8737_0_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1ff65ee8737_0_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775" y="2750685"/>
            <a:ext cx="7700450" cy="1356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/>
        </p:nvSpPr>
        <p:spPr>
          <a:xfrm>
            <a:off x="539552" y="1268760"/>
            <a:ext cx="5760600" cy="20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</a:pPr>
            <a:r>
              <a:rPr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DIEGO</a:t>
            </a:r>
            <a:r>
              <a:rPr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Higor. Padrão - Bridge. </a:t>
            </a:r>
            <a:r>
              <a:rPr b="1"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Dev</a:t>
            </a:r>
            <a:r>
              <a:rPr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2023. Disponível em: &lt;https://dev.to/higordiego/padrao-bridge-4jb1&gt;. Acesso em: 04 de maio. de 2024.</a:t>
            </a:r>
            <a:endParaRPr/>
          </a:p>
          <a:p>
            <a:pPr indent="-212725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</a:pPr>
            <a:r>
              <a:rPr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BRIDGE (padrão de projeto de software). </a:t>
            </a:r>
            <a:r>
              <a:rPr b="1"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Wikipédia</a:t>
            </a:r>
            <a:r>
              <a:rPr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2016. Disponível em: &lt;https://pt.wikipedia.org/wiki/Bridge_(padr%C3%A3o_de_projeto_de_software)&gt;. Acesso em: 04 de maio. de 2024.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•"/>
            </a:pPr>
            <a:r>
              <a:rPr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BRIDGE. </a:t>
            </a:r>
            <a:r>
              <a:rPr b="1"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Refactoring Guru</a:t>
            </a:r>
            <a:r>
              <a:rPr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Disponível em: &lt;https://refactoring.guru/pt-br/design-patterns/bridge&gt;. Acesso em: 04 de maio. de 2024.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9" name="Google Shape;15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Referências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16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2016-08-30T17:34:40Z</dcterms:created>
  <dc:creator>Gabriela Colebrusco Peres</dc:creator>
</cp:coreProperties>
</file>