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0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6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9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66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3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608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71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0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4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5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0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5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3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9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4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212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553" y="2391613"/>
            <a:ext cx="9462845" cy="1300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  <a:t>Configuração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  <a:t> de 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  <a:t>serviços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  <a:t>[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  <a:t>Moodle + Apache + PostgreSQL 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lsterBold" pitchFamily="2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lsterBold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4687" y="4811860"/>
            <a:ext cx="4189461" cy="1912497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</a:t>
            </a: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Sousa 7140199</a:t>
            </a:r>
          </a:p>
          <a:p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João</a:t>
            </a: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eloso</a:t>
            </a: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7140201</a:t>
            </a:r>
          </a:p>
          <a:p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Rui Joaquim 7140225</a:t>
            </a:r>
            <a:endParaRPr 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482" y="5496409"/>
            <a:ext cx="5021799" cy="1149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Administração</a:t>
            </a: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</a:t>
            </a:r>
            <a:r>
              <a:rPr lang="en-US" sz="3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3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serviços</a:t>
            </a:r>
            <a:endParaRPr 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http://sites.ipleiria.pt/mercadolivro/files/2012/05/Logo_IPL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6" b="13102"/>
          <a:stretch/>
        </p:blipFill>
        <p:spPr bwMode="auto">
          <a:xfrm>
            <a:off x="312751" y="301405"/>
            <a:ext cx="2223572" cy="9650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1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37228"/>
            <a:ext cx="6638022" cy="3545698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9.5 (7 de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janeiro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2016)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PHP: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php5-fpm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php-apc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php5-curl php5-gd php5-xmlrpc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php5-intl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PostgreSQL: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postgresql-contrib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php5-pgsql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b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/9.3/main/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postgresql.conf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gestor de bases de dados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8" name="Picture 10" descr="http://www.tivix.com/uploads/blog_pics/postgresql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15" y="1259877"/>
            <a:ext cx="2791396" cy="247527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webmentor.org/blog_images/php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16" y="4108406"/>
            <a:ext cx="3331794" cy="1765850"/>
          </a:xfrm>
          <a:prstGeom prst="rect">
            <a:avLst/>
          </a:prstGeom>
          <a:ln w="381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7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3" y="2729131"/>
            <a:ext cx="7597070" cy="3912969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1.6 (27 de </a:t>
            </a:r>
            <a:r>
              <a:rPr lang="en-US" sz="2000" dirty="0" err="1" smtClean="0"/>
              <a:t>dezembro</a:t>
            </a:r>
            <a:r>
              <a:rPr lang="en-US" sz="2000" dirty="0" smtClean="0"/>
              <a:t> de 2015)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i="1" dirty="0" err="1" smtClean="0"/>
              <a:t>haproxy</a:t>
            </a:r>
            <a:endParaRPr lang="en-US" sz="2000" dirty="0" smtClean="0"/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etc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haproxy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haproxy.cfg</a:t>
            </a:r>
            <a:endParaRPr lang="en-US" sz="2000" dirty="0" smtClean="0"/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err="1" smtClean="0"/>
              <a:t>Reencaminhar</a:t>
            </a:r>
            <a:r>
              <a:rPr lang="en-US" sz="2000" dirty="0" smtClean="0"/>
              <a:t> </a:t>
            </a:r>
            <a:r>
              <a:rPr lang="en-US" sz="2000" dirty="0" err="1" smtClean="0"/>
              <a:t>tráfego</a:t>
            </a:r>
            <a:r>
              <a:rPr lang="en-US" sz="2000" dirty="0" smtClean="0"/>
              <a:t> entre </a:t>
            </a:r>
            <a:r>
              <a:rPr lang="en-US" sz="2000" dirty="0" err="1" smtClean="0"/>
              <a:t>máquinas</a:t>
            </a:r>
            <a:r>
              <a:rPr lang="en-US" sz="2000" dirty="0" smtClean="0"/>
              <a:t> (</a:t>
            </a:r>
            <a:r>
              <a:rPr lang="en-US" sz="2000" dirty="0" err="1" smtClean="0"/>
              <a:t>alta</a:t>
            </a:r>
            <a:r>
              <a:rPr lang="en-US" sz="2000" dirty="0" smtClean="0"/>
              <a:t> </a:t>
            </a:r>
            <a:r>
              <a:rPr lang="en-US" sz="2000" dirty="0" err="1" smtClean="0"/>
              <a:t>disponibilidade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3314" name="Picture 2" descr="https://haproxy.com/doc/hapee/1.5/_static/logo_haproxy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968" y="1232195"/>
            <a:ext cx="5316525" cy="125824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8385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464" y="683242"/>
            <a:ext cx="10689517" cy="1478570"/>
          </a:xfrm>
        </p:spPr>
        <p:txBody>
          <a:bodyPr/>
          <a:lstStyle/>
          <a:p>
            <a:r>
              <a:rPr lang="en-US" dirty="0" smtClean="0"/>
              <a:t>Cenário</a:t>
            </a:r>
            <a:r>
              <a:rPr lang="en-US" dirty="0"/>
              <a:t> </a:t>
            </a:r>
            <a:r>
              <a:rPr lang="en-US" dirty="0" smtClean="0"/>
              <a:t>de</a:t>
            </a:r>
            <a:br>
              <a:rPr lang="en-US" dirty="0" smtClean="0"/>
            </a:br>
            <a:r>
              <a:rPr lang="en-US" dirty="0" smtClean="0"/>
              <a:t>IMPLEMENTAÇÃO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1923" y="2696362"/>
            <a:ext cx="4035496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virtuais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Moodle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NAS (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Network-Attached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central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reencaminhador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tráfego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Moodle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73" y="598401"/>
            <a:ext cx="6794697" cy="5967410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6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Serviços</a:t>
            </a:r>
            <a:r>
              <a:rPr lang="en-US" dirty="0" smtClean="0"/>
              <a:t> </a:t>
            </a:r>
            <a:r>
              <a:rPr lang="pt-PT" dirty="0" smtClean="0"/>
              <a:t>Utilizados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43032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/>
              <a:t>BIND (DNS)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NFS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NTP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SSH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Apache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Moodle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PostgreSQL</a:t>
            </a:r>
          </a:p>
          <a:p>
            <a:pPr algn="just">
              <a:lnSpc>
                <a:spcPct val="110000"/>
              </a:lnSpc>
            </a:pPr>
            <a:r>
              <a:rPr lang="en-US" dirty="0" err="1" smtClean="0"/>
              <a:t>HAProxy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4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7"/>
            <a:ext cx="5554809" cy="1984005"/>
          </a:xfrm>
        </p:spPr>
        <p:txBody>
          <a:bodyPr/>
          <a:lstStyle/>
          <a:p>
            <a:r>
              <a:rPr lang="en-US" dirty="0" smtClean="0"/>
              <a:t>Bind (Berkeley internet name domain)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41413" y="2729130"/>
            <a:ext cx="5442268" cy="3742007"/>
          </a:xfrm>
        </p:spPr>
        <p:txBody>
          <a:bodyPr>
            <a:normAutofit/>
          </a:bodyPr>
          <a:lstStyle/>
          <a:p>
            <a:r>
              <a:rPr lang="pt-PT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9.10.3 (16 de </a:t>
            </a:r>
            <a:r>
              <a:rPr lang="en-US" sz="2000" dirty="0" err="1" smtClean="0"/>
              <a:t>setembro</a:t>
            </a:r>
            <a:r>
              <a:rPr lang="en-US" sz="2000" dirty="0" smtClean="0"/>
              <a:t> de 2015)</a:t>
            </a:r>
          </a:p>
          <a:p>
            <a:r>
              <a:rPr lang="pt-PT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i="1" dirty="0" smtClean="0"/>
              <a:t>bind9</a:t>
            </a:r>
            <a:endParaRPr lang="en-US" sz="2000" dirty="0" smtClean="0"/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	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etc</a:t>
            </a:r>
            <a:r>
              <a:rPr lang="en-US" sz="2000" i="1" dirty="0" smtClean="0"/>
              <a:t>/bind/</a:t>
            </a:r>
          </a:p>
          <a:p>
            <a:r>
              <a:rPr lang="pt-PT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Fornecer</a:t>
            </a:r>
            <a:r>
              <a:rPr lang="en-US" sz="2000" dirty="0" smtClean="0"/>
              <a:t> </a:t>
            </a:r>
            <a:r>
              <a:rPr lang="en-US" sz="2000" dirty="0" err="1" smtClean="0"/>
              <a:t>nomes</a:t>
            </a:r>
            <a:r>
              <a:rPr lang="en-US" sz="2000" dirty="0" smtClean="0"/>
              <a:t> para </a:t>
            </a:r>
            <a:r>
              <a:rPr lang="en-US" sz="2000" dirty="0" err="1" smtClean="0"/>
              <a:t>endereços</a:t>
            </a:r>
            <a:r>
              <a:rPr lang="en-US" sz="2000" dirty="0" smtClean="0"/>
              <a:t> IP (e vice-versa); </a:t>
            </a:r>
            <a:r>
              <a:rPr lang="en-US" sz="2000" dirty="0" err="1" smtClean="0"/>
              <a:t>criação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domínios</a:t>
            </a:r>
            <a:r>
              <a:rPr lang="en-US" sz="2000" dirty="0" smtClean="0"/>
              <a:t> </a:t>
            </a:r>
            <a:r>
              <a:rPr lang="en-US" sz="2000" dirty="0" err="1" smtClean="0"/>
              <a:t>locais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00" y="932157"/>
            <a:ext cx="4923809" cy="296190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59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(Network file system)</a:t>
            </a:r>
            <a:endParaRPr lang="en-US" dirty="0"/>
          </a:p>
        </p:txBody>
      </p:sp>
      <p:pic>
        <p:nvPicPr>
          <p:cNvPr id="11268" name="Picture 4" descr="http://wiki.dave.eu/images/thumb/4/41/Nfs_diagram.png/300px-Nf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83" y="1274187"/>
            <a:ext cx="3010228" cy="290988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4025" y="2512314"/>
            <a:ext cx="5442268" cy="374200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>4.1 (</a:t>
            </a:r>
            <a:r>
              <a:rPr lang="en-US" sz="2000" dirty="0" err="1"/>
              <a:t>janeiro</a:t>
            </a:r>
            <a:r>
              <a:rPr lang="en-US" sz="2000" dirty="0"/>
              <a:t> de 2010)</a:t>
            </a: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000" dirty="0"/>
              <a:t> </a:t>
            </a:r>
            <a:r>
              <a:rPr lang="en-US" sz="2000" i="1" dirty="0" err="1"/>
              <a:t>nfs</a:t>
            </a:r>
            <a:r>
              <a:rPr lang="en-US" sz="2000" i="1" dirty="0"/>
              <a:t>-kernel-server</a:t>
            </a:r>
            <a:endParaRPr lang="en-US" sz="2000" dirty="0"/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i="1" dirty="0"/>
              <a:t>/</a:t>
            </a:r>
            <a:r>
              <a:rPr lang="en-US" sz="2000" i="1" dirty="0" err="1"/>
              <a:t>etc</a:t>
            </a:r>
            <a:r>
              <a:rPr lang="en-US" sz="2000" i="1" dirty="0"/>
              <a:t>/exports</a:t>
            </a:r>
            <a:br>
              <a:rPr lang="en-US" sz="2000" i="1" dirty="0"/>
            </a:br>
            <a:r>
              <a:rPr lang="en-US" sz="2000" i="1" dirty="0"/>
              <a:t>	/</a:t>
            </a:r>
            <a:r>
              <a:rPr lang="en-US" sz="2000" i="1" dirty="0" err="1"/>
              <a:t>etc</a:t>
            </a:r>
            <a:r>
              <a:rPr lang="en-US" sz="2000" i="1" dirty="0"/>
              <a:t>/</a:t>
            </a:r>
            <a:r>
              <a:rPr lang="en-US" sz="2000" i="1" dirty="0" err="1"/>
              <a:t>fstab</a:t>
            </a:r>
            <a:endParaRPr lang="en-US" sz="2000" i="1" dirty="0"/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err="1"/>
              <a:t>partilha</a:t>
            </a:r>
            <a:r>
              <a:rPr lang="en-US" sz="2000" dirty="0"/>
              <a:t> </a:t>
            </a:r>
            <a:r>
              <a:rPr lang="en-US" sz="2000" dirty="0" err="1"/>
              <a:t>remota</a:t>
            </a:r>
            <a:r>
              <a:rPr lang="en-US" sz="2000" dirty="0"/>
              <a:t> de </a:t>
            </a:r>
            <a:r>
              <a:rPr lang="en-US" sz="2000" i="1" dirty="0"/>
              <a:t>filesystems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45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6722427" cy="1478570"/>
          </a:xfrm>
        </p:spPr>
        <p:txBody>
          <a:bodyPr/>
          <a:lstStyle/>
          <a:p>
            <a:r>
              <a:rPr lang="en-US" dirty="0" smtClean="0"/>
              <a:t>NTP (network time protocol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1413" y="2729131"/>
            <a:ext cx="4802187" cy="37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8761" y="2568875"/>
            <a:ext cx="5442268" cy="374200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>4</a:t>
            </a: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i="1" dirty="0" err="1"/>
              <a:t>ntpd</a:t>
            </a:r>
            <a:endParaRPr lang="en-US" sz="2000" dirty="0"/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>	</a:t>
            </a:r>
            <a:r>
              <a:rPr lang="en-US" sz="2000" i="1" dirty="0"/>
              <a:t>/</a:t>
            </a:r>
            <a:r>
              <a:rPr lang="en-US" sz="2000" i="1" dirty="0" err="1"/>
              <a:t>etc</a:t>
            </a:r>
            <a:r>
              <a:rPr lang="en-US" sz="2000" i="1" dirty="0"/>
              <a:t>/</a:t>
            </a:r>
            <a:r>
              <a:rPr lang="en-US" sz="2000" i="1" dirty="0" err="1"/>
              <a:t>ntp.conf</a:t>
            </a:r>
            <a:endParaRPr lang="en-US" sz="2000" dirty="0"/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sincronização</a:t>
            </a:r>
            <a:r>
              <a:rPr lang="en-US" sz="2000" dirty="0"/>
              <a:t> da data e hora do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rede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8412"/>
          <a:stretch/>
        </p:blipFill>
        <p:spPr>
          <a:xfrm>
            <a:off x="6583681" y="1524781"/>
            <a:ext cx="5099148" cy="282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6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1413" y="2729131"/>
            <a:ext cx="5442268" cy="323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218" name="Picture 2" descr="http://www.ytechie.com/2008/05/set-up-a-windows-ssh-tunnel-in-10-minutes-or-less/ssh-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1" y="1357803"/>
            <a:ext cx="4793098" cy="190392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61" y="2568875"/>
            <a:ext cx="5442268" cy="374200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>6.0p1</a:t>
            </a: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i="1" dirty="0" err="1"/>
              <a:t>openssh</a:t>
            </a:r>
            <a:r>
              <a:rPr lang="en-US" sz="2000" i="1" dirty="0"/>
              <a:t>-server</a:t>
            </a:r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 de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/>
              <a:t>	</a:t>
            </a:r>
            <a:r>
              <a:rPr lang="en-US" sz="2000" i="1" dirty="0"/>
              <a:t>/</a:t>
            </a:r>
            <a:r>
              <a:rPr lang="en-US" sz="2000" i="1" dirty="0" err="1"/>
              <a:t>etc</a:t>
            </a:r>
            <a:r>
              <a:rPr lang="en-US" sz="2000" i="1" dirty="0"/>
              <a:t>/</a:t>
            </a:r>
            <a:r>
              <a:rPr lang="en-US" sz="2000" i="1" dirty="0" err="1"/>
              <a:t>ssh</a:t>
            </a:r>
            <a:r>
              <a:rPr lang="en-US" sz="2000" i="1" dirty="0"/>
              <a:t>/</a:t>
            </a:r>
            <a:r>
              <a:rPr lang="en-US" sz="2000" i="1" dirty="0" err="1"/>
              <a:t>sshd_config</a:t>
            </a:r>
            <a:endParaRPr lang="en-US" sz="2000" dirty="0"/>
          </a:p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seguro</a:t>
            </a:r>
            <a:r>
              <a:rPr lang="en-US" sz="2000" dirty="0"/>
              <a:t> a </a:t>
            </a:r>
            <a:r>
              <a:rPr lang="en-US" sz="2000" dirty="0" err="1"/>
              <a:t>máquinas</a:t>
            </a:r>
            <a:r>
              <a:rPr lang="en-US" sz="2000" dirty="0"/>
              <a:t> </a:t>
            </a:r>
            <a:r>
              <a:rPr lang="en-US" sz="2000" dirty="0" err="1"/>
              <a:t>remotas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29131"/>
            <a:ext cx="5716588" cy="3230881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2.4.7 (14 de </a:t>
            </a:r>
            <a:r>
              <a:rPr lang="en-US" sz="2000" dirty="0" err="1" smtClean="0"/>
              <a:t>outubro</a:t>
            </a:r>
            <a:r>
              <a:rPr lang="en-US" sz="2000" dirty="0" smtClean="0"/>
              <a:t> de 2015)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i="1" dirty="0" smtClean="0"/>
              <a:t>apache2</a:t>
            </a:r>
            <a:endParaRPr lang="en-US" sz="2000" dirty="0" smtClean="0"/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	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etc</a:t>
            </a:r>
            <a:r>
              <a:rPr lang="en-US" sz="2000" i="1" dirty="0" smtClean="0"/>
              <a:t>/apache2/apache2.conf</a:t>
            </a:r>
            <a:endParaRPr lang="en-US" sz="2000" dirty="0" smtClean="0"/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err="1" smtClean="0"/>
              <a:t>servidor</a:t>
            </a:r>
            <a:r>
              <a:rPr lang="en-US" sz="2000" dirty="0" smtClean="0"/>
              <a:t> de </a:t>
            </a:r>
            <a:r>
              <a:rPr lang="en-US" sz="2000" dirty="0" err="1" smtClean="0"/>
              <a:t>páginas</a:t>
            </a:r>
            <a:r>
              <a:rPr lang="en-US" sz="2000" dirty="0" smtClean="0"/>
              <a:t> </a:t>
            </a:r>
            <a:r>
              <a:rPr lang="en-US" sz="2000" i="1" dirty="0" smtClean="0"/>
              <a:t>Web</a:t>
            </a:r>
            <a:endParaRPr lang="en-US" sz="2000" dirty="0"/>
          </a:p>
        </p:txBody>
      </p:sp>
      <p:pic>
        <p:nvPicPr>
          <p:cNvPr id="2050" name="Picture 2" descr="http://4.bp.blogspot.com/-HejeVetIoqg/VVgKdsUOteI/AAAAAAAAB88/MAalrt2rD88/s1600/Apa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299" y="1123299"/>
            <a:ext cx="4684540" cy="2579622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6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729131"/>
            <a:ext cx="6877173" cy="3713872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atual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000" dirty="0" smtClean="0"/>
              <a:t> 3.0.1 (21 de </a:t>
            </a:r>
            <a:r>
              <a:rPr lang="en-US" sz="2000" dirty="0" err="1" smtClean="0"/>
              <a:t>dezembro</a:t>
            </a:r>
            <a:r>
              <a:rPr lang="en-US" sz="2000" dirty="0" smtClean="0"/>
              <a:t> de 2015)</a:t>
            </a:r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Repositório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pacote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git.moodle.org/</a:t>
            </a:r>
            <a:r>
              <a:rPr lang="en-US" sz="2000" dirty="0" err="1" smtClean="0"/>
              <a:t>moodle.git</a:t>
            </a:r>
            <a:endParaRPr lang="en-US" sz="2000" dirty="0" smtClean="0"/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Ficheiro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 de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configuração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	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var</a:t>
            </a:r>
            <a:r>
              <a:rPr lang="en-US" sz="2000" i="1" dirty="0" smtClean="0"/>
              <a:t>/www/html/</a:t>
            </a:r>
            <a:r>
              <a:rPr lang="en-US" sz="2000" i="1" dirty="0" err="1" smtClean="0"/>
              <a:t>moodle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config.php</a:t>
            </a:r>
            <a:endParaRPr lang="en-US" sz="2000" dirty="0" smtClean="0"/>
          </a:p>
          <a:p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err="1" smtClean="0"/>
              <a:t>Plataforma</a:t>
            </a:r>
            <a:r>
              <a:rPr lang="en-US" sz="2000" dirty="0" smtClean="0"/>
              <a:t> de </a:t>
            </a:r>
            <a:r>
              <a:rPr lang="en-US" sz="2000" dirty="0" err="1" smtClean="0"/>
              <a:t>ensino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acesso</a:t>
            </a:r>
            <a:r>
              <a:rPr lang="en-US" sz="2000" dirty="0"/>
              <a:t> </a:t>
            </a:r>
            <a:r>
              <a:rPr lang="en-US" sz="2000" i="1" dirty="0" smtClean="0"/>
              <a:t>Web</a:t>
            </a:r>
            <a:endParaRPr lang="en-US" sz="2000" i="1" dirty="0"/>
          </a:p>
        </p:txBody>
      </p:sp>
      <p:pic>
        <p:nvPicPr>
          <p:cNvPr id="2054" name="Picture 6" descr="http://www3.ipbrick.com/wp-content/uploads/2014/01/ipbrick_moodle_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398" y="1046540"/>
            <a:ext cx="4249464" cy="1050548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257</Words>
  <Application>Microsoft Office PowerPoint</Application>
  <PresentationFormat>Ecrã Panorâmico</PresentationFormat>
  <Paragraphs>62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Arial</vt:lpstr>
      <vt:lpstr>BolsterBold</vt:lpstr>
      <vt:lpstr>Trebuchet MS</vt:lpstr>
      <vt:lpstr>Verdana</vt:lpstr>
      <vt:lpstr>Wingdings</vt:lpstr>
      <vt:lpstr>Wingdings 3</vt:lpstr>
      <vt:lpstr>Facet</vt:lpstr>
      <vt:lpstr>Configuração de serviços [ Moodle + Apache + PostgreSQL ]</vt:lpstr>
      <vt:lpstr>Cenário de IMPLEMENTAÇÃO</vt:lpstr>
      <vt:lpstr>Serviços Utilizados</vt:lpstr>
      <vt:lpstr>Bind (Berkeley internet name domain)</vt:lpstr>
      <vt:lpstr>NFS (Network file system)</vt:lpstr>
      <vt:lpstr>NTP (network time protocol</vt:lpstr>
      <vt:lpstr>SSH</vt:lpstr>
      <vt:lpstr>Apache</vt:lpstr>
      <vt:lpstr>MOODLE</vt:lpstr>
      <vt:lpstr>Postgresql</vt:lpstr>
      <vt:lpstr>HAProxy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J.</dc:creator>
  <cp:lastModifiedBy>João Veloso</cp:lastModifiedBy>
  <cp:revision>95</cp:revision>
  <dcterms:created xsi:type="dcterms:W3CDTF">2016-01-09T15:55:50Z</dcterms:created>
  <dcterms:modified xsi:type="dcterms:W3CDTF">2016-01-10T21:44:05Z</dcterms:modified>
</cp:coreProperties>
</file>