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8" r:id="rId8"/>
    <p:sldId id="27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Instalação de Serviços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Apache + </a:t>
            </a:r>
            <a:r>
              <a:rPr lang="pt-PT" dirty="0" err="1" smtClean="0"/>
              <a:t>Moodle</a:t>
            </a:r>
            <a:r>
              <a:rPr lang="pt-PT" dirty="0" smtClean="0"/>
              <a:t> + </a:t>
            </a:r>
            <a:r>
              <a:rPr lang="pt-PT" dirty="0" err="1" smtClean="0"/>
              <a:t>PostgreSQL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74003" y="5481982"/>
            <a:ext cx="2750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Trabalho Realizado por:</a:t>
            </a:r>
          </a:p>
          <a:p>
            <a:r>
              <a:rPr lang="pt-PT" dirty="0" smtClean="0"/>
              <a:t>João Sousa, Nº 7140199</a:t>
            </a:r>
          </a:p>
          <a:p>
            <a:r>
              <a:rPr lang="pt-PT" dirty="0" smtClean="0"/>
              <a:t>João Veloso, Nº 7140201</a:t>
            </a:r>
          </a:p>
          <a:p>
            <a:r>
              <a:rPr lang="pt-PT" dirty="0" smtClean="0"/>
              <a:t>Rui Joaquim, Nº 7140225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746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HAProxy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3247112"/>
            <a:ext cx="8596668" cy="2701867"/>
          </a:xfrm>
        </p:spPr>
        <p:txBody>
          <a:bodyPr/>
          <a:lstStyle/>
          <a:p>
            <a:pPr algn="just"/>
            <a:r>
              <a:rPr lang="pt-PT" dirty="0"/>
              <a:t>O </a:t>
            </a:r>
            <a:r>
              <a:rPr lang="pt-PT" dirty="0" err="1"/>
              <a:t>HAProxy</a:t>
            </a:r>
            <a:r>
              <a:rPr lang="pt-PT" dirty="0"/>
              <a:t> (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Availability</a:t>
            </a:r>
            <a:r>
              <a:rPr lang="pt-PT" dirty="0"/>
              <a:t> Proxy – Proxy de alta disponibilidade) consiste num serviço gratuito implementado a partir de uma máquina central, ocupando o encargo de encaminhar o tráfego recebido de pedidos de máquinas entre um dado número de servidores. Na prática, conforme as configurações estipuladas, este serviço carateriza-se por assegurar balanceamento de carga, sendo capaz de alternar acessos e comunicação entre diferentes servidores interligados, ou garantir alta disponibilidade, transferindo o funcionamento de um serviço para outra máquina em caso de falha com a principal, melhorando o </a:t>
            </a:r>
            <a:r>
              <a:rPr lang="pt-PT" dirty="0" err="1"/>
              <a:t>uptime</a:t>
            </a:r>
            <a:r>
              <a:rPr lang="pt-PT" dirty="0"/>
              <a:t> dum sistema.</a:t>
            </a:r>
          </a:p>
        </p:txBody>
      </p:sp>
      <p:pic>
        <p:nvPicPr>
          <p:cNvPr id="4098" name="Picture 2" descr="https://haproxy.com/doc/hapee/1.5/_static/logo_haproxy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8" y="1912480"/>
            <a:ext cx="28575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PostgreSQL</a:t>
            </a:r>
            <a:r>
              <a:rPr lang="pt-PT" dirty="0" smtClean="0"/>
              <a:t> e PHP5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4172270"/>
            <a:ext cx="8596668" cy="1292616"/>
          </a:xfrm>
        </p:spPr>
        <p:txBody>
          <a:bodyPr/>
          <a:lstStyle/>
          <a:p>
            <a:pPr algn="just"/>
            <a:r>
              <a:rPr lang="pt-PT" dirty="0" err="1"/>
              <a:t>PostgreSQL</a:t>
            </a:r>
            <a:r>
              <a:rPr lang="pt-PT" dirty="0"/>
              <a:t> é uma poderosa ferramenta open </a:t>
            </a:r>
            <a:r>
              <a:rPr lang="pt-PT" dirty="0" err="1"/>
              <a:t>source</a:t>
            </a:r>
            <a:r>
              <a:rPr lang="pt-PT" dirty="0"/>
              <a:t> de gestão de base de dados. É uma das muitas alternativas ao </a:t>
            </a:r>
            <a:r>
              <a:rPr lang="pt-PT" dirty="0" err="1"/>
              <a:t>MySQL</a:t>
            </a:r>
            <a:r>
              <a:rPr lang="pt-PT" dirty="0"/>
              <a:t>. Já o PHP, na sua versão 5 é uma linguagem de </a:t>
            </a:r>
            <a:r>
              <a:rPr lang="pt-PT" dirty="0" err="1"/>
              <a:t>scripting</a:t>
            </a:r>
            <a:r>
              <a:rPr lang="pt-PT" dirty="0"/>
              <a:t> utilizada em aplicações que utilizam bases de dados como </a:t>
            </a:r>
            <a:r>
              <a:rPr lang="pt-PT" dirty="0" err="1"/>
              <a:t>MediaWiki</a:t>
            </a:r>
            <a:r>
              <a:rPr lang="pt-PT" dirty="0"/>
              <a:t>, </a:t>
            </a:r>
            <a:r>
              <a:rPr lang="pt-PT" dirty="0" err="1"/>
              <a:t>Facebook</a:t>
            </a:r>
            <a:r>
              <a:rPr lang="pt-PT" dirty="0"/>
              <a:t>, </a:t>
            </a:r>
            <a:r>
              <a:rPr lang="pt-PT" dirty="0" err="1"/>
              <a:t>Wordpress</a:t>
            </a:r>
            <a:r>
              <a:rPr lang="pt-PT" dirty="0"/>
              <a:t>, </a:t>
            </a:r>
            <a:r>
              <a:rPr lang="pt-PT" dirty="0" err="1"/>
              <a:t>Joomla</a:t>
            </a:r>
            <a:r>
              <a:rPr lang="pt-PT" dirty="0"/>
              <a:t>, entre outras.</a:t>
            </a:r>
          </a:p>
        </p:txBody>
      </p:sp>
      <p:pic>
        <p:nvPicPr>
          <p:cNvPr id="5122" name="Picture 2" descr="http://2.bp.blogspot.com/-UWn6LKhUUac/USFfBF3Z6QI/AAAAAAAABKM/aRSESX5R7ro/s1600/PostgreSQL-9.0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54" y="1688558"/>
            <a:ext cx="2526912" cy="2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ncludesi.fa7.edu.br/wp-content/uploads/2015/11/ur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66" y="2075022"/>
            <a:ext cx="3790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6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Moodle</a:t>
            </a:r>
            <a:r>
              <a:rPr lang="pt-PT" dirty="0" smtClean="0"/>
              <a:t> e </a:t>
            </a:r>
            <a:r>
              <a:rPr lang="pt-PT" dirty="0" err="1" smtClean="0"/>
              <a:t>Git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3817266"/>
            <a:ext cx="8596668" cy="2120955"/>
          </a:xfrm>
        </p:spPr>
        <p:txBody>
          <a:bodyPr/>
          <a:lstStyle/>
          <a:p>
            <a:pPr algn="just"/>
            <a:r>
              <a:rPr lang="pt-PT" dirty="0" err="1"/>
              <a:t>Git</a:t>
            </a:r>
            <a:r>
              <a:rPr lang="pt-PT" dirty="0"/>
              <a:t> é um sistema de controlo de versões focado na rapidez e na integração de dados. É um software Open </a:t>
            </a:r>
            <a:r>
              <a:rPr lang="pt-PT" dirty="0" err="1"/>
              <a:t>Source</a:t>
            </a:r>
            <a:r>
              <a:rPr lang="pt-PT" dirty="0"/>
              <a:t>. O </a:t>
            </a:r>
            <a:r>
              <a:rPr lang="pt-PT" dirty="0" err="1"/>
              <a:t>Moodle</a:t>
            </a:r>
            <a:r>
              <a:rPr lang="pt-PT" dirty="0"/>
              <a:t> é um serviço Web criado a pensar nas necessidades dos estudantes e das entidades de Ensino. Pretende disponibilizar uma plataforma onde o conteúdo pode ser partilhado entre professores e alunos. O </a:t>
            </a:r>
            <a:r>
              <a:rPr lang="pt-PT" dirty="0" err="1"/>
              <a:t>Moodle</a:t>
            </a:r>
            <a:r>
              <a:rPr lang="pt-PT" dirty="0"/>
              <a:t> possibilita ainda a capacidade de ensino à distância, sendo possível a disponibilização de aulas e de testes na plataforma. </a:t>
            </a:r>
          </a:p>
        </p:txBody>
      </p:sp>
      <p:pic>
        <p:nvPicPr>
          <p:cNvPr id="6146" name="Picture 2" descr="https://git-scm.com/images/log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80" y="21223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3.ipbrick.com/wp-content/uploads/2014/01/ipbrick_moodle_softw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2" y="1867857"/>
            <a:ext cx="4313815" cy="10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5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Webmin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3935600"/>
            <a:ext cx="8596668" cy="1023675"/>
          </a:xfrm>
        </p:spPr>
        <p:txBody>
          <a:bodyPr/>
          <a:lstStyle/>
          <a:p>
            <a:pPr algn="just"/>
            <a:r>
              <a:rPr lang="pt-PT" dirty="0" err="1"/>
              <a:t>Webmin</a:t>
            </a:r>
            <a:r>
              <a:rPr lang="pt-PT" dirty="0"/>
              <a:t> é uma ferramenta de administração gráfica web-</a:t>
            </a:r>
            <a:r>
              <a:rPr lang="pt-PT" dirty="0" err="1"/>
              <a:t>based</a:t>
            </a:r>
            <a:r>
              <a:rPr lang="pt-PT" dirty="0"/>
              <a:t> que facilita a administração de um sistema operativo Linux/Unix através de um simples browser. </a:t>
            </a:r>
          </a:p>
        </p:txBody>
      </p:sp>
      <p:pic>
        <p:nvPicPr>
          <p:cNvPr id="7170" name="Picture 2" descr="http://www.agenciavirtua.com.br/clientes/blog/wp-content/uploads/2014/08/Webmin-Logo-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8" y="2113280"/>
            <a:ext cx="5715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4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0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odle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61" y="609600"/>
            <a:ext cx="6798833" cy="597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026" y="168536"/>
            <a:ext cx="8596668" cy="1320800"/>
          </a:xfrm>
        </p:spPr>
        <p:txBody>
          <a:bodyPr/>
          <a:lstStyle/>
          <a:p>
            <a:r>
              <a:rPr lang="pt-PT" dirty="0" smtClean="0"/>
              <a:t>Cenário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82927" y="2926080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Falar da NAS e da </a:t>
            </a:r>
            <a:r>
              <a:rPr lang="pt-PT" dirty="0" err="1" smtClean="0"/>
              <a:t>concepção</a:t>
            </a:r>
            <a:r>
              <a:rPr lang="pt-PT" dirty="0" smtClean="0"/>
              <a:t> de tudo isto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333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Serviços Críticos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Pequeno texto introdutório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898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 DNS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822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 NFS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60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 NTP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830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 SSH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15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Serviços Investigados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55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Apache 2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3268626"/>
            <a:ext cx="8596668" cy="1561557"/>
          </a:xfrm>
        </p:spPr>
        <p:txBody>
          <a:bodyPr/>
          <a:lstStyle/>
          <a:p>
            <a:pPr algn="just"/>
            <a:r>
              <a:rPr lang="pt-PT" dirty="0"/>
              <a:t>O Apache é um Software destinado à implementação de um servidor onde seja possível criar, alojar e disponibilizar páginas Web. A sua estabilidade, fiabilidade e simplicidade, bem como a sua distribuição totalmente gratuita e de livre edição para qualquer programador (</a:t>
            </a:r>
            <a:r>
              <a:rPr lang="pt-PT" dirty="0" err="1"/>
              <a:t>Opensource</a:t>
            </a:r>
            <a:r>
              <a:rPr lang="pt-PT" dirty="0"/>
              <a:t> Software) tornou este a mais popular escolha a quem pretenda configurar um servidor Web. </a:t>
            </a:r>
          </a:p>
        </p:txBody>
      </p:sp>
      <p:pic>
        <p:nvPicPr>
          <p:cNvPr id="3074" name="Picture 2" descr="http://sistemas.cekurte.com/wp-content/uploads/2011/12/Apache-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993" y="1270000"/>
            <a:ext cx="24193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374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382</Words>
  <Application>Microsoft Office PowerPoint</Application>
  <PresentationFormat>Ecrã Panorâmico</PresentationFormat>
  <Paragraphs>25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Instalação de Serviços</vt:lpstr>
      <vt:lpstr>Cenário</vt:lpstr>
      <vt:lpstr>Serviços Críticos</vt:lpstr>
      <vt:lpstr>Serviço DNS</vt:lpstr>
      <vt:lpstr>Serviço NFS</vt:lpstr>
      <vt:lpstr>Serviço NTP</vt:lpstr>
      <vt:lpstr>Serviço SSH</vt:lpstr>
      <vt:lpstr>Serviços Investigados</vt:lpstr>
      <vt:lpstr>Apache 2</vt:lpstr>
      <vt:lpstr>HAProxy</vt:lpstr>
      <vt:lpstr>PostgreSQL e PHP5</vt:lpstr>
      <vt:lpstr>Moodle e Git</vt:lpstr>
      <vt:lpstr>Webmin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de Serviços</dc:title>
  <dc:creator>João Veloso</dc:creator>
  <cp:lastModifiedBy>João Veloso</cp:lastModifiedBy>
  <cp:revision>9</cp:revision>
  <dcterms:created xsi:type="dcterms:W3CDTF">2016-01-08T23:26:39Z</dcterms:created>
  <dcterms:modified xsi:type="dcterms:W3CDTF">2016-01-09T01:07:58Z</dcterms:modified>
</cp:coreProperties>
</file>