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sldIdLst>
    <p:sldId id="257" r:id="rId3"/>
    <p:sldId id="292" r:id="rId4"/>
    <p:sldId id="267" r:id="rId5"/>
    <p:sldId id="268" r:id="rId6"/>
    <p:sldId id="296" r:id="rId7"/>
    <p:sldId id="270" r:id="rId8"/>
    <p:sldId id="278" r:id="rId9"/>
    <p:sldId id="28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Vicente Rubia Romeiro de Vita" initials="XR" lastIdx="1" clrIdx="0">
    <p:extLst>
      <p:ext uri="{19B8F6BF-5375-455C-9EA6-DF929625EA0E}">
        <p15:presenceInfo xmlns:p15="http://schemas.microsoft.com/office/powerpoint/2012/main" userId="S::joao.vicente@multiplanoengenharia.com.br::b84b619c-82aa-42ba-a058-7072620a4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095"/>
    <a:srgbClr val="943A7C"/>
    <a:srgbClr val="762E74"/>
    <a:srgbClr val="692B72"/>
    <a:srgbClr val="782E75"/>
    <a:srgbClr val="FFD69D"/>
    <a:srgbClr val="AB3D7D"/>
    <a:srgbClr val="C84F83"/>
    <a:srgbClr val="742D74"/>
    <a:srgbClr val="CF3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0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2C257-3110-4ECA-82BD-495455ABBF3C}" type="datetimeFigureOut">
              <a:rPr lang="pt-BR" smtClean="0"/>
              <a:t>30/01/2025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117D-41E2-4992-9ABC-DC7BC76F66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21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5117D-41E2-4992-9ABC-DC7BC76F66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18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23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E96A792-6E17-4CCF-BA47-E2C475E53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4038" y="838606"/>
            <a:ext cx="4849090" cy="4847490"/>
          </a:xfrm>
          <a:prstGeom prst="ellipse">
            <a:avLst/>
          </a:prstGeom>
          <a:solidFill>
            <a:srgbClr val="FFFF00"/>
          </a:solidFill>
          <a:ln>
            <a:solidFill>
              <a:srgbClr val="F28932"/>
            </a:solidFill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0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34CC7824-5E2B-4973-8EDD-3659B903A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3175" y="0"/>
            <a:ext cx="6108824" cy="6858000"/>
          </a:xfrm>
          <a:custGeom>
            <a:avLst/>
            <a:gdLst>
              <a:gd name="connsiteX0" fmla="*/ 2187882 w 6108824"/>
              <a:gd name="connsiteY0" fmla="*/ 4689844 h 6858000"/>
              <a:gd name="connsiteX1" fmla="*/ 2641540 w 6108824"/>
              <a:gd name="connsiteY1" fmla="*/ 4869062 h 6858000"/>
              <a:gd name="connsiteX2" fmla="*/ 2656382 w 6108824"/>
              <a:gd name="connsiteY2" fmla="*/ 5770231 h 6858000"/>
              <a:gd name="connsiteX3" fmla="*/ 1603862 w 6108824"/>
              <a:gd name="connsiteY3" fmla="*/ 6858000 h 6858000"/>
              <a:gd name="connsiteX4" fmla="*/ 167488 w 6108824"/>
              <a:gd name="connsiteY4" fmla="*/ 6858000 h 6858000"/>
              <a:gd name="connsiteX5" fmla="*/ 159416 w 6108824"/>
              <a:gd name="connsiteY5" fmla="*/ 6786245 h 6858000"/>
              <a:gd name="connsiteX6" fmla="*/ 338633 w 6108824"/>
              <a:gd name="connsiteY6" fmla="*/ 6332586 h 6858000"/>
              <a:gd name="connsiteX7" fmla="*/ 1740371 w 6108824"/>
              <a:gd name="connsiteY7" fmla="*/ 4883904 h 6858000"/>
              <a:gd name="connsiteX8" fmla="*/ 2187882 w 6108824"/>
              <a:gd name="connsiteY8" fmla="*/ 4689844 h 6858000"/>
              <a:gd name="connsiteX9" fmla="*/ 5389023 w 6108824"/>
              <a:gd name="connsiteY9" fmla="*/ 3268580 h 6858000"/>
              <a:gd name="connsiteX10" fmla="*/ 5843261 w 6108824"/>
              <a:gd name="connsiteY10" fmla="*/ 3446323 h 6858000"/>
              <a:gd name="connsiteX11" fmla="*/ 5861029 w 6108824"/>
              <a:gd name="connsiteY11" fmla="*/ 4347439 h 6858000"/>
              <a:gd name="connsiteX12" fmla="*/ 3447564 w 6108824"/>
              <a:gd name="connsiteY12" fmla="*/ 6858000 h 6858000"/>
              <a:gd name="connsiteX13" fmla="*/ 1684447 w 6108824"/>
              <a:gd name="connsiteY13" fmla="*/ 6858000 h 6858000"/>
              <a:gd name="connsiteX14" fmla="*/ 1706406 w 6108824"/>
              <a:gd name="connsiteY14" fmla="*/ 6830008 h 6858000"/>
              <a:gd name="connsiteX15" fmla="*/ 4942145 w 6108824"/>
              <a:gd name="connsiteY15" fmla="*/ 3464092 h 6858000"/>
              <a:gd name="connsiteX16" fmla="*/ 5389023 w 6108824"/>
              <a:gd name="connsiteY16" fmla="*/ 3268580 h 6858000"/>
              <a:gd name="connsiteX17" fmla="*/ 6108824 w 6108824"/>
              <a:gd name="connsiteY17" fmla="*/ 422484 h 6858000"/>
              <a:gd name="connsiteX18" fmla="*/ 6108824 w 6108824"/>
              <a:gd name="connsiteY18" fmla="*/ 2191004 h 6858000"/>
              <a:gd name="connsiteX19" fmla="*/ 3585178 w 6108824"/>
              <a:gd name="connsiteY19" fmla="*/ 4799169 h 6858000"/>
              <a:gd name="connsiteX20" fmla="*/ 2684009 w 6108824"/>
              <a:gd name="connsiteY20" fmla="*/ 4814011 h 6858000"/>
              <a:gd name="connsiteX21" fmla="*/ 2669167 w 6108824"/>
              <a:gd name="connsiteY21" fmla="*/ 3912841 h 6858000"/>
              <a:gd name="connsiteX22" fmla="*/ 5915822 w 6108824"/>
              <a:gd name="connsiteY22" fmla="*/ 557455 h 6858000"/>
              <a:gd name="connsiteX23" fmla="*/ 6014440 w 6108824"/>
              <a:gd name="connsiteY23" fmla="*/ 474154 h 6858000"/>
              <a:gd name="connsiteX24" fmla="*/ 4618825 w 6108824"/>
              <a:gd name="connsiteY24" fmla="*/ 256177 h 6858000"/>
              <a:gd name="connsiteX25" fmla="*/ 5072484 w 6108824"/>
              <a:gd name="connsiteY25" fmla="*/ 435394 h 6858000"/>
              <a:gd name="connsiteX26" fmla="*/ 5087325 w 6108824"/>
              <a:gd name="connsiteY26" fmla="*/ 1336563 h 6858000"/>
              <a:gd name="connsiteX27" fmla="*/ 1095316 w 6108824"/>
              <a:gd name="connsiteY27" fmla="*/ 5462267 h 6858000"/>
              <a:gd name="connsiteX28" fmla="*/ 194147 w 6108824"/>
              <a:gd name="connsiteY28" fmla="*/ 5477109 h 6858000"/>
              <a:gd name="connsiteX29" fmla="*/ 179305 w 6108824"/>
              <a:gd name="connsiteY29" fmla="*/ 4575940 h 6858000"/>
              <a:gd name="connsiteX30" fmla="*/ 4171315 w 6108824"/>
              <a:gd name="connsiteY30" fmla="*/ 450236 h 6858000"/>
              <a:gd name="connsiteX31" fmla="*/ 4618825 w 6108824"/>
              <a:gd name="connsiteY31" fmla="*/ 256177 h 6858000"/>
              <a:gd name="connsiteX32" fmla="*/ 2768410 w 6108824"/>
              <a:gd name="connsiteY32" fmla="*/ 0 h 6858000"/>
              <a:gd name="connsiteX33" fmla="*/ 4531994 w 6108824"/>
              <a:gd name="connsiteY33" fmla="*/ 0 h 6858000"/>
              <a:gd name="connsiteX34" fmla="*/ 4487445 w 6108824"/>
              <a:gd name="connsiteY34" fmla="*/ 56409 h 6858000"/>
              <a:gd name="connsiteX35" fmla="*/ 1240790 w 6108824"/>
              <a:gd name="connsiteY35" fmla="*/ 3411797 h 6858000"/>
              <a:gd name="connsiteX36" fmla="*/ 339621 w 6108824"/>
              <a:gd name="connsiteY36" fmla="*/ 3426638 h 6858000"/>
              <a:gd name="connsiteX37" fmla="*/ 324779 w 6108824"/>
              <a:gd name="connsiteY37" fmla="*/ 2525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108824" h="6858000">
                <a:moveTo>
                  <a:pt x="2187882" y="4689844"/>
                </a:moveTo>
                <a:cubicBezTo>
                  <a:pt x="2350961" y="4687159"/>
                  <a:pt x="2515066" y="4746685"/>
                  <a:pt x="2641540" y="4869062"/>
                </a:cubicBezTo>
                <a:cubicBezTo>
                  <a:pt x="2894488" y="5113814"/>
                  <a:pt x="2901134" y="5517282"/>
                  <a:pt x="2656382" y="5770231"/>
                </a:cubicBezTo>
                <a:lnTo>
                  <a:pt x="1603862" y="6858000"/>
                </a:lnTo>
                <a:lnTo>
                  <a:pt x="167488" y="6858000"/>
                </a:lnTo>
                <a:lnTo>
                  <a:pt x="159416" y="6786245"/>
                </a:lnTo>
                <a:cubicBezTo>
                  <a:pt x="156730" y="6623165"/>
                  <a:pt x="216257" y="6459061"/>
                  <a:pt x="338633" y="6332586"/>
                </a:cubicBezTo>
                <a:lnTo>
                  <a:pt x="1740371" y="4883904"/>
                </a:lnTo>
                <a:cubicBezTo>
                  <a:pt x="1862748" y="4757429"/>
                  <a:pt x="2024802" y="4692531"/>
                  <a:pt x="2187882" y="4689844"/>
                </a:cubicBezTo>
                <a:close/>
                <a:moveTo>
                  <a:pt x="5389023" y="3268580"/>
                </a:moveTo>
                <a:cubicBezTo>
                  <a:pt x="5552093" y="3265365"/>
                  <a:pt x="5716389" y="3324358"/>
                  <a:pt x="5843261" y="3446323"/>
                </a:cubicBezTo>
                <a:cubicBezTo>
                  <a:pt x="6097004" y="3690253"/>
                  <a:pt x="6104959" y="4093696"/>
                  <a:pt x="5861029" y="4347439"/>
                </a:cubicBezTo>
                <a:lnTo>
                  <a:pt x="3447564" y="6858000"/>
                </a:lnTo>
                <a:lnTo>
                  <a:pt x="1684447" y="6858000"/>
                </a:lnTo>
                <a:lnTo>
                  <a:pt x="1706406" y="6830008"/>
                </a:lnTo>
                <a:lnTo>
                  <a:pt x="4942145" y="3464092"/>
                </a:lnTo>
                <a:cubicBezTo>
                  <a:pt x="5064109" y="3337220"/>
                  <a:pt x="5225953" y="3271796"/>
                  <a:pt x="5389023" y="3268580"/>
                </a:cubicBezTo>
                <a:close/>
                <a:moveTo>
                  <a:pt x="6108824" y="422484"/>
                </a:moveTo>
                <a:lnTo>
                  <a:pt x="6108824" y="2191004"/>
                </a:lnTo>
                <a:lnTo>
                  <a:pt x="3585178" y="4799169"/>
                </a:lnTo>
                <a:cubicBezTo>
                  <a:pt x="3340424" y="5052118"/>
                  <a:pt x="2936957" y="5058763"/>
                  <a:pt x="2684009" y="4814011"/>
                </a:cubicBezTo>
                <a:cubicBezTo>
                  <a:pt x="2431060" y="4569258"/>
                  <a:pt x="2424415" y="4165791"/>
                  <a:pt x="2669167" y="3912841"/>
                </a:cubicBezTo>
                <a:lnTo>
                  <a:pt x="5915822" y="557455"/>
                </a:lnTo>
                <a:cubicBezTo>
                  <a:pt x="5946416" y="525836"/>
                  <a:pt x="5979490" y="498066"/>
                  <a:pt x="6014440" y="474154"/>
                </a:cubicBezTo>
                <a:close/>
                <a:moveTo>
                  <a:pt x="4618825" y="256177"/>
                </a:moveTo>
                <a:cubicBezTo>
                  <a:pt x="4781905" y="253491"/>
                  <a:pt x="4946009" y="313018"/>
                  <a:pt x="5072484" y="435394"/>
                </a:cubicBezTo>
                <a:cubicBezTo>
                  <a:pt x="5325433" y="680147"/>
                  <a:pt x="5332078" y="1083614"/>
                  <a:pt x="5087325" y="1336563"/>
                </a:cubicBezTo>
                <a:lnTo>
                  <a:pt x="1095316" y="5462267"/>
                </a:lnTo>
                <a:cubicBezTo>
                  <a:pt x="850565" y="5715216"/>
                  <a:pt x="447097" y="5721861"/>
                  <a:pt x="194147" y="5477109"/>
                </a:cubicBezTo>
                <a:cubicBezTo>
                  <a:pt x="-58802" y="5232356"/>
                  <a:pt x="-65448" y="4828889"/>
                  <a:pt x="179305" y="4575940"/>
                </a:cubicBezTo>
                <a:lnTo>
                  <a:pt x="4171315" y="450236"/>
                </a:lnTo>
                <a:cubicBezTo>
                  <a:pt x="4293691" y="323762"/>
                  <a:pt x="4455746" y="258863"/>
                  <a:pt x="4618825" y="256177"/>
                </a:cubicBezTo>
                <a:close/>
                <a:moveTo>
                  <a:pt x="2768410" y="0"/>
                </a:moveTo>
                <a:lnTo>
                  <a:pt x="4531994" y="0"/>
                </a:lnTo>
                <a:lnTo>
                  <a:pt x="4487445" y="56409"/>
                </a:lnTo>
                <a:lnTo>
                  <a:pt x="1240790" y="3411797"/>
                </a:lnTo>
                <a:cubicBezTo>
                  <a:pt x="996038" y="3664746"/>
                  <a:pt x="592571" y="3671391"/>
                  <a:pt x="339621" y="3426638"/>
                </a:cubicBezTo>
                <a:cubicBezTo>
                  <a:pt x="86672" y="3181886"/>
                  <a:pt x="80027" y="2778419"/>
                  <a:pt x="324779" y="252547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28932"/>
            </a:solidFill>
          </a:ln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FBF516D4-C733-46FC-ACA6-597A568893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1335" y="-115887"/>
            <a:ext cx="7178702" cy="6556313"/>
          </a:xfrm>
          <a:custGeom>
            <a:avLst/>
            <a:gdLst>
              <a:gd name="connsiteX0" fmla="*/ 817046 w 7178702"/>
              <a:gd name="connsiteY0" fmla="*/ 5801727 h 6556313"/>
              <a:gd name="connsiteX1" fmla="*/ 817046 w 7178702"/>
              <a:gd name="connsiteY1" fmla="*/ 5801727 h 6556313"/>
              <a:gd name="connsiteX2" fmla="*/ 817047 w 7178702"/>
              <a:gd name="connsiteY2" fmla="*/ 5801728 h 6556313"/>
              <a:gd name="connsiteX3" fmla="*/ 2698715 w 7178702"/>
              <a:gd name="connsiteY3" fmla="*/ 0 h 6556313"/>
              <a:gd name="connsiteX4" fmla="*/ 2846493 w 7178702"/>
              <a:gd name="connsiteY4" fmla="*/ 0 h 6556313"/>
              <a:gd name="connsiteX5" fmla="*/ 7178702 w 7178702"/>
              <a:gd name="connsiteY5" fmla="*/ 17363 h 6556313"/>
              <a:gd name="connsiteX6" fmla="*/ 7178702 w 7178702"/>
              <a:gd name="connsiteY6" fmla="*/ 3084056 h 6556313"/>
              <a:gd name="connsiteX7" fmla="*/ 4609534 w 7178702"/>
              <a:gd name="connsiteY7" fmla="*/ 5739267 h 6556313"/>
              <a:gd name="connsiteX8" fmla="*/ 1023748 w 7178702"/>
              <a:gd name="connsiteY8" fmla="*/ 5982462 h 6556313"/>
              <a:gd name="connsiteX9" fmla="*/ 817046 w 7178702"/>
              <a:gd name="connsiteY9" fmla="*/ 5801727 h 6556313"/>
              <a:gd name="connsiteX10" fmla="*/ 629602 w 7178702"/>
              <a:gd name="connsiteY10" fmla="*/ 5601090 h 6556313"/>
              <a:gd name="connsiteX11" fmla="*/ 754586 w 7178702"/>
              <a:gd name="connsiteY11" fmla="*/ 2009239 h 65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8702" h="6556313">
                <a:moveTo>
                  <a:pt x="817046" y="5801727"/>
                </a:moveTo>
                <a:lnTo>
                  <a:pt x="817046" y="5801727"/>
                </a:lnTo>
                <a:lnTo>
                  <a:pt x="817047" y="5801728"/>
                </a:lnTo>
                <a:close/>
                <a:moveTo>
                  <a:pt x="2698715" y="0"/>
                </a:moveTo>
                <a:lnTo>
                  <a:pt x="2846493" y="0"/>
                </a:lnTo>
                <a:lnTo>
                  <a:pt x="7178702" y="17363"/>
                </a:lnTo>
                <a:lnTo>
                  <a:pt x="7178702" y="3084056"/>
                </a:lnTo>
                <a:lnTo>
                  <a:pt x="4609534" y="5739267"/>
                </a:lnTo>
                <a:cubicBezTo>
                  <a:pt x="3643892" y="6737250"/>
                  <a:pt x="2091196" y="6824202"/>
                  <a:pt x="1023748" y="5982462"/>
                </a:cubicBezTo>
                <a:lnTo>
                  <a:pt x="817046" y="5801727"/>
                </a:lnTo>
                <a:lnTo>
                  <a:pt x="629602" y="5601090"/>
                </a:lnTo>
                <a:cubicBezTo>
                  <a:pt x="-246832" y="4561938"/>
                  <a:pt x="-211056" y="3007222"/>
                  <a:pt x="754586" y="200923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28932"/>
            </a:solidFill>
          </a:ln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952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8">
            <a:extLst>
              <a:ext uri="{FF2B5EF4-FFF2-40B4-BE49-F238E27FC236}">
                <a16:creationId xmlns:a16="http://schemas.microsoft.com/office/drawing/2014/main" id="{D701801E-9F02-485D-A149-1AA0C60FE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4038" y="838606"/>
            <a:ext cx="4849090" cy="4847490"/>
          </a:xfrm>
          <a:prstGeom prst="ellipse">
            <a:avLst/>
          </a:prstGeom>
          <a:solidFill>
            <a:srgbClr val="FFFF00"/>
          </a:solidFill>
          <a:ln>
            <a:solidFill>
              <a:srgbClr val="F28932"/>
            </a:solidFill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4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D97E11C-2EB6-4E98-A49B-196F52F1FB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3175" y="0"/>
            <a:ext cx="6108824" cy="6858000"/>
          </a:xfrm>
          <a:custGeom>
            <a:avLst/>
            <a:gdLst>
              <a:gd name="connsiteX0" fmla="*/ 2187882 w 6108824"/>
              <a:gd name="connsiteY0" fmla="*/ 4689844 h 6858000"/>
              <a:gd name="connsiteX1" fmla="*/ 2641540 w 6108824"/>
              <a:gd name="connsiteY1" fmla="*/ 4869062 h 6858000"/>
              <a:gd name="connsiteX2" fmla="*/ 2656382 w 6108824"/>
              <a:gd name="connsiteY2" fmla="*/ 5770231 h 6858000"/>
              <a:gd name="connsiteX3" fmla="*/ 1603862 w 6108824"/>
              <a:gd name="connsiteY3" fmla="*/ 6858000 h 6858000"/>
              <a:gd name="connsiteX4" fmla="*/ 167488 w 6108824"/>
              <a:gd name="connsiteY4" fmla="*/ 6858000 h 6858000"/>
              <a:gd name="connsiteX5" fmla="*/ 159416 w 6108824"/>
              <a:gd name="connsiteY5" fmla="*/ 6786245 h 6858000"/>
              <a:gd name="connsiteX6" fmla="*/ 338633 w 6108824"/>
              <a:gd name="connsiteY6" fmla="*/ 6332586 h 6858000"/>
              <a:gd name="connsiteX7" fmla="*/ 1740371 w 6108824"/>
              <a:gd name="connsiteY7" fmla="*/ 4883904 h 6858000"/>
              <a:gd name="connsiteX8" fmla="*/ 2187882 w 6108824"/>
              <a:gd name="connsiteY8" fmla="*/ 4689844 h 6858000"/>
              <a:gd name="connsiteX9" fmla="*/ 5389023 w 6108824"/>
              <a:gd name="connsiteY9" fmla="*/ 3268580 h 6858000"/>
              <a:gd name="connsiteX10" fmla="*/ 5843261 w 6108824"/>
              <a:gd name="connsiteY10" fmla="*/ 3446323 h 6858000"/>
              <a:gd name="connsiteX11" fmla="*/ 5861029 w 6108824"/>
              <a:gd name="connsiteY11" fmla="*/ 4347439 h 6858000"/>
              <a:gd name="connsiteX12" fmla="*/ 3447564 w 6108824"/>
              <a:gd name="connsiteY12" fmla="*/ 6858000 h 6858000"/>
              <a:gd name="connsiteX13" fmla="*/ 1684447 w 6108824"/>
              <a:gd name="connsiteY13" fmla="*/ 6858000 h 6858000"/>
              <a:gd name="connsiteX14" fmla="*/ 1706406 w 6108824"/>
              <a:gd name="connsiteY14" fmla="*/ 6830008 h 6858000"/>
              <a:gd name="connsiteX15" fmla="*/ 4942145 w 6108824"/>
              <a:gd name="connsiteY15" fmla="*/ 3464092 h 6858000"/>
              <a:gd name="connsiteX16" fmla="*/ 5389023 w 6108824"/>
              <a:gd name="connsiteY16" fmla="*/ 3268580 h 6858000"/>
              <a:gd name="connsiteX17" fmla="*/ 6108824 w 6108824"/>
              <a:gd name="connsiteY17" fmla="*/ 422484 h 6858000"/>
              <a:gd name="connsiteX18" fmla="*/ 6108824 w 6108824"/>
              <a:gd name="connsiteY18" fmla="*/ 2191004 h 6858000"/>
              <a:gd name="connsiteX19" fmla="*/ 3585178 w 6108824"/>
              <a:gd name="connsiteY19" fmla="*/ 4799169 h 6858000"/>
              <a:gd name="connsiteX20" fmla="*/ 2684009 w 6108824"/>
              <a:gd name="connsiteY20" fmla="*/ 4814011 h 6858000"/>
              <a:gd name="connsiteX21" fmla="*/ 2669167 w 6108824"/>
              <a:gd name="connsiteY21" fmla="*/ 3912841 h 6858000"/>
              <a:gd name="connsiteX22" fmla="*/ 5915822 w 6108824"/>
              <a:gd name="connsiteY22" fmla="*/ 557455 h 6858000"/>
              <a:gd name="connsiteX23" fmla="*/ 6014440 w 6108824"/>
              <a:gd name="connsiteY23" fmla="*/ 474154 h 6858000"/>
              <a:gd name="connsiteX24" fmla="*/ 4618825 w 6108824"/>
              <a:gd name="connsiteY24" fmla="*/ 256177 h 6858000"/>
              <a:gd name="connsiteX25" fmla="*/ 5072484 w 6108824"/>
              <a:gd name="connsiteY25" fmla="*/ 435394 h 6858000"/>
              <a:gd name="connsiteX26" fmla="*/ 5087325 w 6108824"/>
              <a:gd name="connsiteY26" fmla="*/ 1336563 h 6858000"/>
              <a:gd name="connsiteX27" fmla="*/ 1095316 w 6108824"/>
              <a:gd name="connsiteY27" fmla="*/ 5462267 h 6858000"/>
              <a:gd name="connsiteX28" fmla="*/ 194147 w 6108824"/>
              <a:gd name="connsiteY28" fmla="*/ 5477109 h 6858000"/>
              <a:gd name="connsiteX29" fmla="*/ 179305 w 6108824"/>
              <a:gd name="connsiteY29" fmla="*/ 4575940 h 6858000"/>
              <a:gd name="connsiteX30" fmla="*/ 4171315 w 6108824"/>
              <a:gd name="connsiteY30" fmla="*/ 450236 h 6858000"/>
              <a:gd name="connsiteX31" fmla="*/ 4618825 w 6108824"/>
              <a:gd name="connsiteY31" fmla="*/ 256177 h 6858000"/>
              <a:gd name="connsiteX32" fmla="*/ 2768410 w 6108824"/>
              <a:gd name="connsiteY32" fmla="*/ 0 h 6858000"/>
              <a:gd name="connsiteX33" fmla="*/ 4531994 w 6108824"/>
              <a:gd name="connsiteY33" fmla="*/ 0 h 6858000"/>
              <a:gd name="connsiteX34" fmla="*/ 4487445 w 6108824"/>
              <a:gd name="connsiteY34" fmla="*/ 56409 h 6858000"/>
              <a:gd name="connsiteX35" fmla="*/ 1240790 w 6108824"/>
              <a:gd name="connsiteY35" fmla="*/ 3411797 h 6858000"/>
              <a:gd name="connsiteX36" fmla="*/ 339621 w 6108824"/>
              <a:gd name="connsiteY36" fmla="*/ 3426638 h 6858000"/>
              <a:gd name="connsiteX37" fmla="*/ 324779 w 6108824"/>
              <a:gd name="connsiteY37" fmla="*/ 25254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108824" h="6858000">
                <a:moveTo>
                  <a:pt x="2187882" y="4689844"/>
                </a:moveTo>
                <a:cubicBezTo>
                  <a:pt x="2350961" y="4687159"/>
                  <a:pt x="2515066" y="4746685"/>
                  <a:pt x="2641540" y="4869062"/>
                </a:cubicBezTo>
                <a:cubicBezTo>
                  <a:pt x="2894488" y="5113814"/>
                  <a:pt x="2901134" y="5517282"/>
                  <a:pt x="2656382" y="5770231"/>
                </a:cubicBezTo>
                <a:lnTo>
                  <a:pt x="1603862" y="6858000"/>
                </a:lnTo>
                <a:lnTo>
                  <a:pt x="167488" y="6858000"/>
                </a:lnTo>
                <a:lnTo>
                  <a:pt x="159416" y="6786245"/>
                </a:lnTo>
                <a:cubicBezTo>
                  <a:pt x="156730" y="6623165"/>
                  <a:pt x="216257" y="6459061"/>
                  <a:pt x="338633" y="6332586"/>
                </a:cubicBezTo>
                <a:lnTo>
                  <a:pt x="1740371" y="4883904"/>
                </a:lnTo>
                <a:cubicBezTo>
                  <a:pt x="1862748" y="4757429"/>
                  <a:pt x="2024802" y="4692531"/>
                  <a:pt x="2187882" y="4689844"/>
                </a:cubicBezTo>
                <a:close/>
                <a:moveTo>
                  <a:pt x="5389023" y="3268580"/>
                </a:moveTo>
                <a:cubicBezTo>
                  <a:pt x="5552093" y="3265365"/>
                  <a:pt x="5716389" y="3324358"/>
                  <a:pt x="5843261" y="3446323"/>
                </a:cubicBezTo>
                <a:cubicBezTo>
                  <a:pt x="6097004" y="3690253"/>
                  <a:pt x="6104959" y="4093696"/>
                  <a:pt x="5861029" y="4347439"/>
                </a:cubicBezTo>
                <a:lnTo>
                  <a:pt x="3447564" y="6858000"/>
                </a:lnTo>
                <a:lnTo>
                  <a:pt x="1684447" y="6858000"/>
                </a:lnTo>
                <a:lnTo>
                  <a:pt x="1706406" y="6830008"/>
                </a:lnTo>
                <a:lnTo>
                  <a:pt x="4942145" y="3464092"/>
                </a:lnTo>
                <a:cubicBezTo>
                  <a:pt x="5064109" y="3337220"/>
                  <a:pt x="5225953" y="3271796"/>
                  <a:pt x="5389023" y="3268580"/>
                </a:cubicBezTo>
                <a:close/>
                <a:moveTo>
                  <a:pt x="6108824" y="422484"/>
                </a:moveTo>
                <a:lnTo>
                  <a:pt x="6108824" y="2191004"/>
                </a:lnTo>
                <a:lnTo>
                  <a:pt x="3585178" y="4799169"/>
                </a:lnTo>
                <a:cubicBezTo>
                  <a:pt x="3340424" y="5052118"/>
                  <a:pt x="2936957" y="5058763"/>
                  <a:pt x="2684009" y="4814011"/>
                </a:cubicBezTo>
                <a:cubicBezTo>
                  <a:pt x="2431060" y="4569258"/>
                  <a:pt x="2424415" y="4165791"/>
                  <a:pt x="2669167" y="3912841"/>
                </a:cubicBezTo>
                <a:lnTo>
                  <a:pt x="5915822" y="557455"/>
                </a:lnTo>
                <a:cubicBezTo>
                  <a:pt x="5946416" y="525836"/>
                  <a:pt x="5979490" y="498066"/>
                  <a:pt x="6014440" y="474154"/>
                </a:cubicBezTo>
                <a:close/>
                <a:moveTo>
                  <a:pt x="4618825" y="256177"/>
                </a:moveTo>
                <a:cubicBezTo>
                  <a:pt x="4781905" y="253491"/>
                  <a:pt x="4946009" y="313018"/>
                  <a:pt x="5072484" y="435394"/>
                </a:cubicBezTo>
                <a:cubicBezTo>
                  <a:pt x="5325433" y="680147"/>
                  <a:pt x="5332078" y="1083614"/>
                  <a:pt x="5087325" y="1336563"/>
                </a:cubicBezTo>
                <a:lnTo>
                  <a:pt x="1095316" y="5462267"/>
                </a:lnTo>
                <a:cubicBezTo>
                  <a:pt x="850565" y="5715216"/>
                  <a:pt x="447097" y="5721861"/>
                  <a:pt x="194147" y="5477109"/>
                </a:cubicBezTo>
                <a:cubicBezTo>
                  <a:pt x="-58802" y="5232356"/>
                  <a:pt x="-65448" y="4828889"/>
                  <a:pt x="179305" y="4575940"/>
                </a:cubicBezTo>
                <a:lnTo>
                  <a:pt x="4171315" y="450236"/>
                </a:lnTo>
                <a:cubicBezTo>
                  <a:pt x="4293691" y="323762"/>
                  <a:pt x="4455746" y="258863"/>
                  <a:pt x="4618825" y="256177"/>
                </a:cubicBezTo>
                <a:close/>
                <a:moveTo>
                  <a:pt x="2768410" y="0"/>
                </a:moveTo>
                <a:lnTo>
                  <a:pt x="4531994" y="0"/>
                </a:lnTo>
                <a:lnTo>
                  <a:pt x="4487445" y="56409"/>
                </a:lnTo>
                <a:lnTo>
                  <a:pt x="1240790" y="3411797"/>
                </a:lnTo>
                <a:cubicBezTo>
                  <a:pt x="996038" y="3664746"/>
                  <a:pt x="592571" y="3671391"/>
                  <a:pt x="339621" y="3426638"/>
                </a:cubicBezTo>
                <a:cubicBezTo>
                  <a:pt x="86672" y="3181886"/>
                  <a:pt x="80027" y="2778419"/>
                  <a:pt x="324779" y="252547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28932"/>
            </a:solidFill>
          </a:ln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B86A33AF-3998-4388-A14C-A4A6ED8277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81335" y="-115887"/>
            <a:ext cx="7178702" cy="6556313"/>
          </a:xfrm>
          <a:custGeom>
            <a:avLst/>
            <a:gdLst>
              <a:gd name="connsiteX0" fmla="*/ 817046 w 7178702"/>
              <a:gd name="connsiteY0" fmla="*/ 5801727 h 6556313"/>
              <a:gd name="connsiteX1" fmla="*/ 817046 w 7178702"/>
              <a:gd name="connsiteY1" fmla="*/ 5801727 h 6556313"/>
              <a:gd name="connsiteX2" fmla="*/ 817047 w 7178702"/>
              <a:gd name="connsiteY2" fmla="*/ 5801728 h 6556313"/>
              <a:gd name="connsiteX3" fmla="*/ 2698715 w 7178702"/>
              <a:gd name="connsiteY3" fmla="*/ 0 h 6556313"/>
              <a:gd name="connsiteX4" fmla="*/ 2846493 w 7178702"/>
              <a:gd name="connsiteY4" fmla="*/ 0 h 6556313"/>
              <a:gd name="connsiteX5" fmla="*/ 7178702 w 7178702"/>
              <a:gd name="connsiteY5" fmla="*/ 17363 h 6556313"/>
              <a:gd name="connsiteX6" fmla="*/ 7178702 w 7178702"/>
              <a:gd name="connsiteY6" fmla="*/ 3084056 h 6556313"/>
              <a:gd name="connsiteX7" fmla="*/ 4609534 w 7178702"/>
              <a:gd name="connsiteY7" fmla="*/ 5739267 h 6556313"/>
              <a:gd name="connsiteX8" fmla="*/ 1023748 w 7178702"/>
              <a:gd name="connsiteY8" fmla="*/ 5982462 h 6556313"/>
              <a:gd name="connsiteX9" fmla="*/ 817046 w 7178702"/>
              <a:gd name="connsiteY9" fmla="*/ 5801727 h 6556313"/>
              <a:gd name="connsiteX10" fmla="*/ 629602 w 7178702"/>
              <a:gd name="connsiteY10" fmla="*/ 5601090 h 6556313"/>
              <a:gd name="connsiteX11" fmla="*/ 754586 w 7178702"/>
              <a:gd name="connsiteY11" fmla="*/ 2009239 h 655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178702" h="6556313">
                <a:moveTo>
                  <a:pt x="817046" y="5801727"/>
                </a:moveTo>
                <a:lnTo>
                  <a:pt x="817046" y="5801727"/>
                </a:lnTo>
                <a:lnTo>
                  <a:pt x="817047" y="5801728"/>
                </a:lnTo>
                <a:close/>
                <a:moveTo>
                  <a:pt x="2698715" y="0"/>
                </a:moveTo>
                <a:lnTo>
                  <a:pt x="2846493" y="0"/>
                </a:lnTo>
                <a:lnTo>
                  <a:pt x="7178702" y="17363"/>
                </a:lnTo>
                <a:lnTo>
                  <a:pt x="7178702" y="3084056"/>
                </a:lnTo>
                <a:lnTo>
                  <a:pt x="4609534" y="5739267"/>
                </a:lnTo>
                <a:cubicBezTo>
                  <a:pt x="3643892" y="6737250"/>
                  <a:pt x="2091196" y="6824202"/>
                  <a:pt x="1023748" y="5982462"/>
                </a:cubicBezTo>
                <a:lnTo>
                  <a:pt x="817046" y="5801727"/>
                </a:lnTo>
                <a:lnTo>
                  <a:pt x="629602" y="5601090"/>
                </a:lnTo>
                <a:cubicBezTo>
                  <a:pt x="-246832" y="4561938"/>
                  <a:pt x="-211056" y="3007222"/>
                  <a:pt x="754586" y="2009239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28932"/>
            </a:solidFill>
          </a:ln>
        </p:spPr>
        <p:txBody>
          <a:bodyPr wrap="square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0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500">
              <a:srgbClr val="8E3478"/>
            </a:gs>
            <a:gs pos="0">
              <a:srgbClr val="AB3D7D">
                <a:alpha val="82000"/>
              </a:srgbClr>
            </a:gs>
            <a:gs pos="100000">
              <a:srgbClr val="742D74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D874234-D5EE-4D80-ABED-686A8BACFC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rgbClr val="9E367B"/>
              </a:gs>
              <a:gs pos="49000">
                <a:srgbClr val="692B72"/>
              </a:gs>
              <a:gs pos="0">
                <a:srgbClr val="ED4687"/>
              </a:gs>
              <a:gs pos="94000">
                <a:srgbClr val="43236C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83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3500">
              <a:srgbClr val="8E3478"/>
            </a:gs>
            <a:gs pos="0">
              <a:srgbClr val="AB3D7D">
                <a:alpha val="82000"/>
              </a:srgbClr>
            </a:gs>
            <a:gs pos="100000">
              <a:srgbClr val="742D74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D874234-D5EE-4D80-ABED-686A8BACFC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742680"/>
              </a:gs>
              <a:gs pos="100000">
                <a:srgbClr val="E4502E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62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1" r:id="rId2"/>
    <p:sldLayoutId id="2147483653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8E3478"/>
            </a:gs>
            <a:gs pos="0">
              <a:srgbClr val="AB3D7D">
                <a:alpha val="82000"/>
              </a:srgbClr>
            </a:gs>
            <a:gs pos="100000">
              <a:srgbClr val="692B7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61312756-2322-4B2E-8938-348965233401}"/>
              </a:ext>
            </a:extLst>
          </p:cNvPr>
          <p:cNvSpPr/>
          <p:nvPr/>
        </p:nvSpPr>
        <p:spPr>
          <a:xfrm rot="7986082">
            <a:off x="7203128" y="4933706"/>
            <a:ext cx="5728477" cy="1298409"/>
          </a:xfrm>
          <a:prstGeom prst="roundRect">
            <a:avLst>
              <a:gd name="adj" fmla="val 50000"/>
            </a:avLst>
          </a:prstGeom>
          <a:noFill/>
          <a:ln w="18153" cap="flat">
            <a:solidFill>
              <a:srgbClr val="742D7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69E61D8E-4714-4B08-A954-233D3C37972A}"/>
              </a:ext>
            </a:extLst>
          </p:cNvPr>
          <p:cNvSpPr/>
          <p:nvPr/>
        </p:nvSpPr>
        <p:spPr>
          <a:xfrm rot="8074134">
            <a:off x="5392114" y="627634"/>
            <a:ext cx="5728477" cy="1298409"/>
          </a:xfrm>
          <a:prstGeom prst="roundRect">
            <a:avLst>
              <a:gd name="adj" fmla="val 50000"/>
            </a:avLst>
          </a:prstGeom>
          <a:noFill/>
          <a:ln w="18153" cap="flat">
            <a:solidFill>
              <a:srgbClr val="692B7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11A2974-F616-4F95-8455-C015D4F5F38B}"/>
              </a:ext>
            </a:extLst>
          </p:cNvPr>
          <p:cNvGrpSpPr/>
          <p:nvPr/>
        </p:nvGrpSpPr>
        <p:grpSpPr>
          <a:xfrm rot="21134399">
            <a:off x="-509026" y="-1186970"/>
            <a:ext cx="6204804" cy="1460474"/>
            <a:chOff x="-11822" y="-627503"/>
            <a:chExt cx="3793767" cy="892969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F6AA6A76-CDD5-418C-B405-594797EBDF34}"/>
                </a:ext>
              </a:extLst>
            </p:cNvPr>
            <p:cNvSpPr/>
            <p:nvPr/>
          </p:nvSpPr>
          <p:spPr>
            <a:xfrm rot="8338322">
              <a:off x="238399" y="-155227"/>
              <a:ext cx="2426734" cy="420693"/>
            </a:xfrm>
            <a:prstGeom prst="roundRect">
              <a:avLst>
                <a:gd name="adj" fmla="val 50000"/>
              </a:avLst>
            </a:prstGeom>
            <a:solidFill>
              <a:srgbClr val="AB3D7D"/>
            </a:solidFill>
            <a:ln w="18153" cap="flat">
              <a:solidFill>
                <a:srgbClr val="AB3D7D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11106A8-6FED-408B-A5A9-0C104445C61C}"/>
                </a:ext>
              </a:extLst>
            </p:cNvPr>
            <p:cNvSpPr/>
            <p:nvPr/>
          </p:nvSpPr>
          <p:spPr>
            <a:xfrm rot="8352769">
              <a:off x="-11822" y="-627503"/>
              <a:ext cx="3793767" cy="657679"/>
            </a:xfrm>
            <a:prstGeom prst="roundRect">
              <a:avLst>
                <a:gd name="adj" fmla="val 50000"/>
              </a:avLst>
            </a:prstGeom>
            <a:noFill/>
            <a:ln w="18153" cap="flat">
              <a:solidFill>
                <a:srgbClr val="AB3D7D"/>
              </a:solidFill>
              <a:prstDash val="sysDot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2E13789-2336-4F20-A112-FB9051B3A6B9}"/>
              </a:ext>
            </a:extLst>
          </p:cNvPr>
          <p:cNvGrpSpPr/>
          <p:nvPr/>
        </p:nvGrpSpPr>
        <p:grpSpPr>
          <a:xfrm rot="1400547">
            <a:off x="-1772227" y="4490236"/>
            <a:ext cx="4012527" cy="4012527"/>
            <a:chOff x="753033" y="3429000"/>
            <a:chExt cx="2705216" cy="2705216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43F83091-4EB8-4E13-86A0-2A71F3ABDAAF}"/>
                </a:ext>
              </a:extLst>
            </p:cNvPr>
            <p:cNvGrpSpPr/>
            <p:nvPr/>
          </p:nvGrpSpPr>
          <p:grpSpPr>
            <a:xfrm>
              <a:off x="753033" y="3429000"/>
              <a:ext cx="2705216" cy="2705216"/>
              <a:chOff x="722283" y="3506854"/>
              <a:chExt cx="2705216" cy="2705216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581541EB-1F9C-494F-97AB-4F7ACE40E453}"/>
                  </a:ext>
                </a:extLst>
              </p:cNvPr>
              <p:cNvGrpSpPr/>
              <p:nvPr/>
            </p:nvGrpSpPr>
            <p:grpSpPr>
              <a:xfrm rot="13071837">
                <a:off x="722283" y="3506854"/>
                <a:ext cx="2705216" cy="2705216"/>
                <a:chOff x="3155488" y="2220875"/>
                <a:chExt cx="4248066" cy="4248066"/>
              </a:xfrm>
            </p:grpSpPr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96714953-EDBC-402E-B985-9F39E7E4A42C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Semicírculo 40">
                  <a:extLst>
                    <a:ext uri="{FF2B5EF4-FFF2-40B4-BE49-F238E27FC236}">
                      <a16:creationId xmlns:a16="http://schemas.microsoft.com/office/drawing/2014/main" id="{077677E1-44F5-472A-B95F-F6BAAECF50B8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76BB0E0-B032-42DC-A6CC-358F246CD32A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Semicírculo 42">
                  <a:extLst>
                    <a:ext uri="{FF2B5EF4-FFF2-40B4-BE49-F238E27FC236}">
                      <a16:creationId xmlns:a16="http://schemas.microsoft.com/office/drawing/2014/main" id="{D27A696F-2870-4A96-BB9D-5DCB1D876A86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solidFill>
                  <a:srgbClr val="AB3D7D"/>
                </a:soli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2DB60F0-E883-4C11-8DF5-90F7D82D2519}"/>
                  </a:ext>
                </a:extLst>
              </p:cNvPr>
              <p:cNvGrpSpPr/>
              <p:nvPr/>
            </p:nvGrpSpPr>
            <p:grpSpPr>
              <a:xfrm rot="13071837">
                <a:off x="996261" y="3798522"/>
                <a:ext cx="2113217" cy="2113217"/>
                <a:chOff x="3155488" y="2220875"/>
                <a:chExt cx="4248066" cy="4248066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40FF975D-4230-4987-B13E-D2B1CED6CA7A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Semicírculo 45">
                  <a:extLst>
                    <a:ext uri="{FF2B5EF4-FFF2-40B4-BE49-F238E27FC236}">
                      <a16:creationId xmlns:a16="http://schemas.microsoft.com/office/drawing/2014/main" id="{F35594E8-BFD8-47C4-B897-3DA3489378F4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9E72DC4-7637-47C9-A188-DAA06996DE9D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Semicírculo 47">
                  <a:extLst>
                    <a:ext uri="{FF2B5EF4-FFF2-40B4-BE49-F238E27FC236}">
                      <a16:creationId xmlns:a16="http://schemas.microsoft.com/office/drawing/2014/main" id="{49142240-88AD-4941-8508-58AB158B2292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solidFill>
                  <a:srgbClr val="C84F83"/>
                </a:soli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ECFC701A-2473-4AE5-8552-6DB6742BE9B5}"/>
                  </a:ext>
                </a:extLst>
              </p:cNvPr>
              <p:cNvGrpSpPr/>
              <p:nvPr/>
            </p:nvGrpSpPr>
            <p:grpSpPr>
              <a:xfrm rot="17667392">
                <a:off x="1271301" y="4082382"/>
                <a:ext cx="1554156" cy="1554156"/>
                <a:chOff x="3155488" y="2220875"/>
                <a:chExt cx="4248066" cy="4248066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149F429-9EA6-45B3-A751-82A10AE55268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Semicírculo 50">
                  <a:extLst>
                    <a:ext uri="{FF2B5EF4-FFF2-40B4-BE49-F238E27FC236}">
                      <a16:creationId xmlns:a16="http://schemas.microsoft.com/office/drawing/2014/main" id="{CA913638-B7BB-4486-A899-A3A02BE4C224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81C0FC5B-E746-471D-9432-09EB04F3B1CA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Semicírculo 52">
                  <a:extLst>
                    <a:ext uri="{FF2B5EF4-FFF2-40B4-BE49-F238E27FC236}">
                      <a16:creationId xmlns:a16="http://schemas.microsoft.com/office/drawing/2014/main" id="{677D2BCA-2E85-4C26-992C-4AD6D30E9447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solidFill>
                    <a:srgbClr val="742D74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</p:grp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D9FE881-94C3-41B4-A8C9-BB80160C01F5}"/>
                </a:ext>
              </a:extLst>
            </p:cNvPr>
            <p:cNvSpPr/>
            <p:nvPr/>
          </p:nvSpPr>
          <p:spPr>
            <a:xfrm>
              <a:off x="1612919" y="4288886"/>
              <a:ext cx="985445" cy="985445"/>
            </a:xfrm>
            <a:prstGeom prst="ellipse">
              <a:avLst/>
            </a:prstGeom>
            <a:gradFill>
              <a:gsLst>
                <a:gs pos="0">
                  <a:srgbClr val="C84F83"/>
                </a:gs>
                <a:gs pos="28000">
                  <a:srgbClr val="AB3D7D"/>
                </a:gs>
                <a:gs pos="97000">
                  <a:srgbClr val="692B72"/>
                </a:gs>
              </a:gsLst>
              <a:lin ang="0" scaled="0"/>
            </a:gradFill>
            <a:ln w="18153" cap="flat">
              <a:solidFill>
                <a:srgbClr val="742D7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0A70F36C-B469-41E4-91DE-5CE8BA3A2FFE}"/>
              </a:ext>
            </a:extLst>
          </p:cNvPr>
          <p:cNvSpPr/>
          <p:nvPr/>
        </p:nvSpPr>
        <p:spPr>
          <a:xfrm rot="18811051">
            <a:off x="10809043" y="4870211"/>
            <a:ext cx="3573847" cy="702099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F1A132C-7B04-4B8A-85F4-A8D869AB7A46}"/>
              </a:ext>
            </a:extLst>
          </p:cNvPr>
          <p:cNvSpPr txBox="1"/>
          <p:nvPr/>
        </p:nvSpPr>
        <p:spPr>
          <a:xfrm>
            <a:off x="-512947" y="2388855"/>
            <a:ext cx="6068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b="1" dirty="0">
                <a:solidFill>
                  <a:srgbClr val="FFD69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Análise de Dados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CB0EC496-2051-4C88-96C6-F3E917EDADC0}"/>
              </a:ext>
            </a:extLst>
          </p:cNvPr>
          <p:cNvSpPr txBox="1"/>
          <p:nvPr/>
        </p:nvSpPr>
        <p:spPr>
          <a:xfrm>
            <a:off x="933989" y="3079928"/>
            <a:ext cx="4586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200" b="1" dirty="0">
                <a:solidFill>
                  <a:srgbClr val="FFD69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Qualidade dos Vinhos</a:t>
            </a:r>
            <a:endParaRPr lang="pt-BR" sz="3200" dirty="0">
              <a:solidFill>
                <a:srgbClr val="FFD69D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2D7234EA-3347-4E22-811A-B18283DB9102}"/>
              </a:ext>
            </a:extLst>
          </p:cNvPr>
          <p:cNvSpPr txBox="1"/>
          <p:nvPr/>
        </p:nvSpPr>
        <p:spPr>
          <a:xfrm>
            <a:off x="1070192" y="3784565"/>
            <a:ext cx="4349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dirty="0">
                <a:solidFill>
                  <a:srgbClr val="FF7C8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Exploração e Insights Estratégicos</a:t>
            </a:r>
          </a:p>
          <a:p>
            <a:pPr algn="r"/>
            <a:r>
              <a:rPr lang="pt-BR" sz="2000" dirty="0">
                <a:solidFill>
                  <a:srgbClr val="FF7C8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para a Indústria Vinícola</a:t>
            </a:r>
            <a:endParaRPr lang="pt-BR" sz="5400" dirty="0">
              <a:solidFill>
                <a:srgbClr val="FF7C8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228B8311-D114-4FD1-9C2A-11DAFE4D0751}"/>
              </a:ext>
            </a:extLst>
          </p:cNvPr>
          <p:cNvCxnSpPr>
            <a:cxnSpLocks/>
          </p:cNvCxnSpPr>
          <p:nvPr/>
        </p:nvCxnSpPr>
        <p:spPr>
          <a:xfrm flipH="1">
            <a:off x="14541" y="3683723"/>
            <a:ext cx="5404919" cy="0"/>
          </a:xfrm>
          <a:prstGeom prst="line">
            <a:avLst/>
          </a:prstGeom>
          <a:ln w="28575">
            <a:solidFill>
              <a:srgbClr val="FFD69D">
                <a:alpha val="58000"/>
              </a:srgb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7DCE0EA1-91BA-4066-A297-5D46CFDFFCAA}"/>
              </a:ext>
            </a:extLst>
          </p:cNvPr>
          <p:cNvSpPr/>
          <p:nvPr/>
        </p:nvSpPr>
        <p:spPr>
          <a:xfrm rot="18800185">
            <a:off x="11116298" y="4666354"/>
            <a:ext cx="1898407" cy="37295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742D74"/>
              </a:gs>
              <a:gs pos="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243FF844-69E2-65AC-009F-370E7A36BB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7" r="20287"/>
          <a:stretch>
            <a:fillRect/>
          </a:stretch>
        </p:blipFill>
        <p:spPr>
          <a:ln>
            <a:solidFill>
              <a:srgbClr val="742D74"/>
            </a:solidFill>
          </a:ln>
        </p:spPr>
      </p:pic>
    </p:spTree>
    <p:extLst>
      <p:ext uri="{BB962C8B-B14F-4D97-AF65-F5344CB8AC3E}">
        <p14:creationId xmlns:p14="http://schemas.microsoft.com/office/powerpoint/2010/main" val="34895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4444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9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9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4444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9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9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852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9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6" grpId="0" animBg="1"/>
      <p:bldP spid="103" grpId="0" animBg="1"/>
      <p:bldP spid="112" grpId="0"/>
      <p:bldP spid="113" grpId="0"/>
      <p:bldP spid="114" grpId="0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BAEE7EF5-7EF8-457D-B29D-64DD37426D71}"/>
              </a:ext>
            </a:extLst>
          </p:cNvPr>
          <p:cNvSpPr/>
          <p:nvPr/>
        </p:nvSpPr>
        <p:spPr>
          <a:xfrm rot="8012815">
            <a:off x="6170794" y="115564"/>
            <a:ext cx="8345215" cy="4972684"/>
          </a:xfrm>
          <a:prstGeom prst="roundRect">
            <a:avLst>
              <a:gd name="adj" fmla="val 50000"/>
            </a:avLst>
          </a:prstGeom>
          <a:noFill/>
          <a:ln w="18153" cap="flat">
            <a:solidFill>
              <a:srgbClr val="742D7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63B720D-E94E-4CD4-AC07-8FB40C8B7124}"/>
              </a:ext>
            </a:extLst>
          </p:cNvPr>
          <p:cNvSpPr/>
          <p:nvPr/>
        </p:nvSpPr>
        <p:spPr>
          <a:xfrm>
            <a:off x="964077" y="586468"/>
            <a:ext cx="3965938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66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AGENDA</a:t>
            </a:r>
            <a:endParaRPr lang="pt-BR" sz="6600" dirty="0">
              <a:solidFill>
                <a:srgbClr val="FFD69D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B5E18DE-7572-4465-8B26-569E4FA98CB0}"/>
              </a:ext>
            </a:extLst>
          </p:cNvPr>
          <p:cNvGrpSpPr/>
          <p:nvPr/>
        </p:nvGrpSpPr>
        <p:grpSpPr>
          <a:xfrm>
            <a:off x="-1668433" y="1727040"/>
            <a:ext cx="6835460" cy="624886"/>
            <a:chOff x="-1179296" y="1868106"/>
            <a:chExt cx="7061607" cy="1012766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A56375B6-FCE5-4461-B8DD-9D29426B00A3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36" name="Retângulo: Cantos Arredondados 35">
                <a:extLst>
                  <a:ext uri="{FF2B5EF4-FFF2-40B4-BE49-F238E27FC236}">
                    <a16:creationId xmlns:a16="http://schemas.microsoft.com/office/drawing/2014/main" id="{1D323B79-5AFB-47BC-9272-7CAF6C89669A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C58AA856-90DB-4B46-B486-E7F314FB8A45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A078D03-80AD-44DC-9819-D0DA23216BB8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473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Introdução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8BA42D1-F3BC-4B7E-BA07-89DB281C193C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508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1.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9E6AF80-FF43-4176-857F-C13DBEFB42D1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08EF504-B873-AF12-DD98-D9EF5F2F3358}"/>
              </a:ext>
            </a:extLst>
          </p:cNvPr>
          <p:cNvGrpSpPr/>
          <p:nvPr/>
        </p:nvGrpSpPr>
        <p:grpSpPr>
          <a:xfrm>
            <a:off x="-1668433" y="2483313"/>
            <a:ext cx="6835460" cy="624886"/>
            <a:chOff x="-1179296" y="1868106"/>
            <a:chExt cx="7061607" cy="1012766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BC22A878-3C05-8A7C-3D28-64AC9D95A5D1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82" name="Retângulo: Cantos Arredondados 81">
                <a:extLst>
                  <a:ext uri="{FF2B5EF4-FFF2-40B4-BE49-F238E27FC236}">
                    <a16:creationId xmlns:a16="http://schemas.microsoft.com/office/drawing/2014/main" id="{AAE7A393-7FE7-825C-8EAD-020F32C0A7A2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tângulo: Cantos Arredondados 82">
                <a:extLst>
                  <a:ext uri="{FF2B5EF4-FFF2-40B4-BE49-F238E27FC236}">
                    <a16:creationId xmlns:a16="http://schemas.microsoft.com/office/drawing/2014/main" id="{EE5F3278-4399-1F0D-C5FD-547E8E2AF1C9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D9733B29-2749-782A-BA75-76E730173EF1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Análise Exploratória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1782257F-1996-0790-8EA3-67099A35C2EE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2.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22A51B6B-AC1E-1454-D55D-EA4F1A482067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D6765E37-6A77-A8B5-788B-76BD74083098}"/>
              </a:ext>
            </a:extLst>
          </p:cNvPr>
          <p:cNvGrpSpPr/>
          <p:nvPr/>
        </p:nvGrpSpPr>
        <p:grpSpPr>
          <a:xfrm>
            <a:off x="-1668904" y="3234526"/>
            <a:ext cx="6835460" cy="624886"/>
            <a:chOff x="-1179296" y="1868106"/>
            <a:chExt cx="7061607" cy="1012766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F0FBFF48-F56E-55FE-604E-AEC2537BF95C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103" name="Retângulo: Cantos Arredondados 102">
                <a:extLst>
                  <a:ext uri="{FF2B5EF4-FFF2-40B4-BE49-F238E27FC236}">
                    <a16:creationId xmlns:a16="http://schemas.microsoft.com/office/drawing/2014/main" id="{22EEFA9D-7A29-FB91-C216-4A1F0BE85FE8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tângulo: Cantos Arredondados 103">
                <a:extLst>
                  <a:ext uri="{FF2B5EF4-FFF2-40B4-BE49-F238E27FC236}">
                    <a16:creationId xmlns:a16="http://schemas.microsoft.com/office/drawing/2014/main" id="{9D3F0A08-4825-0BAE-BD15-D24278EAE2E9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279C41A8-4F84-7900-AF7F-9B90E6ED228F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Modelagem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BD7E038-71C2-DFF6-506E-C6249B2841C8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3.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1A5AD8D8-727D-AC49-2A1D-81A93F7BEC64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26AA9011-E474-7F48-2B16-2C1FA9D6985F}"/>
              </a:ext>
            </a:extLst>
          </p:cNvPr>
          <p:cNvGrpSpPr/>
          <p:nvPr/>
        </p:nvGrpSpPr>
        <p:grpSpPr>
          <a:xfrm>
            <a:off x="-1668904" y="3990799"/>
            <a:ext cx="6835460" cy="624886"/>
            <a:chOff x="-1179296" y="1868106"/>
            <a:chExt cx="7061607" cy="1012766"/>
          </a:xfrm>
        </p:grpSpPr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4F5CE752-C277-F301-648D-09FB4FD676AF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110" name="Retângulo: Cantos Arredondados 109">
                <a:extLst>
                  <a:ext uri="{FF2B5EF4-FFF2-40B4-BE49-F238E27FC236}">
                    <a16:creationId xmlns:a16="http://schemas.microsoft.com/office/drawing/2014/main" id="{178B5F9C-175B-58A8-F070-0B08C39EA988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1C25E702-0DA4-817A-CE51-E45F01B0AA34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F0304DED-42B0-C3C4-23AF-FC38FB851739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Resultados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1DA23AE9-2C94-89CA-4ECB-A10B034E7D15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4.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0B73632E-23F4-840D-6200-F5B3FA3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05F6B31A-D2A0-914A-D28D-407790867A37}"/>
              </a:ext>
            </a:extLst>
          </p:cNvPr>
          <p:cNvGrpSpPr/>
          <p:nvPr/>
        </p:nvGrpSpPr>
        <p:grpSpPr>
          <a:xfrm>
            <a:off x="-1668904" y="4770769"/>
            <a:ext cx="6835460" cy="624886"/>
            <a:chOff x="-1179296" y="1868106"/>
            <a:chExt cx="7061607" cy="1012766"/>
          </a:xfrm>
        </p:grpSpPr>
        <p:grpSp>
          <p:nvGrpSpPr>
            <p:cNvPr id="113" name="Agrupar 112">
              <a:extLst>
                <a:ext uri="{FF2B5EF4-FFF2-40B4-BE49-F238E27FC236}">
                  <a16:creationId xmlns:a16="http://schemas.microsoft.com/office/drawing/2014/main" id="{47825FDE-3632-0715-645D-2D8538DBB605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117" name="Retângulo: Cantos Arredondados 116">
                <a:extLst>
                  <a:ext uri="{FF2B5EF4-FFF2-40B4-BE49-F238E27FC236}">
                    <a16:creationId xmlns:a16="http://schemas.microsoft.com/office/drawing/2014/main" id="{523D3325-CA7C-7765-B1EA-16AD1F90E1AC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tângulo: Cantos Arredondados 117">
                <a:extLst>
                  <a:ext uri="{FF2B5EF4-FFF2-40B4-BE49-F238E27FC236}">
                    <a16:creationId xmlns:a16="http://schemas.microsoft.com/office/drawing/2014/main" id="{1C996835-673D-69A3-0006-E14C8DCAEA31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21E0F7C-CF58-86C0-528A-1747D83D0099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Desafios e Aprendizados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826BD0F-D799-5FA2-43E2-087610CA38BD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5.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52EAFD46-AE49-A39C-7998-67D53B9FE410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6C1951AC-D9F0-E989-D95C-43DC72881DC8}"/>
              </a:ext>
            </a:extLst>
          </p:cNvPr>
          <p:cNvGrpSpPr/>
          <p:nvPr/>
        </p:nvGrpSpPr>
        <p:grpSpPr>
          <a:xfrm>
            <a:off x="-1668904" y="5527042"/>
            <a:ext cx="6835460" cy="624886"/>
            <a:chOff x="-1179296" y="1868106"/>
            <a:chExt cx="7061607" cy="1012766"/>
          </a:xfrm>
        </p:grpSpPr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CD1525CA-F554-D97C-187E-9F7881916964}"/>
                </a:ext>
              </a:extLst>
            </p:cNvPr>
            <p:cNvGrpSpPr/>
            <p:nvPr/>
          </p:nvGrpSpPr>
          <p:grpSpPr>
            <a:xfrm flipH="1">
              <a:off x="-1179296" y="1868106"/>
              <a:ext cx="6880470" cy="1012766"/>
              <a:chOff x="700004" y="4064126"/>
              <a:chExt cx="5842057" cy="1012766"/>
            </a:xfrm>
          </p:grpSpPr>
          <p:sp>
            <p:nvSpPr>
              <p:cNvPr id="124" name="Retângulo: Cantos Arredondados 123">
                <a:extLst>
                  <a:ext uri="{FF2B5EF4-FFF2-40B4-BE49-F238E27FC236}">
                    <a16:creationId xmlns:a16="http://schemas.microsoft.com/office/drawing/2014/main" id="{2FE02484-21B2-3717-A55B-C8AD855A81D5}"/>
                  </a:ext>
                </a:extLst>
              </p:cNvPr>
              <p:cNvSpPr/>
              <p:nvPr/>
            </p:nvSpPr>
            <p:spPr>
              <a:xfrm rot="10780330">
                <a:off x="841739" y="4211848"/>
                <a:ext cx="5119575" cy="68805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7A8F">
                      <a:alpha val="13000"/>
                    </a:srgbClr>
                  </a:gs>
                  <a:gs pos="100000">
                    <a:srgbClr val="ED4687"/>
                  </a:gs>
                </a:gsLst>
                <a:lin ang="0" scaled="0"/>
              </a:gradFill>
              <a:ln w="1815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tângulo: Cantos Arredondados 124">
                <a:extLst>
                  <a:ext uri="{FF2B5EF4-FFF2-40B4-BE49-F238E27FC236}">
                    <a16:creationId xmlns:a16="http://schemas.microsoft.com/office/drawing/2014/main" id="{53D43BDF-8CFA-1B00-5763-83AA14D0FA37}"/>
                  </a:ext>
                </a:extLst>
              </p:cNvPr>
              <p:cNvSpPr/>
              <p:nvPr/>
            </p:nvSpPr>
            <p:spPr>
              <a:xfrm rot="10794777">
                <a:off x="700004" y="4064126"/>
                <a:ext cx="5842057" cy="1012766"/>
              </a:xfrm>
              <a:prstGeom prst="roundRect">
                <a:avLst>
                  <a:gd name="adj" fmla="val 50000"/>
                </a:avLst>
              </a:prstGeom>
              <a:noFill/>
              <a:ln w="18153" cap="flat">
                <a:gradFill>
                  <a:gsLst>
                    <a:gs pos="0">
                      <a:srgbClr val="FF7A8F"/>
                    </a:gs>
                    <a:gs pos="100000">
                      <a:srgbClr val="ED4687"/>
                    </a:gs>
                  </a:gsLst>
                  <a:lin ang="5400000" scaled="1"/>
                </a:gradFill>
                <a:prstDash val="sysDot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pt-BR" dirty="0"/>
              </a:p>
            </p:txBody>
          </p:sp>
        </p:grpSp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F8A1A1C6-F436-F3CD-535E-9C0CD61C1964}"/>
                </a:ext>
              </a:extLst>
            </p:cNvPr>
            <p:cNvSpPr txBox="1"/>
            <p:nvPr/>
          </p:nvSpPr>
          <p:spPr>
            <a:xfrm>
              <a:off x="2053917" y="2064646"/>
              <a:ext cx="3828394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Próximos Passos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FC4A6ACA-3451-B7CF-177C-50CA51F1AD12}"/>
                </a:ext>
              </a:extLst>
            </p:cNvPr>
            <p:cNvSpPr txBox="1"/>
            <p:nvPr/>
          </p:nvSpPr>
          <p:spPr>
            <a:xfrm>
              <a:off x="1530897" y="2034682"/>
              <a:ext cx="529980" cy="64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FFD69D"/>
                  </a:solidFill>
                  <a:latin typeface="Century Gothic" panose="020B0502020202020204" pitchFamily="34" charset="0"/>
                </a:rPr>
                <a:t>6.</a:t>
              </a:r>
              <a:endParaRPr lang="pt-BR" sz="2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025F2EB9-DC80-D09A-A9C2-F5C9219D4932}"/>
                </a:ext>
              </a:extLst>
            </p:cNvPr>
            <p:cNvCxnSpPr>
              <a:cxnSpLocks/>
            </p:cNvCxnSpPr>
            <p:nvPr/>
          </p:nvCxnSpPr>
          <p:spPr>
            <a:xfrm>
              <a:off x="1987337" y="2174190"/>
              <a:ext cx="0" cy="379590"/>
            </a:xfrm>
            <a:prstGeom prst="line">
              <a:avLst/>
            </a:prstGeom>
            <a:ln w="12700">
              <a:solidFill>
                <a:srgbClr val="FFD69D">
                  <a:alpha val="58000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B36470DF-D2B4-C6BB-7F72-74753F4B816B}"/>
              </a:ext>
            </a:extLst>
          </p:cNvPr>
          <p:cNvSpPr/>
          <p:nvPr/>
        </p:nvSpPr>
        <p:spPr>
          <a:xfrm rot="18811051">
            <a:off x="11157603" y="5217705"/>
            <a:ext cx="3149660" cy="667644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54EA6B42-D032-ED0B-3E13-07309A6DD558}"/>
              </a:ext>
            </a:extLst>
          </p:cNvPr>
          <p:cNvSpPr/>
          <p:nvPr/>
        </p:nvSpPr>
        <p:spPr>
          <a:xfrm rot="18800185">
            <a:off x="11458574" y="5142391"/>
            <a:ext cx="1733518" cy="153581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742D74"/>
              </a:gs>
              <a:gs pos="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6CE00EA3-C111-F7C6-0462-3D6C81F677A2}"/>
              </a:ext>
            </a:extLst>
          </p:cNvPr>
          <p:cNvGrpSpPr/>
          <p:nvPr/>
        </p:nvGrpSpPr>
        <p:grpSpPr>
          <a:xfrm rot="21134399">
            <a:off x="6457440" y="-1830483"/>
            <a:ext cx="6204804" cy="1460474"/>
            <a:chOff x="-11822" y="-627503"/>
            <a:chExt cx="3793767" cy="892969"/>
          </a:xfrm>
        </p:grpSpPr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8731C32C-5F73-EECE-E3F9-CD998A5EF4E0}"/>
                </a:ext>
              </a:extLst>
            </p:cNvPr>
            <p:cNvSpPr/>
            <p:nvPr/>
          </p:nvSpPr>
          <p:spPr>
            <a:xfrm rot="8338322">
              <a:off x="238399" y="-155227"/>
              <a:ext cx="2426734" cy="42069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742D74"/>
                </a:gs>
                <a:gs pos="100000">
                  <a:srgbClr val="692B72"/>
                </a:gs>
              </a:gsLst>
              <a:lin ang="0" scaled="0"/>
            </a:gradFill>
            <a:ln w="18153" cap="flat">
              <a:solidFill>
                <a:srgbClr val="692B72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: Cantos Arredondados 130">
              <a:extLst>
                <a:ext uri="{FF2B5EF4-FFF2-40B4-BE49-F238E27FC236}">
                  <a16:creationId xmlns:a16="http://schemas.microsoft.com/office/drawing/2014/main" id="{FA908FC9-280D-99AA-BF7D-C35FD464FBB1}"/>
                </a:ext>
              </a:extLst>
            </p:cNvPr>
            <p:cNvSpPr/>
            <p:nvPr/>
          </p:nvSpPr>
          <p:spPr>
            <a:xfrm rot="8352769">
              <a:off x="-11822" y="-627503"/>
              <a:ext cx="3793767" cy="657679"/>
            </a:xfrm>
            <a:prstGeom prst="roundRect">
              <a:avLst>
                <a:gd name="adj" fmla="val 50000"/>
              </a:avLst>
            </a:prstGeom>
            <a:noFill/>
            <a:ln w="18153" cap="flat">
              <a:solidFill>
                <a:srgbClr val="AB3D7D"/>
              </a:solidFill>
              <a:prstDash val="sysDot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pic>
        <p:nvPicPr>
          <p:cNvPr id="135" name="Espaço Reservado para Imagem 134">
            <a:extLst>
              <a:ext uri="{FF2B5EF4-FFF2-40B4-BE49-F238E27FC236}">
                <a16:creationId xmlns:a16="http://schemas.microsoft.com/office/drawing/2014/main" id="{DE198FDE-2162-7A3A-D6A5-E431A014A0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2" r="20802"/>
          <a:stretch/>
        </p:blipFill>
        <p:spPr/>
      </p:pic>
    </p:spTree>
    <p:extLst>
      <p:ext uri="{BB962C8B-B14F-4D97-AF65-F5344CB8AC3E}">
        <p14:creationId xmlns:p14="http://schemas.microsoft.com/office/powerpoint/2010/main" val="2523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9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9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33" grpId="0"/>
      <p:bldP spid="126" grpId="0" animBg="1"/>
      <p:bldP spid="1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ADB73F1E-5A5A-4B20-B886-9FB318A16455}"/>
              </a:ext>
            </a:extLst>
          </p:cNvPr>
          <p:cNvSpPr/>
          <p:nvPr/>
        </p:nvSpPr>
        <p:spPr>
          <a:xfrm>
            <a:off x="564430" y="889884"/>
            <a:ext cx="11025769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66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INTRODUÇÃO </a:t>
            </a:r>
            <a:endParaRPr lang="pt-BR" sz="6600" dirty="0">
              <a:solidFill>
                <a:srgbClr val="FFD69D"/>
              </a:solidFill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7EAA01-F1D7-446B-B962-47731229ADE1}"/>
              </a:ext>
            </a:extLst>
          </p:cNvPr>
          <p:cNvCxnSpPr>
            <a:cxnSpLocks/>
          </p:cNvCxnSpPr>
          <p:nvPr/>
        </p:nvCxnSpPr>
        <p:spPr>
          <a:xfrm>
            <a:off x="6120159" y="2955284"/>
            <a:ext cx="0" cy="2280702"/>
          </a:xfrm>
          <a:prstGeom prst="line">
            <a:avLst/>
          </a:prstGeom>
          <a:ln w="12700">
            <a:solidFill>
              <a:srgbClr val="FFD69D">
                <a:alpha val="58000"/>
              </a:srgb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4C8398-2819-48DE-8D9E-39C40E86297D}"/>
              </a:ext>
            </a:extLst>
          </p:cNvPr>
          <p:cNvSpPr txBox="1"/>
          <p:nvPr/>
        </p:nvSpPr>
        <p:spPr>
          <a:xfrm>
            <a:off x="6096000" y="4562245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Fornecer insights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para otimizar processos e melhorar a qualidade </a:t>
            </a:r>
            <a:r>
              <a:rPr lang="pt-BR" sz="2000" b="1">
                <a:solidFill>
                  <a:schemeClr val="bg1"/>
                </a:solidFill>
                <a:latin typeface="Century Gothic" panose="020B0502020202020204" pitchFamily="34" charset="0"/>
              </a:rPr>
              <a:t>da bebida.</a:t>
            </a:r>
            <a:endParaRPr lang="pt-BR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77A9EE-1F64-4DF2-BF06-3C885F4D3CB1}"/>
              </a:ext>
            </a:extLst>
          </p:cNvPr>
          <p:cNvSpPr/>
          <p:nvPr/>
        </p:nvSpPr>
        <p:spPr>
          <a:xfrm>
            <a:off x="5354179" y="3559016"/>
            <a:ext cx="7071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6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 Impacto</a:t>
            </a:r>
            <a:r>
              <a:rPr lang="pt-BR" sz="4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: </a:t>
            </a:r>
            <a:endParaRPr lang="pt-BR" sz="6000" dirty="0">
              <a:solidFill>
                <a:srgbClr val="FFD69D"/>
              </a:solidFill>
            </a:endParaRPr>
          </a:p>
        </p:txBody>
      </p:sp>
      <p:grpSp>
        <p:nvGrpSpPr>
          <p:cNvPr id="28" name="Gráfico 83">
            <a:extLst>
              <a:ext uri="{FF2B5EF4-FFF2-40B4-BE49-F238E27FC236}">
                <a16:creationId xmlns:a16="http://schemas.microsoft.com/office/drawing/2014/main" id="{57636EE7-6988-4C6B-A9EE-3A47A802115B}"/>
              </a:ext>
            </a:extLst>
          </p:cNvPr>
          <p:cNvGrpSpPr/>
          <p:nvPr/>
        </p:nvGrpSpPr>
        <p:grpSpPr>
          <a:xfrm>
            <a:off x="8474337" y="2722944"/>
            <a:ext cx="831632" cy="831694"/>
            <a:chOff x="2725405" y="628434"/>
            <a:chExt cx="1219200" cy="121929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16BB4F8-CF9D-4C6F-A48F-7E2B822CEE6C}"/>
                </a:ext>
              </a:extLst>
            </p:cNvPr>
            <p:cNvSpPr/>
            <p:nvPr/>
          </p:nvSpPr>
          <p:spPr>
            <a:xfrm>
              <a:off x="2915905" y="1733426"/>
              <a:ext cx="190500" cy="38100"/>
            </a:xfrm>
            <a:custGeom>
              <a:avLst/>
              <a:gdLst>
                <a:gd name="connsiteX0" fmla="*/ 190500 w 190500"/>
                <a:gd name="connsiteY0" fmla="*/ 19050 h 38100"/>
                <a:gd name="connsiteX1" fmla="*/ 171450 w 190500"/>
                <a:gd name="connsiteY1" fmla="*/ 0 h 38100"/>
                <a:gd name="connsiteX2" fmla="*/ 19050 w 190500"/>
                <a:gd name="connsiteY2" fmla="*/ 0 h 38100"/>
                <a:gd name="connsiteX3" fmla="*/ 0 w 190500"/>
                <a:gd name="connsiteY3" fmla="*/ 19050 h 38100"/>
                <a:gd name="connsiteX4" fmla="*/ 19050 w 190500"/>
                <a:gd name="connsiteY4" fmla="*/ 38100 h 38100"/>
                <a:gd name="connsiteX5" fmla="*/ 171450 w 190500"/>
                <a:gd name="connsiteY5" fmla="*/ 38100 h 38100"/>
                <a:gd name="connsiteX6" fmla="*/ 190500 w 190500"/>
                <a:gd name="connsiteY6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38100">
                  <a:moveTo>
                    <a:pt x="190500" y="19050"/>
                  </a:moveTo>
                  <a:cubicBezTo>
                    <a:pt x="190500" y="8529"/>
                    <a:pt x="181971" y="0"/>
                    <a:pt x="1714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171450" y="38100"/>
                  </a:lnTo>
                  <a:cubicBezTo>
                    <a:pt x="181971" y="38100"/>
                    <a:pt x="190500" y="29571"/>
                    <a:pt x="1905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8FDCBA-CE05-49B1-80EC-5006B58EDFA9}"/>
                </a:ext>
              </a:extLst>
            </p:cNvPr>
            <p:cNvSpPr/>
            <p:nvPr/>
          </p:nvSpPr>
          <p:spPr>
            <a:xfrm>
              <a:off x="2839797" y="1389051"/>
              <a:ext cx="342905" cy="307334"/>
            </a:xfrm>
            <a:custGeom>
              <a:avLst/>
              <a:gdLst>
                <a:gd name="connsiteX0" fmla="*/ 59629 w 342905"/>
                <a:gd name="connsiteY0" fmla="*/ 301417 h 307334"/>
                <a:gd name="connsiteX1" fmla="*/ 86145 w 342905"/>
                <a:gd name="connsiteY1" fmla="*/ 296647 h 307334"/>
                <a:gd name="connsiteX2" fmla="*/ 84490 w 342905"/>
                <a:gd name="connsiteY2" fmla="*/ 272842 h 307334"/>
                <a:gd name="connsiteX3" fmla="*/ 70272 w 342905"/>
                <a:gd name="connsiteY3" fmla="*/ 84793 h 307334"/>
                <a:gd name="connsiteX4" fmla="*/ 258321 w 342905"/>
                <a:gd name="connsiteY4" fmla="*/ 70576 h 307334"/>
                <a:gd name="connsiteX5" fmla="*/ 272538 w 342905"/>
                <a:gd name="connsiteY5" fmla="*/ 258624 h 307334"/>
                <a:gd name="connsiteX6" fmla="*/ 258321 w 342905"/>
                <a:gd name="connsiteY6" fmla="*/ 272842 h 307334"/>
                <a:gd name="connsiteX7" fmla="*/ 254037 w 342905"/>
                <a:gd name="connsiteY7" fmla="*/ 299440 h 307334"/>
                <a:gd name="connsiteX8" fmla="*/ 280635 w 342905"/>
                <a:gd name="connsiteY8" fmla="*/ 303724 h 307334"/>
                <a:gd name="connsiteX9" fmla="*/ 283276 w 342905"/>
                <a:gd name="connsiteY9" fmla="*/ 301417 h 307334"/>
                <a:gd name="connsiteX10" fmla="*/ 301417 w 342905"/>
                <a:gd name="connsiteY10" fmla="*/ 59629 h 307334"/>
                <a:gd name="connsiteX11" fmla="*/ 59629 w 342905"/>
                <a:gd name="connsiteY11" fmla="*/ 41489 h 307334"/>
                <a:gd name="connsiteX12" fmla="*/ 41489 w 342905"/>
                <a:gd name="connsiteY12" fmla="*/ 283276 h 307334"/>
                <a:gd name="connsiteX13" fmla="*/ 59629 w 342905"/>
                <a:gd name="connsiteY13" fmla="*/ 301417 h 30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5" h="307334">
                  <a:moveTo>
                    <a:pt x="59629" y="301417"/>
                  </a:moveTo>
                  <a:cubicBezTo>
                    <a:pt x="68269" y="307422"/>
                    <a:pt x="80140" y="305286"/>
                    <a:pt x="86145" y="296647"/>
                  </a:cubicBezTo>
                  <a:cubicBezTo>
                    <a:pt x="91247" y="289306"/>
                    <a:pt x="90558" y="279406"/>
                    <a:pt x="84490" y="272842"/>
                  </a:cubicBezTo>
                  <a:cubicBezTo>
                    <a:pt x="28635" y="224840"/>
                    <a:pt x="22270" y="140647"/>
                    <a:pt x="70272" y="84793"/>
                  </a:cubicBezTo>
                  <a:cubicBezTo>
                    <a:pt x="118274" y="28939"/>
                    <a:pt x="202467" y="22574"/>
                    <a:pt x="258321" y="70576"/>
                  </a:cubicBezTo>
                  <a:cubicBezTo>
                    <a:pt x="314175" y="118578"/>
                    <a:pt x="320541" y="202770"/>
                    <a:pt x="272538" y="258624"/>
                  </a:cubicBezTo>
                  <a:cubicBezTo>
                    <a:pt x="268164" y="263715"/>
                    <a:pt x="263411" y="268467"/>
                    <a:pt x="258321" y="272842"/>
                  </a:cubicBezTo>
                  <a:cubicBezTo>
                    <a:pt x="249793" y="279004"/>
                    <a:pt x="247875" y="290912"/>
                    <a:pt x="254037" y="299440"/>
                  </a:cubicBezTo>
                  <a:cubicBezTo>
                    <a:pt x="260198" y="307968"/>
                    <a:pt x="272107" y="309886"/>
                    <a:pt x="280635" y="303724"/>
                  </a:cubicBezTo>
                  <a:cubicBezTo>
                    <a:pt x="281584" y="303038"/>
                    <a:pt x="282469" y="302265"/>
                    <a:pt x="283276" y="301417"/>
                  </a:cubicBezTo>
                  <a:cubicBezTo>
                    <a:pt x="355054" y="239658"/>
                    <a:pt x="363175" y="131406"/>
                    <a:pt x="301417" y="59629"/>
                  </a:cubicBezTo>
                  <a:cubicBezTo>
                    <a:pt x="239658" y="-12148"/>
                    <a:pt x="131407" y="-20269"/>
                    <a:pt x="59629" y="41489"/>
                  </a:cubicBezTo>
                  <a:cubicBezTo>
                    <a:pt x="-12148" y="103248"/>
                    <a:pt x="-20269" y="211499"/>
                    <a:pt x="41489" y="283276"/>
                  </a:cubicBezTo>
                  <a:cubicBezTo>
                    <a:pt x="47074" y="289768"/>
                    <a:pt x="53138" y="295832"/>
                    <a:pt x="59629" y="301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A0AA629-1D80-4A45-A6A0-EBE6DD7D115D}"/>
                </a:ext>
              </a:extLst>
            </p:cNvPr>
            <p:cNvSpPr/>
            <p:nvPr/>
          </p:nvSpPr>
          <p:spPr>
            <a:xfrm>
              <a:off x="2934955" y="1809626"/>
              <a:ext cx="152400" cy="38100"/>
            </a:xfrm>
            <a:custGeom>
              <a:avLst/>
              <a:gdLst>
                <a:gd name="connsiteX0" fmla="*/ 19050 w 152400"/>
                <a:gd name="connsiteY0" fmla="*/ 0 h 38100"/>
                <a:gd name="connsiteX1" fmla="*/ 0 w 152400"/>
                <a:gd name="connsiteY1" fmla="*/ 19050 h 38100"/>
                <a:gd name="connsiteX2" fmla="*/ 19050 w 152400"/>
                <a:gd name="connsiteY2" fmla="*/ 38100 h 38100"/>
                <a:gd name="connsiteX3" fmla="*/ 133350 w 152400"/>
                <a:gd name="connsiteY3" fmla="*/ 38100 h 38100"/>
                <a:gd name="connsiteX4" fmla="*/ 152400 w 152400"/>
                <a:gd name="connsiteY4" fmla="*/ 19050 h 38100"/>
                <a:gd name="connsiteX5" fmla="*/ 133350 w 152400"/>
                <a:gd name="connsiteY5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38100">
                  <a:moveTo>
                    <a:pt x="19050" y="0"/>
                  </a:move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133350" y="38100"/>
                  </a:lnTo>
                  <a:cubicBezTo>
                    <a:pt x="143871" y="38100"/>
                    <a:pt x="152400" y="29571"/>
                    <a:pt x="152400" y="19050"/>
                  </a:cubicBezTo>
                  <a:cubicBezTo>
                    <a:pt x="152400" y="8529"/>
                    <a:pt x="143871" y="0"/>
                    <a:pt x="133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DE1FC3B-9D27-4271-9590-E2C62989B215}"/>
                </a:ext>
              </a:extLst>
            </p:cNvPr>
            <p:cNvSpPr/>
            <p:nvPr/>
          </p:nvSpPr>
          <p:spPr>
            <a:xfrm>
              <a:off x="2725405" y="1542926"/>
              <a:ext cx="76200" cy="38100"/>
            </a:xfrm>
            <a:custGeom>
              <a:avLst/>
              <a:gdLst>
                <a:gd name="connsiteX0" fmla="*/ 19050 w 76200"/>
                <a:gd name="connsiteY0" fmla="*/ 38100 h 38100"/>
                <a:gd name="connsiteX1" fmla="*/ 57150 w 76200"/>
                <a:gd name="connsiteY1" fmla="*/ 38100 h 38100"/>
                <a:gd name="connsiteX2" fmla="*/ 76200 w 76200"/>
                <a:gd name="connsiteY2" fmla="*/ 19050 h 38100"/>
                <a:gd name="connsiteX3" fmla="*/ 57150 w 76200"/>
                <a:gd name="connsiteY3" fmla="*/ 0 h 38100"/>
                <a:gd name="connsiteX4" fmla="*/ 19050 w 76200"/>
                <a:gd name="connsiteY4" fmla="*/ 0 h 38100"/>
                <a:gd name="connsiteX5" fmla="*/ 0 w 76200"/>
                <a:gd name="connsiteY5" fmla="*/ 19050 h 38100"/>
                <a:gd name="connsiteX6" fmla="*/ 19050 w 76200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19050" y="38100"/>
                  </a:moveTo>
                  <a:lnTo>
                    <a:pt x="57150" y="38100"/>
                  </a:lnTo>
                  <a:cubicBezTo>
                    <a:pt x="67671" y="38100"/>
                    <a:pt x="76200" y="29571"/>
                    <a:pt x="76200" y="19050"/>
                  </a:cubicBezTo>
                  <a:cubicBezTo>
                    <a:pt x="76200" y="8529"/>
                    <a:pt x="67671" y="0"/>
                    <a:pt x="571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65AFB72B-3B8B-4F29-8429-B2A5B66E43A2}"/>
                </a:ext>
              </a:extLst>
            </p:cNvPr>
            <p:cNvSpPr/>
            <p:nvPr/>
          </p:nvSpPr>
          <p:spPr>
            <a:xfrm>
              <a:off x="3220705" y="1542926"/>
              <a:ext cx="76200" cy="38100"/>
            </a:xfrm>
            <a:custGeom>
              <a:avLst/>
              <a:gdLst>
                <a:gd name="connsiteX0" fmla="*/ 57150 w 76200"/>
                <a:gd name="connsiteY0" fmla="*/ 38100 h 38100"/>
                <a:gd name="connsiteX1" fmla="*/ 76200 w 76200"/>
                <a:gd name="connsiteY1" fmla="*/ 19050 h 38100"/>
                <a:gd name="connsiteX2" fmla="*/ 57150 w 76200"/>
                <a:gd name="connsiteY2" fmla="*/ 0 h 38100"/>
                <a:gd name="connsiteX3" fmla="*/ 19050 w 76200"/>
                <a:gd name="connsiteY3" fmla="*/ 0 h 38100"/>
                <a:gd name="connsiteX4" fmla="*/ 0 w 76200"/>
                <a:gd name="connsiteY4" fmla="*/ 19050 h 38100"/>
                <a:gd name="connsiteX5" fmla="*/ 19050 w 76200"/>
                <a:gd name="connsiteY5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57150" y="38100"/>
                  </a:moveTo>
                  <a:cubicBezTo>
                    <a:pt x="67671" y="38100"/>
                    <a:pt x="76200" y="29571"/>
                    <a:pt x="76200" y="19050"/>
                  </a:cubicBezTo>
                  <a:cubicBezTo>
                    <a:pt x="76200" y="8529"/>
                    <a:pt x="67671" y="0"/>
                    <a:pt x="571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97C5D3A1-7632-46F6-B9BA-FD06BECAA8D3}"/>
                </a:ext>
              </a:extLst>
            </p:cNvPr>
            <p:cNvSpPr/>
            <p:nvPr/>
          </p:nvSpPr>
          <p:spPr>
            <a:xfrm>
              <a:off x="2801642" y="1352367"/>
              <a:ext cx="66696" cy="66696"/>
            </a:xfrm>
            <a:custGeom>
              <a:avLst/>
              <a:gdLst>
                <a:gd name="connsiteX0" fmla="*/ 34158 w 66696"/>
                <a:gd name="connsiteY0" fmla="*/ 61114 h 66696"/>
                <a:gd name="connsiteX1" fmla="*/ 61113 w 66696"/>
                <a:gd name="connsiteY1" fmla="*/ 61114 h 66696"/>
                <a:gd name="connsiteX2" fmla="*/ 61113 w 66696"/>
                <a:gd name="connsiteY2" fmla="*/ 34158 h 66696"/>
                <a:gd name="connsiteX3" fmla="*/ 32538 w 66696"/>
                <a:gd name="connsiteY3" fmla="*/ 5583 h 66696"/>
                <a:gd name="connsiteX4" fmla="*/ 5583 w 66696"/>
                <a:gd name="connsiteY4" fmla="*/ 5583 h 66696"/>
                <a:gd name="connsiteX5" fmla="*/ 5583 w 66696"/>
                <a:gd name="connsiteY5" fmla="*/ 32539 h 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96" h="66696">
                  <a:moveTo>
                    <a:pt x="34158" y="61114"/>
                  </a:moveTo>
                  <a:cubicBezTo>
                    <a:pt x="41601" y="68557"/>
                    <a:pt x="53670" y="68557"/>
                    <a:pt x="61113" y="61114"/>
                  </a:cubicBezTo>
                  <a:cubicBezTo>
                    <a:pt x="68557" y="53670"/>
                    <a:pt x="68557" y="41601"/>
                    <a:pt x="61113" y="34158"/>
                  </a:cubicBezTo>
                  <a:lnTo>
                    <a:pt x="32538" y="5583"/>
                  </a:lnTo>
                  <a:cubicBezTo>
                    <a:pt x="25095" y="-1861"/>
                    <a:pt x="13026" y="-1861"/>
                    <a:pt x="5583" y="5583"/>
                  </a:cubicBezTo>
                  <a:cubicBezTo>
                    <a:pt x="-1861" y="13026"/>
                    <a:pt x="-1861" y="25095"/>
                    <a:pt x="5583" y="32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1FCAA41-6F4F-47B4-9C07-7C30ACD66D77}"/>
                </a:ext>
              </a:extLst>
            </p:cNvPr>
            <p:cNvSpPr/>
            <p:nvPr/>
          </p:nvSpPr>
          <p:spPr>
            <a:xfrm>
              <a:off x="2992105" y="1276226"/>
              <a:ext cx="38100" cy="76200"/>
            </a:xfrm>
            <a:custGeom>
              <a:avLst/>
              <a:gdLst>
                <a:gd name="connsiteX0" fmla="*/ 19050 w 38100"/>
                <a:gd name="connsiteY0" fmla="*/ 76200 h 76200"/>
                <a:gd name="connsiteX1" fmla="*/ 38100 w 38100"/>
                <a:gd name="connsiteY1" fmla="*/ 57150 h 76200"/>
                <a:gd name="connsiteX2" fmla="*/ 38100 w 38100"/>
                <a:gd name="connsiteY2" fmla="*/ 19050 h 76200"/>
                <a:gd name="connsiteX3" fmla="*/ 19050 w 38100"/>
                <a:gd name="connsiteY3" fmla="*/ 0 h 76200"/>
                <a:gd name="connsiteX4" fmla="*/ 0 w 38100"/>
                <a:gd name="connsiteY4" fmla="*/ 19050 h 76200"/>
                <a:gd name="connsiteX5" fmla="*/ 0 w 38100"/>
                <a:gd name="connsiteY5" fmla="*/ 57150 h 76200"/>
                <a:gd name="connsiteX6" fmla="*/ 19050 w 38100"/>
                <a:gd name="connsiteY6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76200">
                  <a:moveTo>
                    <a:pt x="19050" y="76200"/>
                  </a:moveTo>
                  <a:cubicBezTo>
                    <a:pt x="29571" y="76200"/>
                    <a:pt x="38100" y="67671"/>
                    <a:pt x="38100" y="57150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57150"/>
                  </a:lnTo>
                  <a:cubicBezTo>
                    <a:pt x="0" y="67671"/>
                    <a:pt x="8529" y="76200"/>
                    <a:pt x="1905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619662C-6C04-4591-8F50-93A2C478B7D8}"/>
                </a:ext>
              </a:extLst>
            </p:cNvPr>
            <p:cNvSpPr/>
            <p:nvPr/>
          </p:nvSpPr>
          <p:spPr>
            <a:xfrm>
              <a:off x="3153919" y="1352367"/>
              <a:ext cx="66748" cy="66733"/>
            </a:xfrm>
            <a:custGeom>
              <a:avLst/>
              <a:gdLst>
                <a:gd name="connsiteX0" fmla="*/ 19161 w 66748"/>
                <a:gd name="connsiteY0" fmla="*/ 66733 h 66733"/>
                <a:gd name="connsiteX1" fmla="*/ 32591 w 66748"/>
                <a:gd name="connsiteY1" fmla="*/ 61114 h 66733"/>
                <a:gd name="connsiteX2" fmla="*/ 61166 w 66748"/>
                <a:gd name="connsiteY2" fmla="*/ 32539 h 66733"/>
                <a:gd name="connsiteX3" fmla="*/ 61166 w 66748"/>
                <a:gd name="connsiteY3" fmla="*/ 5583 h 66733"/>
                <a:gd name="connsiteX4" fmla="*/ 34210 w 66748"/>
                <a:gd name="connsiteY4" fmla="*/ 5583 h 66733"/>
                <a:gd name="connsiteX5" fmla="*/ 5635 w 66748"/>
                <a:gd name="connsiteY5" fmla="*/ 34158 h 66733"/>
                <a:gd name="connsiteX6" fmla="*/ 5524 w 66748"/>
                <a:gd name="connsiteY6" fmla="*/ 61098 h 66733"/>
                <a:gd name="connsiteX7" fmla="*/ 19161 w 66748"/>
                <a:gd name="connsiteY7" fmla="*/ 66733 h 6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" h="66733">
                  <a:moveTo>
                    <a:pt x="19161" y="66733"/>
                  </a:moveTo>
                  <a:cubicBezTo>
                    <a:pt x="24205" y="66712"/>
                    <a:pt x="29035" y="64691"/>
                    <a:pt x="32591" y="61114"/>
                  </a:cubicBezTo>
                  <a:lnTo>
                    <a:pt x="61166" y="32539"/>
                  </a:lnTo>
                  <a:cubicBezTo>
                    <a:pt x="68610" y="25095"/>
                    <a:pt x="68610" y="13026"/>
                    <a:pt x="61166" y="5583"/>
                  </a:cubicBezTo>
                  <a:cubicBezTo>
                    <a:pt x="53722" y="-1861"/>
                    <a:pt x="41654" y="-1861"/>
                    <a:pt x="34210" y="5583"/>
                  </a:cubicBezTo>
                  <a:lnTo>
                    <a:pt x="5635" y="34158"/>
                  </a:lnTo>
                  <a:cubicBezTo>
                    <a:pt x="-1835" y="41567"/>
                    <a:pt x="-1885" y="53628"/>
                    <a:pt x="5524" y="61098"/>
                  </a:cubicBezTo>
                  <a:cubicBezTo>
                    <a:pt x="9128" y="64732"/>
                    <a:pt x="14043" y="66763"/>
                    <a:pt x="19161" y="667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A315D5F2-C3E5-4248-914B-C71D61AF0147}"/>
                </a:ext>
              </a:extLst>
            </p:cNvPr>
            <p:cNvSpPr/>
            <p:nvPr/>
          </p:nvSpPr>
          <p:spPr>
            <a:xfrm>
              <a:off x="2801642" y="1704887"/>
              <a:ext cx="66696" cy="66696"/>
            </a:xfrm>
            <a:custGeom>
              <a:avLst/>
              <a:gdLst>
                <a:gd name="connsiteX0" fmla="*/ 34158 w 66696"/>
                <a:gd name="connsiteY0" fmla="*/ 5583 h 66696"/>
                <a:gd name="connsiteX1" fmla="*/ 5583 w 66696"/>
                <a:gd name="connsiteY1" fmla="*/ 34158 h 66696"/>
                <a:gd name="connsiteX2" fmla="*/ 5583 w 66696"/>
                <a:gd name="connsiteY2" fmla="*/ 61114 h 66696"/>
                <a:gd name="connsiteX3" fmla="*/ 32538 w 66696"/>
                <a:gd name="connsiteY3" fmla="*/ 61114 h 66696"/>
                <a:gd name="connsiteX4" fmla="*/ 61113 w 66696"/>
                <a:gd name="connsiteY4" fmla="*/ 32539 h 66696"/>
                <a:gd name="connsiteX5" fmla="*/ 61113 w 66696"/>
                <a:gd name="connsiteY5" fmla="*/ 5583 h 66696"/>
                <a:gd name="connsiteX6" fmla="*/ 34158 w 66696"/>
                <a:gd name="connsiteY6" fmla="*/ 5583 h 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96" h="66696">
                  <a:moveTo>
                    <a:pt x="34158" y="5583"/>
                  </a:moveTo>
                  <a:lnTo>
                    <a:pt x="5583" y="34158"/>
                  </a:lnTo>
                  <a:cubicBezTo>
                    <a:pt x="-1861" y="41601"/>
                    <a:pt x="-1861" y="53670"/>
                    <a:pt x="5583" y="61114"/>
                  </a:cubicBezTo>
                  <a:cubicBezTo>
                    <a:pt x="13026" y="68557"/>
                    <a:pt x="25095" y="68557"/>
                    <a:pt x="32538" y="61114"/>
                  </a:cubicBezTo>
                  <a:lnTo>
                    <a:pt x="61113" y="32539"/>
                  </a:lnTo>
                  <a:cubicBezTo>
                    <a:pt x="68557" y="25095"/>
                    <a:pt x="68557" y="13026"/>
                    <a:pt x="61113" y="5583"/>
                  </a:cubicBezTo>
                  <a:cubicBezTo>
                    <a:pt x="53670" y="-1861"/>
                    <a:pt x="41601" y="-1861"/>
                    <a:pt x="34158" y="5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7280CABE-4118-4EB5-AC98-F70398FBC8F3}"/>
                </a:ext>
              </a:extLst>
            </p:cNvPr>
            <p:cNvSpPr/>
            <p:nvPr/>
          </p:nvSpPr>
          <p:spPr>
            <a:xfrm>
              <a:off x="3153971" y="1704887"/>
              <a:ext cx="66653" cy="66638"/>
            </a:xfrm>
            <a:custGeom>
              <a:avLst/>
              <a:gdLst>
                <a:gd name="connsiteX0" fmla="*/ 47683 w 66653"/>
                <a:gd name="connsiteY0" fmla="*/ 66638 h 66638"/>
                <a:gd name="connsiteX1" fmla="*/ 66653 w 66653"/>
                <a:gd name="connsiteY1" fmla="*/ 47508 h 66638"/>
                <a:gd name="connsiteX2" fmla="*/ 61113 w 66653"/>
                <a:gd name="connsiteY2" fmla="*/ 34158 h 66638"/>
                <a:gd name="connsiteX3" fmla="*/ 32538 w 66653"/>
                <a:gd name="connsiteY3" fmla="*/ 5583 h 66638"/>
                <a:gd name="connsiteX4" fmla="*/ 5583 w 66653"/>
                <a:gd name="connsiteY4" fmla="*/ 5583 h 66638"/>
                <a:gd name="connsiteX5" fmla="*/ 5583 w 66653"/>
                <a:gd name="connsiteY5" fmla="*/ 32539 h 66638"/>
                <a:gd name="connsiteX6" fmla="*/ 34158 w 66653"/>
                <a:gd name="connsiteY6" fmla="*/ 61114 h 66638"/>
                <a:gd name="connsiteX7" fmla="*/ 47683 w 66653"/>
                <a:gd name="connsiteY7" fmla="*/ 66638 h 66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53" h="66638">
                  <a:moveTo>
                    <a:pt x="47683" y="66638"/>
                  </a:moveTo>
                  <a:cubicBezTo>
                    <a:pt x="58204" y="66594"/>
                    <a:pt x="66697" y="58029"/>
                    <a:pt x="66653" y="47508"/>
                  </a:cubicBezTo>
                  <a:cubicBezTo>
                    <a:pt x="66632" y="42503"/>
                    <a:pt x="64642" y="37707"/>
                    <a:pt x="61113" y="34158"/>
                  </a:cubicBezTo>
                  <a:lnTo>
                    <a:pt x="32538" y="5583"/>
                  </a:lnTo>
                  <a:cubicBezTo>
                    <a:pt x="25095" y="-1861"/>
                    <a:pt x="13026" y="-1861"/>
                    <a:pt x="5583" y="5583"/>
                  </a:cubicBezTo>
                  <a:cubicBezTo>
                    <a:pt x="-1861" y="13026"/>
                    <a:pt x="-1861" y="25095"/>
                    <a:pt x="5583" y="32539"/>
                  </a:cubicBezTo>
                  <a:lnTo>
                    <a:pt x="34158" y="61114"/>
                  </a:lnTo>
                  <a:cubicBezTo>
                    <a:pt x="37753" y="64679"/>
                    <a:pt x="42620" y="66667"/>
                    <a:pt x="47683" y="666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961270B5-D757-42D9-886B-1DB317932A16}"/>
                </a:ext>
              </a:extLst>
            </p:cNvPr>
            <p:cNvSpPr/>
            <p:nvPr/>
          </p:nvSpPr>
          <p:spPr>
            <a:xfrm>
              <a:off x="3173080" y="628434"/>
              <a:ext cx="771525" cy="1219291"/>
            </a:xfrm>
            <a:custGeom>
              <a:avLst/>
              <a:gdLst>
                <a:gd name="connsiteX0" fmla="*/ 771525 w 771525"/>
                <a:gd name="connsiteY0" fmla="*/ 95342 h 1219291"/>
                <a:gd name="connsiteX1" fmla="*/ 676367 w 771525"/>
                <a:gd name="connsiteY1" fmla="*/ 0 h 1219291"/>
                <a:gd name="connsiteX2" fmla="*/ 581025 w 771525"/>
                <a:gd name="connsiteY2" fmla="*/ 95158 h 1219291"/>
                <a:gd name="connsiteX3" fmla="*/ 617506 w 771525"/>
                <a:gd name="connsiteY3" fmla="*/ 170208 h 1219291"/>
                <a:gd name="connsiteX4" fmla="*/ 396145 w 771525"/>
                <a:gd name="connsiteY4" fmla="*/ 613025 h 1219291"/>
                <a:gd name="connsiteX5" fmla="*/ 279509 w 771525"/>
                <a:gd name="connsiteY5" fmla="*/ 680414 h 1219291"/>
                <a:gd name="connsiteX6" fmla="*/ 278416 w 771525"/>
                <a:gd name="connsiteY6" fmla="*/ 725135 h 1219291"/>
                <a:gd name="connsiteX7" fmla="*/ 42863 w 771525"/>
                <a:gd name="connsiteY7" fmla="*/ 828767 h 1219291"/>
                <a:gd name="connsiteX8" fmla="*/ 33147 w 771525"/>
                <a:gd name="connsiteY8" fmla="*/ 853913 h 1219291"/>
                <a:gd name="connsiteX9" fmla="*/ 58293 w 771525"/>
                <a:gd name="connsiteY9" fmla="*/ 863628 h 1219291"/>
                <a:gd name="connsiteX10" fmla="*/ 293846 w 771525"/>
                <a:gd name="connsiteY10" fmla="*/ 759996 h 1219291"/>
                <a:gd name="connsiteX11" fmla="*/ 352425 w 771525"/>
                <a:gd name="connsiteY11" fmla="*/ 798096 h 1219291"/>
                <a:gd name="connsiteX12" fmla="*/ 352425 w 771525"/>
                <a:gd name="connsiteY12" fmla="*/ 1181192 h 1219291"/>
                <a:gd name="connsiteX13" fmla="*/ 19050 w 771525"/>
                <a:gd name="connsiteY13" fmla="*/ 1181192 h 1219291"/>
                <a:gd name="connsiteX14" fmla="*/ 0 w 771525"/>
                <a:gd name="connsiteY14" fmla="*/ 1200242 h 1219291"/>
                <a:gd name="connsiteX15" fmla="*/ 19050 w 771525"/>
                <a:gd name="connsiteY15" fmla="*/ 1219292 h 1219291"/>
                <a:gd name="connsiteX16" fmla="*/ 752475 w 771525"/>
                <a:gd name="connsiteY16" fmla="*/ 1219292 h 1219291"/>
                <a:gd name="connsiteX17" fmla="*/ 771525 w 771525"/>
                <a:gd name="connsiteY17" fmla="*/ 1200242 h 1219291"/>
                <a:gd name="connsiteX18" fmla="*/ 752475 w 771525"/>
                <a:gd name="connsiteY18" fmla="*/ 1181192 h 1219291"/>
                <a:gd name="connsiteX19" fmla="*/ 695325 w 771525"/>
                <a:gd name="connsiteY19" fmla="*/ 1181192 h 1219291"/>
                <a:gd name="connsiteX20" fmla="*/ 695325 w 771525"/>
                <a:gd name="connsiteY20" fmla="*/ 188687 h 1219291"/>
                <a:gd name="connsiteX21" fmla="*/ 771525 w 771525"/>
                <a:gd name="connsiteY21" fmla="*/ 95342 h 1219291"/>
                <a:gd name="connsiteX22" fmla="*/ 676275 w 771525"/>
                <a:gd name="connsiteY22" fmla="*/ 38192 h 1219291"/>
                <a:gd name="connsiteX23" fmla="*/ 733425 w 771525"/>
                <a:gd name="connsiteY23" fmla="*/ 95342 h 1219291"/>
                <a:gd name="connsiteX24" fmla="*/ 676275 w 771525"/>
                <a:gd name="connsiteY24" fmla="*/ 152492 h 1219291"/>
                <a:gd name="connsiteX25" fmla="*/ 619125 w 771525"/>
                <a:gd name="connsiteY25" fmla="*/ 95342 h 1219291"/>
                <a:gd name="connsiteX26" fmla="*/ 676275 w 771525"/>
                <a:gd name="connsiteY26" fmla="*/ 38192 h 1219291"/>
                <a:gd name="connsiteX27" fmla="*/ 314325 w 771525"/>
                <a:gd name="connsiteY27" fmla="*/ 704942 h 1219291"/>
                <a:gd name="connsiteX28" fmla="*/ 371475 w 771525"/>
                <a:gd name="connsiteY28" fmla="*/ 647792 h 1219291"/>
                <a:gd name="connsiteX29" fmla="*/ 428625 w 771525"/>
                <a:gd name="connsiteY29" fmla="*/ 704942 h 1219291"/>
                <a:gd name="connsiteX30" fmla="*/ 371475 w 771525"/>
                <a:gd name="connsiteY30" fmla="*/ 762092 h 1219291"/>
                <a:gd name="connsiteX31" fmla="*/ 314325 w 771525"/>
                <a:gd name="connsiteY31" fmla="*/ 704942 h 1219291"/>
                <a:gd name="connsiteX32" fmla="*/ 390525 w 771525"/>
                <a:gd name="connsiteY32" fmla="*/ 1181192 h 1219291"/>
                <a:gd name="connsiteX33" fmla="*/ 390525 w 771525"/>
                <a:gd name="connsiteY33" fmla="*/ 798287 h 1219291"/>
                <a:gd name="connsiteX34" fmla="*/ 464622 w 771525"/>
                <a:gd name="connsiteY34" fmla="*/ 685793 h 1219291"/>
                <a:gd name="connsiteX35" fmla="*/ 430149 w 771525"/>
                <a:gd name="connsiteY35" fmla="*/ 630075 h 1219291"/>
                <a:gd name="connsiteX36" fmla="*/ 651605 w 771525"/>
                <a:gd name="connsiteY36" fmla="*/ 187258 h 1219291"/>
                <a:gd name="connsiteX37" fmla="*/ 657225 w 771525"/>
                <a:gd name="connsiteY37" fmla="*/ 188687 h 1219291"/>
                <a:gd name="connsiteX38" fmla="*/ 657225 w 771525"/>
                <a:gd name="connsiteY38" fmla="*/ 1181192 h 1219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71525" h="1219291">
                  <a:moveTo>
                    <a:pt x="771525" y="95342"/>
                  </a:moveTo>
                  <a:cubicBezTo>
                    <a:pt x="771576" y="42737"/>
                    <a:pt x="728972" y="51"/>
                    <a:pt x="676367" y="0"/>
                  </a:cubicBezTo>
                  <a:cubicBezTo>
                    <a:pt x="623762" y="-51"/>
                    <a:pt x="581076" y="42553"/>
                    <a:pt x="581025" y="95158"/>
                  </a:cubicBezTo>
                  <a:cubicBezTo>
                    <a:pt x="580997" y="124454"/>
                    <a:pt x="594451" y="152133"/>
                    <a:pt x="617506" y="170208"/>
                  </a:cubicBezTo>
                  <a:lnTo>
                    <a:pt x="396145" y="613025"/>
                  </a:lnTo>
                  <a:cubicBezTo>
                    <a:pt x="345328" y="599426"/>
                    <a:pt x="293108" y="629597"/>
                    <a:pt x="279509" y="680414"/>
                  </a:cubicBezTo>
                  <a:cubicBezTo>
                    <a:pt x="275600" y="695023"/>
                    <a:pt x="275225" y="710353"/>
                    <a:pt x="278416" y="725135"/>
                  </a:cubicBezTo>
                  <a:lnTo>
                    <a:pt x="42863" y="828767"/>
                  </a:lnTo>
                  <a:cubicBezTo>
                    <a:pt x="33236" y="833028"/>
                    <a:pt x="28886" y="844286"/>
                    <a:pt x="33147" y="853913"/>
                  </a:cubicBezTo>
                  <a:cubicBezTo>
                    <a:pt x="37408" y="863539"/>
                    <a:pt x="48666" y="867889"/>
                    <a:pt x="58293" y="863628"/>
                  </a:cubicBezTo>
                  <a:lnTo>
                    <a:pt x="293846" y="759996"/>
                  </a:lnTo>
                  <a:cubicBezTo>
                    <a:pt x="307841" y="779659"/>
                    <a:pt x="328777" y="793276"/>
                    <a:pt x="352425" y="798096"/>
                  </a:cubicBezTo>
                  <a:lnTo>
                    <a:pt x="352425" y="1181192"/>
                  </a:lnTo>
                  <a:lnTo>
                    <a:pt x="19050" y="1181192"/>
                  </a:lnTo>
                  <a:cubicBezTo>
                    <a:pt x="8529" y="1181192"/>
                    <a:pt x="0" y="1189721"/>
                    <a:pt x="0" y="1200242"/>
                  </a:cubicBezTo>
                  <a:cubicBezTo>
                    <a:pt x="0" y="1210763"/>
                    <a:pt x="8529" y="1219292"/>
                    <a:pt x="19050" y="1219292"/>
                  </a:cubicBezTo>
                  <a:lnTo>
                    <a:pt x="752475" y="1219292"/>
                  </a:lnTo>
                  <a:cubicBezTo>
                    <a:pt x="762996" y="1219292"/>
                    <a:pt x="771525" y="1210763"/>
                    <a:pt x="771525" y="1200242"/>
                  </a:cubicBezTo>
                  <a:cubicBezTo>
                    <a:pt x="771525" y="1189721"/>
                    <a:pt x="762996" y="1181192"/>
                    <a:pt x="752475" y="1181192"/>
                  </a:cubicBezTo>
                  <a:lnTo>
                    <a:pt x="695325" y="1181192"/>
                  </a:lnTo>
                  <a:lnTo>
                    <a:pt x="695325" y="188687"/>
                  </a:lnTo>
                  <a:cubicBezTo>
                    <a:pt x="739680" y="179633"/>
                    <a:pt x="771534" y="140611"/>
                    <a:pt x="771525" y="95342"/>
                  </a:cubicBezTo>
                  <a:close/>
                  <a:moveTo>
                    <a:pt x="676275" y="38192"/>
                  </a:moveTo>
                  <a:cubicBezTo>
                    <a:pt x="707838" y="38192"/>
                    <a:pt x="733425" y="63779"/>
                    <a:pt x="733425" y="95342"/>
                  </a:cubicBezTo>
                  <a:cubicBezTo>
                    <a:pt x="733425" y="126905"/>
                    <a:pt x="707838" y="152492"/>
                    <a:pt x="676275" y="152492"/>
                  </a:cubicBezTo>
                  <a:cubicBezTo>
                    <a:pt x="644712" y="152492"/>
                    <a:pt x="619125" y="126905"/>
                    <a:pt x="619125" y="95342"/>
                  </a:cubicBezTo>
                  <a:cubicBezTo>
                    <a:pt x="619125" y="63779"/>
                    <a:pt x="644712" y="38192"/>
                    <a:pt x="676275" y="38192"/>
                  </a:cubicBezTo>
                  <a:close/>
                  <a:moveTo>
                    <a:pt x="314325" y="704942"/>
                  </a:moveTo>
                  <a:cubicBezTo>
                    <a:pt x="314325" y="673379"/>
                    <a:pt x="339912" y="647792"/>
                    <a:pt x="371475" y="647792"/>
                  </a:cubicBezTo>
                  <a:cubicBezTo>
                    <a:pt x="403038" y="647792"/>
                    <a:pt x="428625" y="673379"/>
                    <a:pt x="428625" y="704942"/>
                  </a:cubicBezTo>
                  <a:cubicBezTo>
                    <a:pt x="428625" y="736505"/>
                    <a:pt x="403038" y="762092"/>
                    <a:pt x="371475" y="762092"/>
                  </a:cubicBezTo>
                  <a:cubicBezTo>
                    <a:pt x="339912" y="762092"/>
                    <a:pt x="314325" y="736505"/>
                    <a:pt x="314325" y="704942"/>
                  </a:cubicBezTo>
                  <a:close/>
                  <a:moveTo>
                    <a:pt x="390525" y="1181192"/>
                  </a:moveTo>
                  <a:lnTo>
                    <a:pt x="390525" y="798287"/>
                  </a:lnTo>
                  <a:cubicBezTo>
                    <a:pt x="442051" y="787684"/>
                    <a:pt x="475225" y="737319"/>
                    <a:pt x="464622" y="685793"/>
                  </a:cubicBezTo>
                  <a:cubicBezTo>
                    <a:pt x="460081" y="663728"/>
                    <a:pt x="447867" y="643987"/>
                    <a:pt x="430149" y="630075"/>
                  </a:cubicBezTo>
                  <a:lnTo>
                    <a:pt x="651605" y="187258"/>
                  </a:lnTo>
                  <a:cubicBezTo>
                    <a:pt x="653510" y="187734"/>
                    <a:pt x="655320" y="188306"/>
                    <a:pt x="657225" y="188687"/>
                  </a:cubicBezTo>
                  <a:lnTo>
                    <a:pt x="657225" y="1181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8F55B5-70A0-4D27-A520-F8C943A171D1}"/>
              </a:ext>
            </a:extLst>
          </p:cNvPr>
          <p:cNvSpPr txBox="1"/>
          <p:nvPr/>
        </p:nvSpPr>
        <p:spPr>
          <a:xfrm>
            <a:off x="357318" y="4565827"/>
            <a:ext cx="560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Criar um modelo preditivo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através da análise do banco de dados </a:t>
            </a:r>
            <a:r>
              <a:rPr lang="pt-BR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Wine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Quality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BAD68E3-262F-4B64-B9EB-45CF7D76ED95}"/>
              </a:ext>
            </a:extLst>
          </p:cNvPr>
          <p:cNvSpPr/>
          <p:nvPr/>
        </p:nvSpPr>
        <p:spPr>
          <a:xfrm>
            <a:off x="939267" y="3669533"/>
            <a:ext cx="438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6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Objetivo:</a:t>
            </a:r>
            <a:endParaRPr lang="pt-BR" sz="6000" dirty="0">
              <a:solidFill>
                <a:srgbClr val="FFD69D"/>
              </a:solidFill>
            </a:endParaRPr>
          </a:p>
        </p:txBody>
      </p:sp>
      <p:grpSp>
        <p:nvGrpSpPr>
          <p:cNvPr id="53" name="Gráfico 45">
            <a:extLst>
              <a:ext uri="{FF2B5EF4-FFF2-40B4-BE49-F238E27FC236}">
                <a16:creationId xmlns:a16="http://schemas.microsoft.com/office/drawing/2014/main" id="{22791EF3-5952-46B1-8447-A94D46B77586}"/>
              </a:ext>
            </a:extLst>
          </p:cNvPr>
          <p:cNvGrpSpPr/>
          <p:nvPr/>
        </p:nvGrpSpPr>
        <p:grpSpPr>
          <a:xfrm>
            <a:off x="2797557" y="2722944"/>
            <a:ext cx="776939" cy="776939"/>
            <a:chOff x="5810250" y="3067050"/>
            <a:chExt cx="571500" cy="571500"/>
          </a:xfrm>
          <a:solidFill>
            <a:srgbClr val="FFD69D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94A02FF-C705-4CFB-AE26-A1E5E9D2B4D2}"/>
                </a:ext>
              </a:extLst>
            </p:cNvPr>
            <p:cNvSpPr/>
            <p:nvPr/>
          </p:nvSpPr>
          <p:spPr>
            <a:xfrm>
              <a:off x="6057900" y="3314700"/>
              <a:ext cx="323773" cy="323773"/>
            </a:xfrm>
            <a:custGeom>
              <a:avLst/>
              <a:gdLst>
                <a:gd name="connsiteX0" fmla="*/ 316640 w 323773"/>
                <a:gd name="connsiteY0" fmla="*/ 131664 h 323773"/>
                <a:gd name="connsiteX1" fmla="*/ 286760 w 323773"/>
                <a:gd name="connsiteY1" fmla="*/ 124196 h 323773"/>
                <a:gd name="connsiteX2" fmla="*/ 276863 w 323773"/>
                <a:gd name="connsiteY2" fmla="*/ 100384 h 323773"/>
                <a:gd name="connsiteX3" fmla="*/ 292713 w 323773"/>
                <a:gd name="connsiteY3" fmla="*/ 73971 h 323773"/>
                <a:gd name="connsiteX4" fmla="*/ 291284 w 323773"/>
                <a:gd name="connsiteY4" fmla="*/ 62332 h 323773"/>
                <a:gd name="connsiteX5" fmla="*/ 261556 w 323773"/>
                <a:gd name="connsiteY5" fmla="*/ 32566 h 323773"/>
                <a:gd name="connsiteX6" fmla="*/ 249926 w 323773"/>
                <a:gd name="connsiteY6" fmla="*/ 31137 h 323773"/>
                <a:gd name="connsiteX7" fmla="*/ 223504 w 323773"/>
                <a:gd name="connsiteY7" fmla="*/ 46987 h 323773"/>
                <a:gd name="connsiteX8" fmla="*/ 212960 w 323773"/>
                <a:gd name="connsiteY8" fmla="*/ 41910 h 323773"/>
                <a:gd name="connsiteX9" fmla="*/ 212960 w 323773"/>
                <a:gd name="connsiteY9" fmla="*/ 41910 h 323773"/>
                <a:gd name="connsiteX10" fmla="*/ 199625 w 323773"/>
                <a:gd name="connsiteY10" fmla="*/ 37090 h 323773"/>
                <a:gd name="connsiteX11" fmla="*/ 192157 w 323773"/>
                <a:gd name="connsiteY11" fmla="*/ 7220 h 323773"/>
                <a:gd name="connsiteX12" fmla="*/ 182918 w 323773"/>
                <a:gd name="connsiteY12" fmla="*/ 0 h 323773"/>
                <a:gd name="connsiteX13" fmla="*/ 140903 w 323773"/>
                <a:gd name="connsiteY13" fmla="*/ 0 h 323773"/>
                <a:gd name="connsiteX14" fmla="*/ 131664 w 323773"/>
                <a:gd name="connsiteY14" fmla="*/ 7220 h 323773"/>
                <a:gd name="connsiteX15" fmla="*/ 124196 w 323773"/>
                <a:gd name="connsiteY15" fmla="*/ 37090 h 323773"/>
                <a:gd name="connsiteX16" fmla="*/ 100384 w 323773"/>
                <a:gd name="connsiteY16" fmla="*/ 46987 h 323773"/>
                <a:gd name="connsiteX17" fmla="*/ 73962 w 323773"/>
                <a:gd name="connsiteY17" fmla="*/ 31137 h 323773"/>
                <a:gd name="connsiteX18" fmla="*/ 62332 w 323773"/>
                <a:gd name="connsiteY18" fmla="*/ 32566 h 323773"/>
                <a:gd name="connsiteX19" fmla="*/ 32566 w 323773"/>
                <a:gd name="connsiteY19" fmla="*/ 62294 h 323773"/>
                <a:gd name="connsiteX20" fmla="*/ 31137 w 323773"/>
                <a:gd name="connsiteY20" fmla="*/ 73933 h 323773"/>
                <a:gd name="connsiteX21" fmla="*/ 46987 w 323773"/>
                <a:gd name="connsiteY21" fmla="*/ 100346 h 323773"/>
                <a:gd name="connsiteX22" fmla="*/ 37090 w 323773"/>
                <a:gd name="connsiteY22" fmla="*/ 124158 h 323773"/>
                <a:gd name="connsiteX23" fmla="*/ 7210 w 323773"/>
                <a:gd name="connsiteY23" fmla="*/ 131626 h 323773"/>
                <a:gd name="connsiteX24" fmla="*/ 0 w 323773"/>
                <a:gd name="connsiteY24" fmla="*/ 140865 h 323773"/>
                <a:gd name="connsiteX25" fmla="*/ 0 w 323773"/>
                <a:gd name="connsiteY25" fmla="*/ 182909 h 323773"/>
                <a:gd name="connsiteX26" fmla="*/ 7210 w 323773"/>
                <a:gd name="connsiteY26" fmla="*/ 192148 h 323773"/>
                <a:gd name="connsiteX27" fmla="*/ 37090 w 323773"/>
                <a:gd name="connsiteY27" fmla="*/ 199615 h 323773"/>
                <a:gd name="connsiteX28" fmla="*/ 46987 w 323773"/>
                <a:gd name="connsiteY28" fmla="*/ 223428 h 323773"/>
                <a:gd name="connsiteX29" fmla="*/ 31137 w 323773"/>
                <a:gd name="connsiteY29" fmla="*/ 249841 h 323773"/>
                <a:gd name="connsiteX30" fmla="*/ 32566 w 323773"/>
                <a:gd name="connsiteY30" fmla="*/ 261480 h 323773"/>
                <a:gd name="connsiteX31" fmla="*/ 62294 w 323773"/>
                <a:gd name="connsiteY31" fmla="*/ 291208 h 323773"/>
                <a:gd name="connsiteX32" fmla="*/ 73924 w 323773"/>
                <a:gd name="connsiteY32" fmla="*/ 292637 h 323773"/>
                <a:gd name="connsiteX33" fmla="*/ 100346 w 323773"/>
                <a:gd name="connsiteY33" fmla="*/ 276787 h 323773"/>
                <a:gd name="connsiteX34" fmla="*/ 124158 w 323773"/>
                <a:gd name="connsiteY34" fmla="*/ 286683 h 323773"/>
                <a:gd name="connsiteX35" fmla="*/ 131626 w 323773"/>
                <a:gd name="connsiteY35" fmla="*/ 316554 h 323773"/>
                <a:gd name="connsiteX36" fmla="*/ 140865 w 323773"/>
                <a:gd name="connsiteY36" fmla="*/ 323774 h 323773"/>
                <a:gd name="connsiteX37" fmla="*/ 182909 w 323773"/>
                <a:gd name="connsiteY37" fmla="*/ 323774 h 323773"/>
                <a:gd name="connsiteX38" fmla="*/ 192148 w 323773"/>
                <a:gd name="connsiteY38" fmla="*/ 316554 h 323773"/>
                <a:gd name="connsiteX39" fmla="*/ 199615 w 323773"/>
                <a:gd name="connsiteY39" fmla="*/ 286683 h 323773"/>
                <a:gd name="connsiteX40" fmla="*/ 223428 w 323773"/>
                <a:gd name="connsiteY40" fmla="*/ 276787 h 323773"/>
                <a:gd name="connsiteX41" fmla="*/ 249850 w 323773"/>
                <a:gd name="connsiteY41" fmla="*/ 292637 h 323773"/>
                <a:gd name="connsiteX42" fmla="*/ 261480 w 323773"/>
                <a:gd name="connsiteY42" fmla="*/ 291208 h 323773"/>
                <a:gd name="connsiteX43" fmla="*/ 291208 w 323773"/>
                <a:gd name="connsiteY43" fmla="*/ 261480 h 323773"/>
                <a:gd name="connsiteX44" fmla="*/ 292637 w 323773"/>
                <a:gd name="connsiteY44" fmla="*/ 249841 h 323773"/>
                <a:gd name="connsiteX45" fmla="*/ 276787 w 323773"/>
                <a:gd name="connsiteY45" fmla="*/ 223428 h 323773"/>
                <a:gd name="connsiteX46" fmla="*/ 286683 w 323773"/>
                <a:gd name="connsiteY46" fmla="*/ 199615 h 323773"/>
                <a:gd name="connsiteX47" fmla="*/ 316563 w 323773"/>
                <a:gd name="connsiteY47" fmla="*/ 192148 h 323773"/>
                <a:gd name="connsiteX48" fmla="*/ 323774 w 323773"/>
                <a:gd name="connsiteY48" fmla="*/ 182909 h 323773"/>
                <a:gd name="connsiteX49" fmla="*/ 323774 w 323773"/>
                <a:gd name="connsiteY49" fmla="*/ 140903 h 323773"/>
                <a:gd name="connsiteX50" fmla="*/ 316640 w 323773"/>
                <a:gd name="connsiteY50" fmla="*/ 131664 h 323773"/>
                <a:gd name="connsiteX51" fmla="*/ 304800 w 323773"/>
                <a:gd name="connsiteY51" fmla="*/ 175508 h 323773"/>
                <a:gd name="connsiteX52" fmla="*/ 276768 w 323773"/>
                <a:gd name="connsiteY52" fmla="*/ 182518 h 323773"/>
                <a:gd name="connsiteX53" fmla="*/ 269843 w 323773"/>
                <a:gd name="connsiteY53" fmla="*/ 189414 h 323773"/>
                <a:gd name="connsiteX54" fmla="*/ 257661 w 323773"/>
                <a:gd name="connsiteY54" fmla="*/ 218770 h 323773"/>
                <a:gd name="connsiteX55" fmla="*/ 257661 w 323773"/>
                <a:gd name="connsiteY55" fmla="*/ 228543 h 323773"/>
                <a:gd name="connsiteX56" fmla="*/ 272539 w 323773"/>
                <a:gd name="connsiteY56" fmla="*/ 253308 h 323773"/>
                <a:gd name="connsiteX57" fmla="*/ 253365 w 323773"/>
                <a:gd name="connsiteY57" fmla="*/ 272558 h 323773"/>
                <a:gd name="connsiteX58" fmla="*/ 228600 w 323773"/>
                <a:gd name="connsiteY58" fmla="*/ 257680 h 323773"/>
                <a:gd name="connsiteX59" fmla="*/ 218827 w 323773"/>
                <a:gd name="connsiteY59" fmla="*/ 257680 h 323773"/>
                <a:gd name="connsiteX60" fmla="*/ 189462 w 323773"/>
                <a:gd name="connsiteY60" fmla="*/ 269853 h 323773"/>
                <a:gd name="connsiteX61" fmla="*/ 182566 w 323773"/>
                <a:gd name="connsiteY61" fmla="*/ 276787 h 323773"/>
                <a:gd name="connsiteX62" fmla="*/ 175508 w 323773"/>
                <a:gd name="connsiteY62" fmla="*/ 304800 h 323773"/>
                <a:gd name="connsiteX63" fmla="*/ 148342 w 323773"/>
                <a:gd name="connsiteY63" fmla="*/ 304800 h 323773"/>
                <a:gd name="connsiteX64" fmla="*/ 141332 w 323773"/>
                <a:gd name="connsiteY64" fmla="*/ 276768 h 323773"/>
                <a:gd name="connsiteX65" fmla="*/ 134436 w 323773"/>
                <a:gd name="connsiteY65" fmla="*/ 269834 h 323773"/>
                <a:gd name="connsiteX66" fmla="*/ 105070 w 323773"/>
                <a:gd name="connsiteY66" fmla="*/ 257661 h 323773"/>
                <a:gd name="connsiteX67" fmla="*/ 95298 w 323773"/>
                <a:gd name="connsiteY67" fmla="*/ 257661 h 323773"/>
                <a:gd name="connsiteX68" fmla="*/ 70533 w 323773"/>
                <a:gd name="connsiteY68" fmla="*/ 272539 h 323773"/>
                <a:gd name="connsiteX69" fmla="*/ 51292 w 323773"/>
                <a:gd name="connsiteY69" fmla="*/ 253365 h 323773"/>
                <a:gd name="connsiteX70" fmla="*/ 66170 w 323773"/>
                <a:gd name="connsiteY70" fmla="*/ 228600 h 323773"/>
                <a:gd name="connsiteX71" fmla="*/ 66170 w 323773"/>
                <a:gd name="connsiteY71" fmla="*/ 218827 h 323773"/>
                <a:gd name="connsiteX72" fmla="*/ 53988 w 323773"/>
                <a:gd name="connsiteY72" fmla="*/ 189471 h 323773"/>
                <a:gd name="connsiteX73" fmla="*/ 47063 w 323773"/>
                <a:gd name="connsiteY73" fmla="*/ 182575 h 323773"/>
                <a:gd name="connsiteX74" fmla="*/ 19050 w 323773"/>
                <a:gd name="connsiteY74" fmla="*/ 175508 h 323773"/>
                <a:gd name="connsiteX75" fmla="*/ 19050 w 323773"/>
                <a:gd name="connsiteY75" fmla="*/ 148342 h 323773"/>
                <a:gd name="connsiteX76" fmla="*/ 47082 w 323773"/>
                <a:gd name="connsiteY76" fmla="*/ 141332 h 323773"/>
                <a:gd name="connsiteX77" fmla="*/ 54007 w 323773"/>
                <a:gd name="connsiteY77" fmla="*/ 134436 h 323773"/>
                <a:gd name="connsiteX78" fmla="*/ 66189 w 323773"/>
                <a:gd name="connsiteY78" fmla="*/ 105080 h 323773"/>
                <a:gd name="connsiteX79" fmla="*/ 66189 w 323773"/>
                <a:gd name="connsiteY79" fmla="*/ 95307 h 323773"/>
                <a:gd name="connsiteX80" fmla="*/ 51311 w 323773"/>
                <a:gd name="connsiteY80" fmla="*/ 70542 h 323773"/>
                <a:gd name="connsiteX81" fmla="*/ 70485 w 323773"/>
                <a:gd name="connsiteY81" fmla="*/ 51292 h 323773"/>
                <a:gd name="connsiteX82" fmla="*/ 95250 w 323773"/>
                <a:gd name="connsiteY82" fmla="*/ 66170 h 323773"/>
                <a:gd name="connsiteX83" fmla="*/ 105023 w 323773"/>
                <a:gd name="connsiteY83" fmla="*/ 66170 h 323773"/>
                <a:gd name="connsiteX84" fmla="*/ 134388 w 323773"/>
                <a:gd name="connsiteY84" fmla="*/ 53997 h 323773"/>
                <a:gd name="connsiteX85" fmla="*/ 141284 w 323773"/>
                <a:gd name="connsiteY85" fmla="*/ 47063 h 323773"/>
                <a:gd name="connsiteX86" fmla="*/ 148342 w 323773"/>
                <a:gd name="connsiteY86" fmla="*/ 19050 h 323773"/>
                <a:gd name="connsiteX87" fmla="*/ 175508 w 323773"/>
                <a:gd name="connsiteY87" fmla="*/ 19050 h 323773"/>
                <a:gd name="connsiteX88" fmla="*/ 182518 w 323773"/>
                <a:gd name="connsiteY88" fmla="*/ 47082 h 323773"/>
                <a:gd name="connsiteX89" fmla="*/ 189414 w 323773"/>
                <a:gd name="connsiteY89" fmla="*/ 54016 h 323773"/>
                <a:gd name="connsiteX90" fmla="*/ 205492 w 323773"/>
                <a:gd name="connsiteY90" fmla="*/ 59436 h 323773"/>
                <a:gd name="connsiteX91" fmla="*/ 218770 w 323773"/>
                <a:gd name="connsiteY91" fmla="*/ 66189 h 323773"/>
                <a:gd name="connsiteX92" fmla="*/ 228552 w 323773"/>
                <a:gd name="connsiteY92" fmla="*/ 66189 h 323773"/>
                <a:gd name="connsiteX93" fmla="*/ 253317 w 323773"/>
                <a:gd name="connsiteY93" fmla="*/ 51311 h 323773"/>
                <a:gd name="connsiteX94" fmla="*/ 272558 w 323773"/>
                <a:gd name="connsiteY94" fmla="*/ 70485 h 323773"/>
                <a:gd name="connsiteX95" fmla="*/ 257680 w 323773"/>
                <a:gd name="connsiteY95" fmla="*/ 95250 h 323773"/>
                <a:gd name="connsiteX96" fmla="*/ 257680 w 323773"/>
                <a:gd name="connsiteY96" fmla="*/ 105023 h 323773"/>
                <a:gd name="connsiteX97" fmla="*/ 269862 w 323773"/>
                <a:gd name="connsiteY97" fmla="*/ 134379 h 323773"/>
                <a:gd name="connsiteX98" fmla="*/ 276787 w 323773"/>
                <a:gd name="connsiteY98" fmla="*/ 141275 h 323773"/>
                <a:gd name="connsiteX99" fmla="*/ 304800 w 323773"/>
                <a:gd name="connsiteY99" fmla="*/ 148342 h 32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323773" h="323773">
                  <a:moveTo>
                    <a:pt x="316640" y="131664"/>
                  </a:moveTo>
                  <a:lnTo>
                    <a:pt x="286760" y="124196"/>
                  </a:lnTo>
                  <a:cubicBezTo>
                    <a:pt x="284265" y="115948"/>
                    <a:pt x="280949" y="107971"/>
                    <a:pt x="276863" y="100384"/>
                  </a:cubicBezTo>
                  <a:lnTo>
                    <a:pt x="292713" y="73971"/>
                  </a:lnTo>
                  <a:cubicBezTo>
                    <a:pt x="294964" y="70223"/>
                    <a:pt x="294375" y="65424"/>
                    <a:pt x="291284" y="62332"/>
                  </a:cubicBezTo>
                  <a:lnTo>
                    <a:pt x="261556" y="32566"/>
                  </a:lnTo>
                  <a:cubicBezTo>
                    <a:pt x="258466" y="29480"/>
                    <a:pt x="253672" y="28891"/>
                    <a:pt x="249926" y="31137"/>
                  </a:cubicBezTo>
                  <a:lnTo>
                    <a:pt x="223504" y="46987"/>
                  </a:lnTo>
                  <a:cubicBezTo>
                    <a:pt x="220066" y="45139"/>
                    <a:pt x="216541" y="43453"/>
                    <a:pt x="212960" y="41910"/>
                  </a:cubicBezTo>
                  <a:lnTo>
                    <a:pt x="212960" y="41910"/>
                  </a:lnTo>
                  <a:cubicBezTo>
                    <a:pt x="208607" y="40060"/>
                    <a:pt x="204155" y="38451"/>
                    <a:pt x="199625" y="37090"/>
                  </a:cubicBezTo>
                  <a:lnTo>
                    <a:pt x="192157" y="7220"/>
                  </a:lnTo>
                  <a:cubicBezTo>
                    <a:pt x="191099" y="2978"/>
                    <a:pt x="187290" y="1"/>
                    <a:pt x="182918" y="0"/>
                  </a:cubicBezTo>
                  <a:lnTo>
                    <a:pt x="140903" y="0"/>
                  </a:lnTo>
                  <a:cubicBezTo>
                    <a:pt x="136532" y="1"/>
                    <a:pt x="132722" y="2978"/>
                    <a:pt x="131664" y="7220"/>
                  </a:cubicBezTo>
                  <a:lnTo>
                    <a:pt x="124196" y="37090"/>
                  </a:lnTo>
                  <a:cubicBezTo>
                    <a:pt x="115950" y="39589"/>
                    <a:pt x="107973" y="42904"/>
                    <a:pt x="100384" y="46987"/>
                  </a:cubicBezTo>
                  <a:lnTo>
                    <a:pt x="73962" y="31137"/>
                  </a:lnTo>
                  <a:cubicBezTo>
                    <a:pt x="70216" y="28891"/>
                    <a:pt x="65422" y="29480"/>
                    <a:pt x="62332" y="32566"/>
                  </a:cubicBezTo>
                  <a:lnTo>
                    <a:pt x="32566" y="62294"/>
                  </a:lnTo>
                  <a:cubicBezTo>
                    <a:pt x="29475" y="65386"/>
                    <a:pt x="28886" y="70185"/>
                    <a:pt x="31137" y="73933"/>
                  </a:cubicBezTo>
                  <a:lnTo>
                    <a:pt x="46987" y="100346"/>
                  </a:lnTo>
                  <a:cubicBezTo>
                    <a:pt x="42901" y="107933"/>
                    <a:pt x="39585" y="115910"/>
                    <a:pt x="37090" y="124158"/>
                  </a:cubicBezTo>
                  <a:lnTo>
                    <a:pt x="7210" y="131626"/>
                  </a:lnTo>
                  <a:cubicBezTo>
                    <a:pt x="2972" y="132688"/>
                    <a:pt x="0" y="136496"/>
                    <a:pt x="0" y="140865"/>
                  </a:cubicBezTo>
                  <a:lnTo>
                    <a:pt x="0" y="182909"/>
                  </a:lnTo>
                  <a:cubicBezTo>
                    <a:pt x="0" y="187277"/>
                    <a:pt x="2972" y="191086"/>
                    <a:pt x="7210" y="192148"/>
                  </a:cubicBezTo>
                  <a:lnTo>
                    <a:pt x="37090" y="199615"/>
                  </a:lnTo>
                  <a:cubicBezTo>
                    <a:pt x="39585" y="207864"/>
                    <a:pt x="42901" y="215841"/>
                    <a:pt x="46987" y="223428"/>
                  </a:cubicBezTo>
                  <a:lnTo>
                    <a:pt x="31137" y="249841"/>
                  </a:lnTo>
                  <a:cubicBezTo>
                    <a:pt x="28886" y="253589"/>
                    <a:pt x="29475" y="258388"/>
                    <a:pt x="32566" y="261480"/>
                  </a:cubicBezTo>
                  <a:lnTo>
                    <a:pt x="62294" y="291208"/>
                  </a:lnTo>
                  <a:cubicBezTo>
                    <a:pt x="65384" y="294294"/>
                    <a:pt x="70178" y="294883"/>
                    <a:pt x="73924" y="292637"/>
                  </a:cubicBezTo>
                  <a:lnTo>
                    <a:pt x="100346" y="276787"/>
                  </a:lnTo>
                  <a:cubicBezTo>
                    <a:pt x="107934" y="280870"/>
                    <a:pt x="115911" y="284185"/>
                    <a:pt x="124158" y="286683"/>
                  </a:cubicBezTo>
                  <a:lnTo>
                    <a:pt x="131626" y="316554"/>
                  </a:lnTo>
                  <a:cubicBezTo>
                    <a:pt x="132684" y="320796"/>
                    <a:pt x="136494" y="323773"/>
                    <a:pt x="140865" y="323774"/>
                  </a:cubicBezTo>
                  <a:lnTo>
                    <a:pt x="182909" y="323774"/>
                  </a:lnTo>
                  <a:cubicBezTo>
                    <a:pt x="187280" y="323773"/>
                    <a:pt x="191090" y="320796"/>
                    <a:pt x="192148" y="316554"/>
                  </a:cubicBezTo>
                  <a:lnTo>
                    <a:pt x="199615" y="286683"/>
                  </a:lnTo>
                  <a:cubicBezTo>
                    <a:pt x="207862" y="284185"/>
                    <a:pt x="215839" y="280870"/>
                    <a:pt x="223428" y="276787"/>
                  </a:cubicBezTo>
                  <a:lnTo>
                    <a:pt x="249850" y="292637"/>
                  </a:lnTo>
                  <a:cubicBezTo>
                    <a:pt x="253596" y="294883"/>
                    <a:pt x="258390" y="294294"/>
                    <a:pt x="261480" y="291208"/>
                  </a:cubicBezTo>
                  <a:lnTo>
                    <a:pt x="291208" y="261480"/>
                  </a:lnTo>
                  <a:cubicBezTo>
                    <a:pt x="294299" y="258388"/>
                    <a:pt x="294888" y="253589"/>
                    <a:pt x="292637" y="249841"/>
                  </a:cubicBezTo>
                  <a:lnTo>
                    <a:pt x="276787" y="223428"/>
                  </a:lnTo>
                  <a:cubicBezTo>
                    <a:pt x="280873" y="215841"/>
                    <a:pt x="284188" y="207864"/>
                    <a:pt x="286683" y="199615"/>
                  </a:cubicBezTo>
                  <a:lnTo>
                    <a:pt x="316563" y="192148"/>
                  </a:lnTo>
                  <a:cubicBezTo>
                    <a:pt x="320801" y="191086"/>
                    <a:pt x="323774" y="187277"/>
                    <a:pt x="323774" y="182909"/>
                  </a:cubicBezTo>
                  <a:lnTo>
                    <a:pt x="323774" y="140903"/>
                  </a:lnTo>
                  <a:cubicBezTo>
                    <a:pt x="323783" y="136556"/>
                    <a:pt x="320847" y="132755"/>
                    <a:pt x="316640" y="131664"/>
                  </a:cubicBezTo>
                  <a:close/>
                  <a:moveTo>
                    <a:pt x="304800" y="175508"/>
                  </a:moveTo>
                  <a:lnTo>
                    <a:pt x="276768" y="182518"/>
                  </a:lnTo>
                  <a:cubicBezTo>
                    <a:pt x="273367" y="183367"/>
                    <a:pt x="270706" y="186016"/>
                    <a:pt x="269843" y="189414"/>
                  </a:cubicBezTo>
                  <a:cubicBezTo>
                    <a:pt x="267220" y="199736"/>
                    <a:pt x="263116" y="209624"/>
                    <a:pt x="257661" y="218770"/>
                  </a:cubicBezTo>
                  <a:cubicBezTo>
                    <a:pt x="255862" y="221780"/>
                    <a:pt x="255862" y="225534"/>
                    <a:pt x="257661" y="228543"/>
                  </a:cubicBezTo>
                  <a:lnTo>
                    <a:pt x="272539" y="253308"/>
                  </a:lnTo>
                  <a:lnTo>
                    <a:pt x="253365" y="272558"/>
                  </a:lnTo>
                  <a:lnTo>
                    <a:pt x="228600" y="257680"/>
                  </a:lnTo>
                  <a:cubicBezTo>
                    <a:pt x="225591" y="255881"/>
                    <a:pt x="221837" y="255881"/>
                    <a:pt x="218827" y="257680"/>
                  </a:cubicBezTo>
                  <a:cubicBezTo>
                    <a:pt x="209675" y="263128"/>
                    <a:pt x="199785" y="267228"/>
                    <a:pt x="189462" y="269853"/>
                  </a:cubicBezTo>
                  <a:cubicBezTo>
                    <a:pt x="186061" y="270718"/>
                    <a:pt x="183412" y="273382"/>
                    <a:pt x="182566" y="276787"/>
                  </a:cubicBezTo>
                  <a:lnTo>
                    <a:pt x="175508" y="304800"/>
                  </a:lnTo>
                  <a:lnTo>
                    <a:pt x="148342" y="304800"/>
                  </a:lnTo>
                  <a:lnTo>
                    <a:pt x="141332" y="276768"/>
                  </a:lnTo>
                  <a:cubicBezTo>
                    <a:pt x="140486" y="273363"/>
                    <a:pt x="137836" y="270699"/>
                    <a:pt x="134436" y="269834"/>
                  </a:cubicBezTo>
                  <a:cubicBezTo>
                    <a:pt x="124113" y="267209"/>
                    <a:pt x="114223" y="263109"/>
                    <a:pt x="105070" y="257661"/>
                  </a:cubicBezTo>
                  <a:cubicBezTo>
                    <a:pt x="102061" y="255862"/>
                    <a:pt x="98307" y="255862"/>
                    <a:pt x="95298" y="257661"/>
                  </a:cubicBezTo>
                  <a:lnTo>
                    <a:pt x="70533" y="272539"/>
                  </a:lnTo>
                  <a:lnTo>
                    <a:pt x="51292" y="253365"/>
                  </a:lnTo>
                  <a:lnTo>
                    <a:pt x="66170" y="228600"/>
                  </a:lnTo>
                  <a:cubicBezTo>
                    <a:pt x="67969" y="225591"/>
                    <a:pt x="67969" y="221837"/>
                    <a:pt x="66170" y="218827"/>
                  </a:cubicBezTo>
                  <a:cubicBezTo>
                    <a:pt x="60714" y="209681"/>
                    <a:pt x="56611" y="199793"/>
                    <a:pt x="53988" y="189471"/>
                  </a:cubicBezTo>
                  <a:cubicBezTo>
                    <a:pt x="53124" y="186073"/>
                    <a:pt x="50464" y="183424"/>
                    <a:pt x="47063" y="182575"/>
                  </a:cubicBezTo>
                  <a:lnTo>
                    <a:pt x="19050" y="175508"/>
                  </a:lnTo>
                  <a:lnTo>
                    <a:pt x="19050" y="148342"/>
                  </a:lnTo>
                  <a:lnTo>
                    <a:pt x="47082" y="141332"/>
                  </a:lnTo>
                  <a:cubicBezTo>
                    <a:pt x="50484" y="140483"/>
                    <a:pt x="53144" y="137834"/>
                    <a:pt x="54007" y="134436"/>
                  </a:cubicBezTo>
                  <a:cubicBezTo>
                    <a:pt x="56630" y="124114"/>
                    <a:pt x="60734" y="114226"/>
                    <a:pt x="66189" y="105080"/>
                  </a:cubicBezTo>
                  <a:cubicBezTo>
                    <a:pt x="67988" y="102070"/>
                    <a:pt x="67988" y="98316"/>
                    <a:pt x="66189" y="95307"/>
                  </a:cubicBezTo>
                  <a:lnTo>
                    <a:pt x="51311" y="70542"/>
                  </a:lnTo>
                  <a:lnTo>
                    <a:pt x="70485" y="51292"/>
                  </a:lnTo>
                  <a:lnTo>
                    <a:pt x="95250" y="66170"/>
                  </a:lnTo>
                  <a:cubicBezTo>
                    <a:pt x="98259" y="67969"/>
                    <a:pt x="102013" y="67969"/>
                    <a:pt x="105023" y="66170"/>
                  </a:cubicBezTo>
                  <a:cubicBezTo>
                    <a:pt x="114175" y="60722"/>
                    <a:pt x="124065" y="56622"/>
                    <a:pt x="134388" y="53997"/>
                  </a:cubicBezTo>
                  <a:cubicBezTo>
                    <a:pt x="137789" y="53132"/>
                    <a:pt x="140438" y="50468"/>
                    <a:pt x="141284" y="47063"/>
                  </a:cubicBezTo>
                  <a:lnTo>
                    <a:pt x="148342" y="19050"/>
                  </a:lnTo>
                  <a:lnTo>
                    <a:pt x="175508" y="19050"/>
                  </a:lnTo>
                  <a:lnTo>
                    <a:pt x="182518" y="47082"/>
                  </a:lnTo>
                  <a:cubicBezTo>
                    <a:pt x="183364" y="50487"/>
                    <a:pt x="186014" y="53151"/>
                    <a:pt x="189414" y="54016"/>
                  </a:cubicBezTo>
                  <a:cubicBezTo>
                    <a:pt x="194905" y="55408"/>
                    <a:pt x="200280" y="57220"/>
                    <a:pt x="205492" y="59436"/>
                  </a:cubicBezTo>
                  <a:cubicBezTo>
                    <a:pt x="210063" y="61390"/>
                    <a:pt x="214499" y="63646"/>
                    <a:pt x="218770" y="66189"/>
                  </a:cubicBezTo>
                  <a:cubicBezTo>
                    <a:pt x="221782" y="67991"/>
                    <a:pt x="225541" y="67991"/>
                    <a:pt x="228552" y="66189"/>
                  </a:cubicBezTo>
                  <a:lnTo>
                    <a:pt x="253317" y="51311"/>
                  </a:lnTo>
                  <a:lnTo>
                    <a:pt x="272558" y="70485"/>
                  </a:lnTo>
                  <a:lnTo>
                    <a:pt x="257680" y="95250"/>
                  </a:lnTo>
                  <a:cubicBezTo>
                    <a:pt x="255881" y="98259"/>
                    <a:pt x="255881" y="102013"/>
                    <a:pt x="257680" y="105023"/>
                  </a:cubicBezTo>
                  <a:cubicBezTo>
                    <a:pt x="263136" y="114169"/>
                    <a:pt x="267239" y="124057"/>
                    <a:pt x="269862" y="134379"/>
                  </a:cubicBezTo>
                  <a:cubicBezTo>
                    <a:pt x="270726" y="137777"/>
                    <a:pt x="273386" y="140426"/>
                    <a:pt x="276787" y="141275"/>
                  </a:cubicBezTo>
                  <a:lnTo>
                    <a:pt x="304800" y="148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BF718843-C159-4E73-BFB2-1B3A3A91C895}"/>
                </a:ext>
              </a:extLst>
            </p:cNvPr>
            <p:cNvSpPr/>
            <p:nvPr/>
          </p:nvSpPr>
          <p:spPr>
            <a:xfrm>
              <a:off x="6143625" y="3400425"/>
              <a:ext cx="152400" cy="152400"/>
            </a:xfrm>
            <a:custGeom>
              <a:avLst/>
              <a:gdLst>
                <a:gd name="connsiteX0" fmla="*/ 76200 w 152400"/>
                <a:gd name="connsiteY0" fmla="*/ 0 h 152400"/>
                <a:gd name="connsiteX1" fmla="*/ 0 w 152400"/>
                <a:gd name="connsiteY1" fmla="*/ 76200 h 152400"/>
                <a:gd name="connsiteX2" fmla="*/ 76200 w 152400"/>
                <a:gd name="connsiteY2" fmla="*/ 152400 h 152400"/>
                <a:gd name="connsiteX3" fmla="*/ 152400 w 152400"/>
                <a:gd name="connsiteY3" fmla="*/ 76200 h 152400"/>
                <a:gd name="connsiteX4" fmla="*/ 76200 w 152400"/>
                <a:gd name="connsiteY4" fmla="*/ 0 h 152400"/>
                <a:gd name="connsiteX5" fmla="*/ 76200 w 152400"/>
                <a:gd name="connsiteY5" fmla="*/ 133350 h 152400"/>
                <a:gd name="connsiteX6" fmla="*/ 19050 w 152400"/>
                <a:gd name="connsiteY6" fmla="*/ 76200 h 152400"/>
                <a:gd name="connsiteX7" fmla="*/ 76200 w 152400"/>
                <a:gd name="connsiteY7" fmla="*/ 19050 h 152400"/>
                <a:gd name="connsiteX8" fmla="*/ 133350 w 152400"/>
                <a:gd name="connsiteY8" fmla="*/ 76200 h 152400"/>
                <a:gd name="connsiteX9" fmla="*/ 76200 w 152400"/>
                <a:gd name="connsiteY9" fmla="*/ 13335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353" y="34135"/>
                    <a:pt x="118265" y="47"/>
                    <a:pt x="76200" y="0"/>
                  </a:cubicBezTo>
                  <a:close/>
                  <a:moveTo>
                    <a:pt x="76200" y="133350"/>
                  </a:move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50" y="44637"/>
                    <a:pt x="44637" y="19050"/>
                    <a:pt x="76200" y="19050"/>
                  </a:cubicBez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19" y="107750"/>
                    <a:pt x="107750" y="133319"/>
                    <a:pt x="76200" y="133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BA4D8B04-F8BE-4975-AFCF-D9FE3F4311B6}"/>
                </a:ext>
              </a:extLst>
            </p:cNvPr>
            <p:cNvSpPr/>
            <p:nvPr/>
          </p:nvSpPr>
          <p:spPr>
            <a:xfrm>
              <a:off x="5810250" y="3067050"/>
              <a:ext cx="257175" cy="533400"/>
            </a:xfrm>
            <a:custGeom>
              <a:avLst/>
              <a:gdLst>
                <a:gd name="connsiteX0" fmla="*/ 72533 w 257175"/>
                <a:gd name="connsiteY0" fmla="*/ 422767 h 533400"/>
                <a:gd name="connsiteX1" fmla="*/ 86001 w 257175"/>
                <a:gd name="connsiteY1" fmla="*/ 422767 h 533400"/>
                <a:gd name="connsiteX2" fmla="*/ 254384 w 257175"/>
                <a:gd name="connsiteY2" fmla="*/ 254384 h 533400"/>
                <a:gd name="connsiteX3" fmla="*/ 257175 w 257175"/>
                <a:gd name="connsiteY3" fmla="*/ 247650 h 533400"/>
                <a:gd name="connsiteX4" fmla="*/ 257175 w 257175"/>
                <a:gd name="connsiteY4" fmla="*/ 9525 h 533400"/>
                <a:gd name="connsiteX5" fmla="*/ 247650 w 257175"/>
                <a:gd name="connsiteY5" fmla="*/ 0 h 533400"/>
                <a:gd name="connsiteX6" fmla="*/ 3 w 257175"/>
                <a:gd name="connsiteY6" fmla="*/ 247824 h 533400"/>
                <a:gd name="connsiteX7" fmla="*/ 33499 w 257175"/>
                <a:gd name="connsiteY7" fmla="*/ 372132 h 533400"/>
                <a:gd name="connsiteX8" fmla="*/ 2791 w 257175"/>
                <a:gd name="connsiteY8" fmla="*/ 402841 h 533400"/>
                <a:gd name="connsiteX9" fmla="*/ 0 w 257175"/>
                <a:gd name="connsiteY9" fmla="*/ 409575 h 533400"/>
                <a:gd name="connsiteX10" fmla="*/ 0 w 257175"/>
                <a:gd name="connsiteY10" fmla="*/ 533400 h 533400"/>
                <a:gd name="connsiteX11" fmla="*/ 19050 w 257175"/>
                <a:gd name="connsiteY11" fmla="*/ 533400 h 533400"/>
                <a:gd name="connsiteX12" fmla="*/ 19050 w 257175"/>
                <a:gd name="connsiteY12" fmla="*/ 413518 h 533400"/>
                <a:gd name="connsiteX13" fmla="*/ 44006 w 257175"/>
                <a:gd name="connsiteY13" fmla="*/ 388563 h 533400"/>
                <a:gd name="connsiteX14" fmla="*/ 72533 w 257175"/>
                <a:gd name="connsiteY14" fmla="*/ 422767 h 533400"/>
                <a:gd name="connsiteX15" fmla="*/ 19050 w 257175"/>
                <a:gd name="connsiteY15" fmla="*/ 247650 h 533400"/>
                <a:gd name="connsiteX16" fmla="*/ 238125 w 257175"/>
                <a:gd name="connsiteY16" fmla="*/ 19250 h 533400"/>
                <a:gd name="connsiteX17" fmla="*/ 238125 w 257175"/>
                <a:gd name="connsiteY17" fmla="*/ 243707 h 533400"/>
                <a:gd name="connsiteX18" fmla="*/ 79400 w 257175"/>
                <a:gd name="connsiteY18" fmla="*/ 402422 h 533400"/>
                <a:gd name="connsiteX19" fmla="*/ 57826 w 257175"/>
                <a:gd name="connsiteY19" fmla="*/ 374742 h 533400"/>
                <a:gd name="connsiteX20" fmla="*/ 111509 w 257175"/>
                <a:gd name="connsiteY20" fmla="*/ 321059 h 533400"/>
                <a:gd name="connsiteX21" fmla="*/ 98041 w 257175"/>
                <a:gd name="connsiteY21" fmla="*/ 307591 h 533400"/>
                <a:gd name="connsiteX22" fmla="*/ 47625 w 257175"/>
                <a:gd name="connsiteY22" fmla="*/ 358016 h 533400"/>
                <a:gd name="connsiteX23" fmla="*/ 19050 w 257175"/>
                <a:gd name="connsiteY23" fmla="*/ 24765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533400">
                  <a:moveTo>
                    <a:pt x="72533" y="422767"/>
                  </a:moveTo>
                  <a:cubicBezTo>
                    <a:pt x="76252" y="426486"/>
                    <a:pt x="82282" y="426486"/>
                    <a:pt x="86001" y="422767"/>
                  </a:cubicBezTo>
                  <a:lnTo>
                    <a:pt x="254384" y="254384"/>
                  </a:lnTo>
                  <a:cubicBezTo>
                    <a:pt x="256171" y="252598"/>
                    <a:pt x="257174" y="250176"/>
                    <a:pt x="257175" y="247650"/>
                  </a:cubicBezTo>
                  <a:lnTo>
                    <a:pt x="257175" y="9525"/>
                  </a:lnTo>
                  <a:cubicBezTo>
                    <a:pt x="257175" y="4264"/>
                    <a:pt x="252911" y="0"/>
                    <a:pt x="247650" y="0"/>
                  </a:cubicBezTo>
                  <a:cubicBezTo>
                    <a:pt x="110829" y="49"/>
                    <a:pt x="-46" y="111004"/>
                    <a:pt x="3" y="247824"/>
                  </a:cubicBezTo>
                  <a:cubicBezTo>
                    <a:pt x="19" y="291488"/>
                    <a:pt x="11574" y="334372"/>
                    <a:pt x="33499" y="372132"/>
                  </a:cubicBezTo>
                  <a:lnTo>
                    <a:pt x="2791" y="402841"/>
                  </a:lnTo>
                  <a:cubicBezTo>
                    <a:pt x="1004" y="404627"/>
                    <a:pt x="1" y="407049"/>
                    <a:pt x="0" y="409575"/>
                  </a:cubicBezTo>
                  <a:lnTo>
                    <a:pt x="0" y="533400"/>
                  </a:lnTo>
                  <a:lnTo>
                    <a:pt x="19050" y="533400"/>
                  </a:lnTo>
                  <a:lnTo>
                    <a:pt x="19050" y="413518"/>
                  </a:lnTo>
                  <a:lnTo>
                    <a:pt x="44006" y="388563"/>
                  </a:lnTo>
                  <a:cubicBezTo>
                    <a:pt x="52480" y="400789"/>
                    <a:pt x="62027" y="412235"/>
                    <a:pt x="72533" y="422767"/>
                  </a:cubicBezTo>
                  <a:close/>
                  <a:moveTo>
                    <a:pt x="19050" y="247650"/>
                  </a:moveTo>
                  <a:cubicBezTo>
                    <a:pt x="19197" y="125162"/>
                    <a:pt x="115750" y="24500"/>
                    <a:pt x="238125" y="19250"/>
                  </a:cubicBezTo>
                  <a:lnTo>
                    <a:pt x="238125" y="243707"/>
                  </a:lnTo>
                  <a:lnTo>
                    <a:pt x="79400" y="402422"/>
                  </a:lnTo>
                  <a:cubicBezTo>
                    <a:pt x="71515" y="393758"/>
                    <a:pt x="64303" y="384504"/>
                    <a:pt x="57826" y="374742"/>
                  </a:cubicBezTo>
                  <a:lnTo>
                    <a:pt x="111509" y="321059"/>
                  </a:lnTo>
                  <a:lnTo>
                    <a:pt x="98041" y="307591"/>
                  </a:lnTo>
                  <a:lnTo>
                    <a:pt x="47625" y="358016"/>
                  </a:lnTo>
                  <a:cubicBezTo>
                    <a:pt x="28869" y="324256"/>
                    <a:pt x="19034" y="286270"/>
                    <a:pt x="19050" y="247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FD55CD99-DA0D-4DC5-9784-9D5A834E9FCD}"/>
                </a:ext>
              </a:extLst>
            </p:cNvPr>
            <p:cNvSpPr/>
            <p:nvPr/>
          </p:nvSpPr>
          <p:spPr>
            <a:xfrm>
              <a:off x="5909309" y="3497580"/>
              <a:ext cx="168402" cy="64771"/>
            </a:xfrm>
            <a:custGeom>
              <a:avLst/>
              <a:gdLst>
                <a:gd name="connsiteX0" fmla="*/ 168402 w 168402"/>
                <a:gd name="connsiteY0" fmla="*/ 63989 h 64771"/>
                <a:gd name="connsiteX1" fmla="*/ 166878 w 168402"/>
                <a:gd name="connsiteY1" fmla="*/ 44996 h 64771"/>
                <a:gd name="connsiteX2" fmla="*/ 148590 w 168402"/>
                <a:gd name="connsiteY2" fmla="*/ 45720 h 64771"/>
                <a:gd name="connsiteX3" fmla="*/ 11430 w 168402"/>
                <a:gd name="connsiteY3" fmla="*/ 0 h 64771"/>
                <a:gd name="connsiteX4" fmla="*/ 0 w 168402"/>
                <a:gd name="connsiteY4" fmla="*/ 15240 h 64771"/>
                <a:gd name="connsiteX5" fmla="*/ 148590 w 168402"/>
                <a:gd name="connsiteY5" fmla="*/ 64770 h 64771"/>
                <a:gd name="connsiteX6" fmla="*/ 168402 w 168402"/>
                <a:gd name="connsiteY6" fmla="*/ 63989 h 64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402" h="64771">
                  <a:moveTo>
                    <a:pt x="168402" y="63989"/>
                  </a:moveTo>
                  <a:lnTo>
                    <a:pt x="166878" y="44996"/>
                  </a:lnTo>
                  <a:cubicBezTo>
                    <a:pt x="160877" y="45482"/>
                    <a:pt x="154724" y="45720"/>
                    <a:pt x="148590" y="45720"/>
                  </a:cubicBezTo>
                  <a:cubicBezTo>
                    <a:pt x="99104" y="45868"/>
                    <a:pt x="50930" y="29810"/>
                    <a:pt x="11430" y="0"/>
                  </a:cubicBezTo>
                  <a:lnTo>
                    <a:pt x="0" y="15240"/>
                  </a:lnTo>
                  <a:cubicBezTo>
                    <a:pt x="42794" y="47529"/>
                    <a:pt x="94981" y="64925"/>
                    <a:pt x="148590" y="64770"/>
                  </a:cubicBezTo>
                  <a:cubicBezTo>
                    <a:pt x="155258" y="64770"/>
                    <a:pt x="161925" y="64513"/>
                    <a:pt x="168402" y="639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854B110F-BD4F-4E75-BA2F-E8D52B4F7B78}"/>
                </a:ext>
              </a:extLst>
            </p:cNvPr>
            <p:cNvSpPr/>
            <p:nvPr/>
          </p:nvSpPr>
          <p:spPr>
            <a:xfrm>
              <a:off x="6085341" y="3068812"/>
              <a:ext cx="258308" cy="265690"/>
            </a:xfrm>
            <a:custGeom>
              <a:avLst/>
              <a:gdLst>
                <a:gd name="connsiteX0" fmla="*/ 258308 w 258308"/>
                <a:gd name="connsiteY0" fmla="*/ 36338 h 265690"/>
                <a:gd name="connsiteX1" fmla="*/ 258308 w 258308"/>
                <a:gd name="connsiteY1" fmla="*/ 17288 h 265690"/>
                <a:gd name="connsiteX2" fmla="*/ 182108 w 258308"/>
                <a:gd name="connsiteY2" fmla="*/ 17288 h 265690"/>
                <a:gd name="connsiteX3" fmla="*/ 175374 w 258308"/>
                <a:gd name="connsiteY3" fmla="*/ 20079 h 265690"/>
                <a:gd name="connsiteX4" fmla="*/ 135807 w 258308"/>
                <a:gd name="connsiteY4" fmla="*/ 59646 h 265690"/>
                <a:gd name="connsiteX5" fmla="*/ 2267 w 258308"/>
                <a:gd name="connsiteY5" fmla="*/ 0 h 265690"/>
                <a:gd name="connsiteX6" fmla="*/ 0 w 258308"/>
                <a:gd name="connsiteY6" fmla="*/ 18917 h 265690"/>
                <a:gd name="connsiteX7" fmla="*/ 122168 w 258308"/>
                <a:gd name="connsiteY7" fmla="*/ 73285 h 265690"/>
                <a:gd name="connsiteX8" fmla="*/ 32499 w 258308"/>
                <a:gd name="connsiteY8" fmla="*/ 162954 h 265690"/>
                <a:gd name="connsiteX9" fmla="*/ 45968 w 258308"/>
                <a:gd name="connsiteY9" fmla="*/ 176422 h 265690"/>
                <a:gd name="connsiteX10" fmla="*/ 136027 w 258308"/>
                <a:gd name="connsiteY10" fmla="*/ 86363 h 265690"/>
                <a:gd name="connsiteX11" fmla="*/ 201158 w 258308"/>
                <a:gd name="connsiteY11" fmla="*/ 245888 h 265690"/>
                <a:gd name="connsiteX12" fmla="*/ 200435 w 258308"/>
                <a:gd name="connsiteY12" fmla="*/ 264185 h 265690"/>
                <a:gd name="connsiteX13" fmla="*/ 219427 w 258308"/>
                <a:gd name="connsiteY13" fmla="*/ 265690 h 265690"/>
                <a:gd name="connsiteX14" fmla="*/ 220208 w 258308"/>
                <a:gd name="connsiteY14" fmla="*/ 245888 h 265690"/>
                <a:gd name="connsiteX15" fmla="*/ 149638 w 258308"/>
                <a:gd name="connsiteY15" fmla="*/ 72752 h 265690"/>
                <a:gd name="connsiteX16" fmla="*/ 186052 w 258308"/>
                <a:gd name="connsiteY16" fmla="*/ 36338 h 26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8308" h="265690">
                  <a:moveTo>
                    <a:pt x="258308" y="36338"/>
                  </a:moveTo>
                  <a:lnTo>
                    <a:pt x="258308" y="17288"/>
                  </a:lnTo>
                  <a:lnTo>
                    <a:pt x="182108" y="17288"/>
                  </a:lnTo>
                  <a:cubicBezTo>
                    <a:pt x="179583" y="17288"/>
                    <a:pt x="177160" y="18292"/>
                    <a:pt x="175374" y="20079"/>
                  </a:cubicBezTo>
                  <a:lnTo>
                    <a:pt x="135807" y="59646"/>
                  </a:lnTo>
                  <a:cubicBezTo>
                    <a:pt x="98364" y="26695"/>
                    <a:pt x="51795" y="5896"/>
                    <a:pt x="2267" y="0"/>
                  </a:cubicBezTo>
                  <a:lnTo>
                    <a:pt x="0" y="18917"/>
                  </a:lnTo>
                  <a:cubicBezTo>
                    <a:pt x="45258" y="24360"/>
                    <a:pt x="87829" y="43306"/>
                    <a:pt x="122168" y="73285"/>
                  </a:cubicBezTo>
                  <a:lnTo>
                    <a:pt x="32499" y="162954"/>
                  </a:lnTo>
                  <a:lnTo>
                    <a:pt x="45968" y="176422"/>
                  </a:lnTo>
                  <a:lnTo>
                    <a:pt x="136027" y="86363"/>
                  </a:lnTo>
                  <a:cubicBezTo>
                    <a:pt x="177755" y="128980"/>
                    <a:pt x="201135" y="186243"/>
                    <a:pt x="201158" y="245888"/>
                  </a:cubicBezTo>
                  <a:cubicBezTo>
                    <a:pt x="201158" y="252003"/>
                    <a:pt x="200920" y="258156"/>
                    <a:pt x="200435" y="264185"/>
                  </a:cubicBezTo>
                  <a:lnTo>
                    <a:pt x="219427" y="265690"/>
                  </a:lnTo>
                  <a:cubicBezTo>
                    <a:pt x="219951" y="259166"/>
                    <a:pt x="220208" y="252498"/>
                    <a:pt x="220208" y="245888"/>
                  </a:cubicBezTo>
                  <a:cubicBezTo>
                    <a:pt x="220241" y="181166"/>
                    <a:pt x="194906" y="119009"/>
                    <a:pt x="149638" y="72752"/>
                  </a:cubicBezTo>
                  <a:lnTo>
                    <a:pt x="186052" y="36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9F536D86-BF60-4E89-A564-240089A60470}"/>
                </a:ext>
              </a:extLst>
            </p:cNvPr>
            <p:cNvSpPr/>
            <p:nvPr/>
          </p:nvSpPr>
          <p:spPr>
            <a:xfrm>
              <a:off x="6362700" y="3086100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D930807D-709C-4183-BC76-5346AF21887F}"/>
                </a:ext>
              </a:extLst>
            </p:cNvPr>
            <p:cNvSpPr/>
            <p:nvPr/>
          </p:nvSpPr>
          <p:spPr>
            <a:xfrm>
              <a:off x="6286500" y="3124200"/>
              <a:ext cx="95250" cy="19050"/>
            </a:xfrm>
            <a:custGeom>
              <a:avLst/>
              <a:gdLst>
                <a:gd name="connsiteX0" fmla="*/ 0 w 95250"/>
                <a:gd name="connsiteY0" fmla="*/ 0 h 19050"/>
                <a:gd name="connsiteX1" fmla="*/ 95250 w 95250"/>
                <a:gd name="connsiteY1" fmla="*/ 0 h 19050"/>
                <a:gd name="connsiteX2" fmla="*/ 95250 w 95250"/>
                <a:gd name="connsiteY2" fmla="*/ 19050 h 19050"/>
                <a:gd name="connsiteX3" fmla="*/ 0 w 952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9050">
                  <a:moveTo>
                    <a:pt x="0" y="0"/>
                  </a:moveTo>
                  <a:lnTo>
                    <a:pt x="95250" y="0"/>
                  </a:lnTo>
                  <a:lnTo>
                    <a:pt x="952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2E0F1B67-CEDE-4CBB-8E8E-3FB050014E0C}"/>
                </a:ext>
              </a:extLst>
            </p:cNvPr>
            <p:cNvSpPr/>
            <p:nvPr/>
          </p:nvSpPr>
          <p:spPr>
            <a:xfrm>
              <a:off x="6286500" y="3162300"/>
              <a:ext cx="95250" cy="19050"/>
            </a:xfrm>
            <a:custGeom>
              <a:avLst/>
              <a:gdLst>
                <a:gd name="connsiteX0" fmla="*/ 0 w 95250"/>
                <a:gd name="connsiteY0" fmla="*/ 0 h 19050"/>
                <a:gd name="connsiteX1" fmla="*/ 95250 w 95250"/>
                <a:gd name="connsiteY1" fmla="*/ 0 h 19050"/>
                <a:gd name="connsiteX2" fmla="*/ 95250 w 95250"/>
                <a:gd name="connsiteY2" fmla="*/ 19050 h 19050"/>
                <a:gd name="connsiteX3" fmla="*/ 0 w 952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19050">
                  <a:moveTo>
                    <a:pt x="0" y="0"/>
                  </a:moveTo>
                  <a:lnTo>
                    <a:pt x="95250" y="0"/>
                  </a:lnTo>
                  <a:lnTo>
                    <a:pt x="952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881A89D5-6A8E-4E14-8E28-9CAFB4A25D16}"/>
                </a:ext>
              </a:extLst>
            </p:cNvPr>
            <p:cNvSpPr/>
            <p:nvPr/>
          </p:nvSpPr>
          <p:spPr>
            <a:xfrm>
              <a:off x="6315075" y="3200400"/>
              <a:ext cx="66675" cy="19050"/>
            </a:xfrm>
            <a:custGeom>
              <a:avLst/>
              <a:gdLst>
                <a:gd name="connsiteX0" fmla="*/ 0 w 66675"/>
                <a:gd name="connsiteY0" fmla="*/ 0 h 19050"/>
                <a:gd name="connsiteX1" fmla="*/ 66675 w 66675"/>
                <a:gd name="connsiteY1" fmla="*/ 0 h 19050"/>
                <a:gd name="connsiteX2" fmla="*/ 66675 w 66675"/>
                <a:gd name="connsiteY2" fmla="*/ 19050 h 19050"/>
                <a:gd name="connsiteX3" fmla="*/ 0 w 6667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0" y="0"/>
                  </a:moveTo>
                  <a:lnTo>
                    <a:pt x="66675" y="0"/>
                  </a:lnTo>
                  <a:lnTo>
                    <a:pt x="6667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150ED0B-A065-4E28-9752-E1DCAC93536B}"/>
                </a:ext>
              </a:extLst>
            </p:cNvPr>
            <p:cNvSpPr/>
            <p:nvPr/>
          </p:nvSpPr>
          <p:spPr>
            <a:xfrm>
              <a:off x="5810250" y="3619500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19050 w 19050"/>
                <a:gd name="connsiteY1" fmla="*/ 0 h 19050"/>
                <a:gd name="connsiteX2" fmla="*/ 19050 w 19050"/>
                <a:gd name="connsiteY2" fmla="*/ 19050 h 19050"/>
                <a:gd name="connsiteX3" fmla="*/ 0 w 190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19050" y="0"/>
                  </a:lnTo>
                  <a:lnTo>
                    <a:pt x="190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65382301-B00A-40A7-93F1-3B4386EA278C}"/>
                </a:ext>
              </a:extLst>
            </p:cNvPr>
            <p:cNvSpPr/>
            <p:nvPr/>
          </p:nvSpPr>
          <p:spPr>
            <a:xfrm>
              <a:off x="5848350" y="3581400"/>
              <a:ext cx="104775" cy="19050"/>
            </a:xfrm>
            <a:custGeom>
              <a:avLst/>
              <a:gdLst>
                <a:gd name="connsiteX0" fmla="*/ 0 w 104775"/>
                <a:gd name="connsiteY0" fmla="*/ 0 h 19050"/>
                <a:gd name="connsiteX1" fmla="*/ 104775 w 104775"/>
                <a:gd name="connsiteY1" fmla="*/ 0 h 19050"/>
                <a:gd name="connsiteX2" fmla="*/ 104775 w 104775"/>
                <a:gd name="connsiteY2" fmla="*/ 19050 h 19050"/>
                <a:gd name="connsiteX3" fmla="*/ 0 w 10477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9050">
                  <a:moveTo>
                    <a:pt x="0" y="0"/>
                  </a:moveTo>
                  <a:lnTo>
                    <a:pt x="104775" y="0"/>
                  </a:lnTo>
                  <a:lnTo>
                    <a:pt x="10477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38419D7B-966E-4E21-BE48-DB0146C7B5A3}"/>
                </a:ext>
              </a:extLst>
            </p:cNvPr>
            <p:cNvSpPr/>
            <p:nvPr/>
          </p:nvSpPr>
          <p:spPr>
            <a:xfrm>
              <a:off x="5848350" y="3543300"/>
              <a:ext cx="57150" cy="19050"/>
            </a:xfrm>
            <a:custGeom>
              <a:avLst/>
              <a:gdLst>
                <a:gd name="connsiteX0" fmla="*/ 0 w 57150"/>
                <a:gd name="connsiteY0" fmla="*/ 0 h 19050"/>
                <a:gd name="connsiteX1" fmla="*/ 57150 w 57150"/>
                <a:gd name="connsiteY1" fmla="*/ 0 h 19050"/>
                <a:gd name="connsiteX2" fmla="*/ 57150 w 57150"/>
                <a:gd name="connsiteY2" fmla="*/ 19050 h 19050"/>
                <a:gd name="connsiteX3" fmla="*/ 0 w 57150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0" y="0"/>
                  </a:moveTo>
                  <a:lnTo>
                    <a:pt x="57150" y="0"/>
                  </a:lnTo>
                  <a:lnTo>
                    <a:pt x="57150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79484847-7F3F-4A17-9B03-E174FD809297}"/>
                </a:ext>
              </a:extLst>
            </p:cNvPr>
            <p:cNvSpPr/>
            <p:nvPr/>
          </p:nvSpPr>
          <p:spPr>
            <a:xfrm>
              <a:off x="5848350" y="3619500"/>
              <a:ext cx="104775" cy="19050"/>
            </a:xfrm>
            <a:custGeom>
              <a:avLst/>
              <a:gdLst>
                <a:gd name="connsiteX0" fmla="*/ 0 w 104775"/>
                <a:gd name="connsiteY0" fmla="*/ 0 h 19050"/>
                <a:gd name="connsiteX1" fmla="*/ 104775 w 104775"/>
                <a:gd name="connsiteY1" fmla="*/ 0 h 19050"/>
                <a:gd name="connsiteX2" fmla="*/ 104775 w 104775"/>
                <a:gd name="connsiteY2" fmla="*/ 19050 h 19050"/>
                <a:gd name="connsiteX3" fmla="*/ 0 w 104775"/>
                <a:gd name="connsiteY3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9050">
                  <a:moveTo>
                    <a:pt x="0" y="0"/>
                  </a:moveTo>
                  <a:lnTo>
                    <a:pt x="104775" y="0"/>
                  </a:lnTo>
                  <a:lnTo>
                    <a:pt x="104775" y="1905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90785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F7105592-66D7-4B2B-B181-FDFE8BBDFF8E}"/>
              </a:ext>
            </a:extLst>
          </p:cNvPr>
          <p:cNvGrpSpPr/>
          <p:nvPr/>
        </p:nvGrpSpPr>
        <p:grpSpPr>
          <a:xfrm rot="1400547">
            <a:off x="10607700" y="5658059"/>
            <a:ext cx="3168602" cy="3168602"/>
            <a:chOff x="753033" y="3429000"/>
            <a:chExt cx="2705216" cy="2705216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DFA1AE7-F766-4469-BBE2-8886E842142E}"/>
                </a:ext>
              </a:extLst>
            </p:cNvPr>
            <p:cNvGrpSpPr/>
            <p:nvPr/>
          </p:nvGrpSpPr>
          <p:grpSpPr>
            <a:xfrm>
              <a:off x="753033" y="3429000"/>
              <a:ext cx="2705216" cy="2705216"/>
              <a:chOff x="722283" y="3506854"/>
              <a:chExt cx="2705216" cy="2705216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614FC7E3-CE0C-4A8D-955A-21E9D0E7AFBD}"/>
                  </a:ext>
                </a:extLst>
              </p:cNvPr>
              <p:cNvGrpSpPr/>
              <p:nvPr/>
            </p:nvGrpSpPr>
            <p:grpSpPr>
              <a:xfrm rot="13071837">
                <a:off x="722283" y="3506854"/>
                <a:ext cx="2705216" cy="2705216"/>
                <a:chOff x="3155488" y="2220875"/>
                <a:chExt cx="4248066" cy="4248066"/>
              </a:xfrm>
            </p:grpSpPr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33D12FB0-5EAB-4EE1-9306-57CABFE51FA5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Semicírculo 22">
                  <a:extLst>
                    <a:ext uri="{FF2B5EF4-FFF2-40B4-BE49-F238E27FC236}">
                      <a16:creationId xmlns:a16="http://schemas.microsoft.com/office/drawing/2014/main" id="{ED00C34F-D9F7-4140-BA44-A4A564141D7C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747C1F73-E215-4410-A4DF-DBA18B9F50E1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Semicírculo 24">
                  <a:extLst>
                    <a:ext uri="{FF2B5EF4-FFF2-40B4-BE49-F238E27FC236}">
                      <a16:creationId xmlns:a16="http://schemas.microsoft.com/office/drawing/2014/main" id="{B68EA11A-289E-4704-87C6-456D77D889F7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DA8201D2-9BDB-4FFA-887B-8EA3A8F266EC}"/>
                  </a:ext>
                </a:extLst>
              </p:cNvPr>
              <p:cNvGrpSpPr/>
              <p:nvPr/>
            </p:nvGrpSpPr>
            <p:grpSpPr>
              <a:xfrm rot="13071837">
                <a:off x="996261" y="3798522"/>
                <a:ext cx="2113217" cy="2113217"/>
                <a:chOff x="3155488" y="2220875"/>
                <a:chExt cx="4248066" cy="4248066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45B907C3-D7E9-4DEA-B894-0CA393DCD0F3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Semicírculo 18">
                  <a:extLst>
                    <a:ext uri="{FF2B5EF4-FFF2-40B4-BE49-F238E27FC236}">
                      <a16:creationId xmlns:a16="http://schemas.microsoft.com/office/drawing/2014/main" id="{44E96291-1EA6-4428-A1DC-BA1832BE73ED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id="{53E8CE32-3119-4D7D-9423-1375A69B3B8C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Semicírculo 20">
                  <a:extLst>
                    <a:ext uri="{FF2B5EF4-FFF2-40B4-BE49-F238E27FC236}">
                      <a16:creationId xmlns:a16="http://schemas.microsoft.com/office/drawing/2014/main" id="{42813DE8-348D-4C7D-B9B5-257E3A68BBEF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7AC79158-45F8-4AE0-9255-4855B05C347D}"/>
                  </a:ext>
                </a:extLst>
              </p:cNvPr>
              <p:cNvGrpSpPr/>
              <p:nvPr/>
            </p:nvGrpSpPr>
            <p:grpSpPr>
              <a:xfrm rot="17667392">
                <a:off x="1271301" y="4082382"/>
                <a:ext cx="1554156" cy="1554156"/>
                <a:chOff x="3155488" y="2220875"/>
                <a:chExt cx="4248066" cy="4248066"/>
              </a:xfrm>
            </p:grpSpPr>
            <p:sp>
              <p:nvSpPr>
                <p:cNvPr id="14" name="Elipse 13">
                  <a:extLst>
                    <a:ext uri="{FF2B5EF4-FFF2-40B4-BE49-F238E27FC236}">
                      <a16:creationId xmlns:a16="http://schemas.microsoft.com/office/drawing/2014/main" id="{AC46EC2A-4319-407D-A871-7898ECBC5E54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Semicírculo 14">
                  <a:extLst>
                    <a:ext uri="{FF2B5EF4-FFF2-40B4-BE49-F238E27FC236}">
                      <a16:creationId xmlns:a16="http://schemas.microsoft.com/office/drawing/2014/main" id="{DC5DBB26-0F16-4CD0-ABD1-ED36F003235C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id="{36AD41B4-A676-4F29-A12D-514062DE56E3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Semicírculo 16">
                  <a:extLst>
                    <a:ext uri="{FF2B5EF4-FFF2-40B4-BE49-F238E27FC236}">
                      <a16:creationId xmlns:a16="http://schemas.microsoft.com/office/drawing/2014/main" id="{697BB0A7-E119-456D-9155-B5B32AC1C64F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</p:grp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6A3A5AD-A2A8-4D76-B5C4-93E9450877CA}"/>
                </a:ext>
              </a:extLst>
            </p:cNvPr>
            <p:cNvSpPr/>
            <p:nvPr/>
          </p:nvSpPr>
          <p:spPr>
            <a:xfrm>
              <a:off x="1612919" y="4288886"/>
              <a:ext cx="985445" cy="985445"/>
            </a:xfrm>
            <a:prstGeom prst="ellipse">
              <a:avLst/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733D03BC-1210-4A50-9B15-A561F56E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" b="-59"/>
          <a:stretch/>
        </p:blipFill>
        <p:spPr>
          <a:xfrm>
            <a:off x="175337" y="634461"/>
            <a:ext cx="6961629" cy="5428297"/>
          </a:xfrm>
          <a:prstGeom prst="roundRect">
            <a:avLst>
              <a:gd name="adj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B6B73C6-9730-43A1-A7E6-695042A7B00F}"/>
              </a:ext>
            </a:extLst>
          </p:cNvPr>
          <p:cNvSpPr/>
          <p:nvPr/>
        </p:nvSpPr>
        <p:spPr>
          <a:xfrm>
            <a:off x="7448111" y="1968996"/>
            <a:ext cx="2995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Principais insights: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85C6A19-F826-4707-8846-D096454F6722}"/>
              </a:ext>
            </a:extLst>
          </p:cNvPr>
          <p:cNvSpPr/>
          <p:nvPr/>
        </p:nvSpPr>
        <p:spPr>
          <a:xfrm>
            <a:off x="7448111" y="693282"/>
            <a:ext cx="3910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44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Análise </a:t>
            </a:r>
            <a:r>
              <a:rPr lang="pt-BR" sz="3600" dirty="0">
                <a:solidFill>
                  <a:srgbClr val="FFD69D"/>
                </a:solidFill>
                <a:latin typeface="Century Gothic" panose="020B0502020202020204" pitchFamily="34" charset="0"/>
              </a:rPr>
              <a:t>Exploratória</a:t>
            </a:r>
            <a:endParaRPr lang="pt-BR" sz="4400" dirty="0">
              <a:solidFill>
                <a:srgbClr val="FFD69D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6F2EEA8-75B6-8807-5602-AB53A7B19F36}"/>
              </a:ext>
            </a:extLst>
          </p:cNvPr>
          <p:cNvSpPr/>
          <p:nvPr/>
        </p:nvSpPr>
        <p:spPr>
          <a:xfrm>
            <a:off x="7448111" y="2581431"/>
            <a:ext cx="4686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</a:t>
            </a:r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 ácido cítrico, pH e densidade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têm maior impacto na qualidade</a:t>
            </a:r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pt-BR" sz="21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Álcool também se correlaciona positivamente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com qualidade.</a:t>
            </a:r>
          </a:p>
          <a:p>
            <a:pPr algn="just"/>
            <a:endParaRPr lang="pt-BR" sz="21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Dióxido de enxofre e acidez volátil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têm impacto negativo.</a:t>
            </a:r>
          </a:p>
          <a:p>
            <a:pPr algn="just"/>
            <a:endParaRPr lang="pt-BR" sz="24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97F9468-278D-CCD8-53D1-C539B162372D}"/>
              </a:ext>
            </a:extLst>
          </p:cNvPr>
          <p:cNvSpPr/>
          <p:nvPr/>
        </p:nvSpPr>
        <p:spPr>
          <a:xfrm>
            <a:off x="528568" y="6260598"/>
            <a:ext cx="122114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💡</a:t>
            </a:r>
            <a:r>
              <a:rPr lang="pt-BR" dirty="0">
                <a:solidFill>
                  <a:schemeClr val="bg1"/>
                </a:solidFill>
                <a:latin typeface="Century Gothic" panose="020B0502020202020204" pitchFamily="34" charset="0"/>
              </a:rPr>
              <a:t>Esses fatores podem ser otimizados no processo produtivo para melhorar a qualidade.</a:t>
            </a:r>
          </a:p>
          <a:p>
            <a:pPr algn="just"/>
            <a:endParaRPr lang="pt-BR" sz="24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8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6" dur="833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3500">
              <a:srgbClr val="943A7C"/>
            </a:gs>
            <a:gs pos="0">
              <a:srgbClr val="BA6095"/>
            </a:gs>
            <a:gs pos="100000">
              <a:srgbClr val="762E74"/>
            </a:gs>
          </a:gsLst>
          <a:lin ang="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31805-717A-492A-F783-8A5E28897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8EE9E655-E2C1-5613-4AED-BD795AEB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85351" y="511485"/>
            <a:ext cx="6753040" cy="561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8D7DE29-88B4-4FE5-A52F-525E8D8FFB72}"/>
              </a:ext>
            </a:extLst>
          </p:cNvPr>
          <p:cNvSpPr/>
          <p:nvPr/>
        </p:nvSpPr>
        <p:spPr>
          <a:xfrm>
            <a:off x="150851" y="449934"/>
            <a:ext cx="422320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48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MODELAGEM</a:t>
            </a:r>
            <a:endParaRPr lang="pt-BR" sz="4800" dirty="0">
              <a:solidFill>
                <a:srgbClr val="FFD69D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9274CEE-ADA6-E562-4197-7DD760B4D05F}"/>
              </a:ext>
            </a:extLst>
          </p:cNvPr>
          <p:cNvSpPr/>
          <p:nvPr/>
        </p:nvSpPr>
        <p:spPr>
          <a:xfrm>
            <a:off x="150851" y="1335000"/>
            <a:ext cx="468668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100" dirty="0">
                <a:solidFill>
                  <a:schemeClr val="bg1"/>
                </a:solidFill>
                <a:latin typeface="Century Gothic" panose="020B0502020202020204" pitchFamily="34" charset="0"/>
              </a:rPr>
              <a:t>Modelo Escolhido: </a:t>
            </a:r>
          </a:p>
          <a:p>
            <a:pPr algn="just"/>
            <a:r>
              <a:rPr lang="pt-BR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Random Forest </a:t>
            </a:r>
            <a:r>
              <a:rPr lang="pt-BR" sz="2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Classifier</a:t>
            </a:r>
            <a:endParaRPr lang="pt-BR" sz="24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E517193-95C1-7FEA-488F-FF8F37EE3518}"/>
              </a:ext>
            </a:extLst>
          </p:cNvPr>
          <p:cNvSpPr/>
          <p:nvPr/>
        </p:nvSpPr>
        <p:spPr>
          <a:xfrm>
            <a:off x="150851" y="2247766"/>
            <a:ext cx="513126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Robustez e Estabilidade</a:t>
            </a:r>
            <a:r>
              <a:rPr lang="pt-BR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ele lida bem com dados desbalanceados e relações não lineares</a:t>
            </a:r>
          </a:p>
          <a:p>
            <a:pPr algn="just"/>
            <a:endParaRPr lang="pt-BR" sz="2100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Identifica variáveis mais relevantes para a </a:t>
            </a:r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qualidade do vinho</a:t>
            </a:r>
            <a:r>
              <a:rPr lang="pt-BR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pPr algn="just"/>
            <a:endParaRPr lang="pt-BR" sz="2100" dirty="0">
              <a:solidFill>
                <a:schemeClr val="accent4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Desempenho Consistente, superou os outros algoritmos em todas as métricas-chave, </a:t>
            </a:r>
            <a:r>
              <a:rPr lang="pt-BR" sz="21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com menor risco de erros</a:t>
            </a:r>
            <a:r>
              <a:rPr lang="pt-BR" sz="2100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39F0DBD-78E4-A00F-B622-CAD1C5188B11}"/>
              </a:ext>
            </a:extLst>
          </p:cNvPr>
          <p:cNvSpPr/>
          <p:nvPr/>
        </p:nvSpPr>
        <p:spPr>
          <a:xfrm rot="18811051">
            <a:off x="10768497" y="6054284"/>
            <a:ext cx="3149660" cy="667644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7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4" grpId="0"/>
      <p:bldP spid="67" grpId="0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B29B5E1F-99EF-46C7-A56C-BC968319DD9F}"/>
              </a:ext>
            </a:extLst>
          </p:cNvPr>
          <p:cNvSpPr/>
          <p:nvPr/>
        </p:nvSpPr>
        <p:spPr>
          <a:xfrm rot="19311487">
            <a:off x="7721191" y="-910957"/>
            <a:ext cx="7108523" cy="4554592"/>
          </a:xfrm>
          <a:custGeom>
            <a:avLst/>
            <a:gdLst>
              <a:gd name="connsiteX0" fmla="*/ 0 w 7007952"/>
              <a:gd name="connsiteY0" fmla="*/ 2286611 h 4573223"/>
              <a:gd name="connsiteX1" fmla="*/ 0 w 7007952"/>
              <a:gd name="connsiteY1" fmla="*/ 2286612 h 4573223"/>
              <a:gd name="connsiteX2" fmla="*/ 0 w 7007952"/>
              <a:gd name="connsiteY2" fmla="*/ 2286612 h 4573223"/>
              <a:gd name="connsiteX3" fmla="*/ 2286612 w 7007952"/>
              <a:gd name="connsiteY3" fmla="*/ 0 h 4573223"/>
              <a:gd name="connsiteX4" fmla="*/ 7007952 w 7007952"/>
              <a:gd name="connsiteY4" fmla="*/ 0 h 4573223"/>
              <a:gd name="connsiteX5" fmla="*/ 7007952 w 7007952"/>
              <a:gd name="connsiteY5" fmla="*/ 4573223 h 4573223"/>
              <a:gd name="connsiteX6" fmla="*/ 2286612 w 7007952"/>
              <a:gd name="connsiteY6" fmla="*/ 4573223 h 4573223"/>
              <a:gd name="connsiteX7" fmla="*/ 11806 w 7007952"/>
              <a:gd name="connsiteY7" fmla="*/ 2520404 h 4573223"/>
              <a:gd name="connsiteX8" fmla="*/ 0 w 7007952"/>
              <a:gd name="connsiteY8" fmla="*/ 2286612 h 4573223"/>
              <a:gd name="connsiteX9" fmla="*/ 11806 w 7007952"/>
              <a:gd name="connsiteY9" fmla="*/ 2052819 h 4573223"/>
              <a:gd name="connsiteX10" fmla="*/ 2286612 w 7007952"/>
              <a:gd name="connsiteY10" fmla="*/ 0 h 457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07952" h="4573223">
                <a:moveTo>
                  <a:pt x="0" y="2286611"/>
                </a:moveTo>
                <a:lnTo>
                  <a:pt x="0" y="2286612"/>
                </a:lnTo>
                <a:lnTo>
                  <a:pt x="0" y="2286612"/>
                </a:lnTo>
                <a:close/>
                <a:moveTo>
                  <a:pt x="2286612" y="0"/>
                </a:moveTo>
                <a:lnTo>
                  <a:pt x="7007952" y="0"/>
                </a:lnTo>
                <a:lnTo>
                  <a:pt x="7007952" y="4573223"/>
                </a:lnTo>
                <a:lnTo>
                  <a:pt x="2286612" y="4573223"/>
                </a:lnTo>
                <a:cubicBezTo>
                  <a:pt x="1102680" y="4573223"/>
                  <a:pt x="128903" y="3673442"/>
                  <a:pt x="11806" y="2520404"/>
                </a:cubicBezTo>
                <a:lnTo>
                  <a:pt x="0" y="2286612"/>
                </a:lnTo>
                <a:lnTo>
                  <a:pt x="11806" y="2052819"/>
                </a:lnTo>
                <a:cubicBezTo>
                  <a:pt x="128903" y="899781"/>
                  <a:pt x="1102680" y="0"/>
                  <a:pt x="2286612" y="0"/>
                </a:cubicBezTo>
                <a:close/>
              </a:path>
            </a:pathLst>
          </a:custGeom>
          <a:gradFill>
            <a:gsLst>
              <a:gs pos="0">
                <a:srgbClr val="FF7A8F">
                  <a:alpha val="0"/>
                </a:srgbClr>
              </a:gs>
              <a:gs pos="100000">
                <a:srgbClr val="ED4687">
                  <a:alpha val="45000"/>
                </a:srgbClr>
              </a:gs>
            </a:gsLst>
            <a:lin ang="0" scaled="0"/>
          </a:gradFill>
          <a:ln w="1815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711C5E4-3B9B-426D-A1D4-7D43A4EC9325}"/>
              </a:ext>
            </a:extLst>
          </p:cNvPr>
          <p:cNvGrpSpPr/>
          <p:nvPr/>
        </p:nvGrpSpPr>
        <p:grpSpPr>
          <a:xfrm>
            <a:off x="6184665" y="-647973"/>
            <a:ext cx="3793767" cy="892969"/>
            <a:chOff x="5517610" y="-432404"/>
            <a:chExt cx="3793767" cy="892969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F6AA6A76-CDD5-418C-B405-594797EBDF34}"/>
                </a:ext>
              </a:extLst>
            </p:cNvPr>
            <p:cNvSpPr/>
            <p:nvPr/>
          </p:nvSpPr>
          <p:spPr>
            <a:xfrm rot="8338322">
              <a:off x="5767831" y="39872"/>
              <a:ext cx="2426734" cy="42069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11106A8-6FED-408B-A5A9-0C104445C61C}"/>
                </a:ext>
              </a:extLst>
            </p:cNvPr>
            <p:cNvSpPr/>
            <p:nvPr/>
          </p:nvSpPr>
          <p:spPr>
            <a:xfrm rot="8352769">
              <a:off x="5517610" y="-432404"/>
              <a:ext cx="3793767" cy="657679"/>
            </a:xfrm>
            <a:prstGeom prst="roundRect">
              <a:avLst>
                <a:gd name="adj" fmla="val 50000"/>
              </a:avLst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ysDot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2E13789-2336-4F20-A112-FB9051B3A6B9}"/>
              </a:ext>
            </a:extLst>
          </p:cNvPr>
          <p:cNvGrpSpPr/>
          <p:nvPr/>
        </p:nvGrpSpPr>
        <p:grpSpPr>
          <a:xfrm rot="1400547">
            <a:off x="-1128622" y="5064666"/>
            <a:ext cx="3004940" cy="3121894"/>
            <a:chOff x="753033" y="3429000"/>
            <a:chExt cx="2705216" cy="2705216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43F83091-4EB8-4E13-86A0-2A71F3ABDAAF}"/>
                </a:ext>
              </a:extLst>
            </p:cNvPr>
            <p:cNvGrpSpPr/>
            <p:nvPr/>
          </p:nvGrpSpPr>
          <p:grpSpPr>
            <a:xfrm>
              <a:off x="753033" y="3429000"/>
              <a:ext cx="2705216" cy="2705216"/>
              <a:chOff x="722283" y="3506854"/>
              <a:chExt cx="2705216" cy="2705216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581541EB-1F9C-494F-97AB-4F7ACE40E453}"/>
                  </a:ext>
                </a:extLst>
              </p:cNvPr>
              <p:cNvGrpSpPr/>
              <p:nvPr/>
            </p:nvGrpSpPr>
            <p:grpSpPr>
              <a:xfrm rot="13071837">
                <a:off x="722283" y="3506854"/>
                <a:ext cx="2705216" cy="2705216"/>
                <a:chOff x="3155488" y="2220875"/>
                <a:chExt cx="4248066" cy="4248066"/>
              </a:xfrm>
            </p:grpSpPr>
            <p:sp>
              <p:nvSpPr>
                <p:cNvPr id="40" name="Elipse 39">
                  <a:extLst>
                    <a:ext uri="{FF2B5EF4-FFF2-40B4-BE49-F238E27FC236}">
                      <a16:creationId xmlns:a16="http://schemas.microsoft.com/office/drawing/2014/main" id="{96714953-EDBC-402E-B985-9F39E7E4A42C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Semicírculo 40">
                  <a:extLst>
                    <a:ext uri="{FF2B5EF4-FFF2-40B4-BE49-F238E27FC236}">
                      <a16:creationId xmlns:a16="http://schemas.microsoft.com/office/drawing/2014/main" id="{077677E1-44F5-472A-B95F-F6BAAECF50B8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76BB0E0-B032-42DC-A6CC-358F246CD32A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Semicírculo 42">
                  <a:extLst>
                    <a:ext uri="{FF2B5EF4-FFF2-40B4-BE49-F238E27FC236}">
                      <a16:creationId xmlns:a16="http://schemas.microsoft.com/office/drawing/2014/main" id="{D27A696F-2870-4A96-BB9D-5DCB1D876A86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E2DB60F0-E883-4C11-8DF5-90F7D82D2519}"/>
                  </a:ext>
                </a:extLst>
              </p:cNvPr>
              <p:cNvGrpSpPr/>
              <p:nvPr/>
            </p:nvGrpSpPr>
            <p:grpSpPr>
              <a:xfrm rot="13071837">
                <a:off x="996261" y="3798522"/>
                <a:ext cx="2113217" cy="2113217"/>
                <a:chOff x="3155488" y="2220875"/>
                <a:chExt cx="4248066" cy="4248066"/>
              </a:xfrm>
            </p:grpSpPr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40FF975D-4230-4987-B13E-D2B1CED6CA7A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Semicírculo 45">
                  <a:extLst>
                    <a:ext uri="{FF2B5EF4-FFF2-40B4-BE49-F238E27FC236}">
                      <a16:creationId xmlns:a16="http://schemas.microsoft.com/office/drawing/2014/main" id="{F35594E8-BFD8-47C4-B897-3DA3489378F4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19E72DC4-7637-47C9-A188-DAA06996DE9D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Semicírculo 47">
                  <a:extLst>
                    <a:ext uri="{FF2B5EF4-FFF2-40B4-BE49-F238E27FC236}">
                      <a16:creationId xmlns:a16="http://schemas.microsoft.com/office/drawing/2014/main" id="{49142240-88AD-4941-8508-58AB158B2292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ECFC701A-2473-4AE5-8552-6DB6742BE9B5}"/>
                  </a:ext>
                </a:extLst>
              </p:cNvPr>
              <p:cNvGrpSpPr/>
              <p:nvPr/>
            </p:nvGrpSpPr>
            <p:grpSpPr>
              <a:xfrm rot="17667392">
                <a:off x="1271301" y="4082382"/>
                <a:ext cx="1554156" cy="1554156"/>
                <a:chOff x="3155488" y="2220875"/>
                <a:chExt cx="4248066" cy="4248066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3149F429-9EA6-45B3-A751-82A10AE55268}"/>
                    </a:ext>
                  </a:extLst>
                </p:cNvPr>
                <p:cNvSpPr/>
                <p:nvPr/>
              </p:nvSpPr>
              <p:spPr>
                <a:xfrm>
                  <a:off x="3155488" y="2220875"/>
                  <a:ext cx="4248066" cy="4248066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Semicírculo 50">
                  <a:extLst>
                    <a:ext uri="{FF2B5EF4-FFF2-40B4-BE49-F238E27FC236}">
                      <a16:creationId xmlns:a16="http://schemas.microsoft.com/office/drawing/2014/main" id="{CA913638-B7BB-4486-A899-A3A02BE4C224}"/>
                    </a:ext>
                  </a:extLst>
                </p:cNvPr>
                <p:cNvSpPr/>
                <p:nvPr/>
              </p:nvSpPr>
              <p:spPr>
                <a:xfrm rot="17711502">
                  <a:off x="3255837" y="2314586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81C0FC5B-E746-471D-9432-09EB04F3B1CA}"/>
                    </a:ext>
                  </a:extLst>
                </p:cNvPr>
                <p:cNvSpPr/>
                <p:nvPr/>
              </p:nvSpPr>
              <p:spPr>
                <a:xfrm rot="18317169">
                  <a:off x="3413367" y="2478755"/>
                  <a:ext cx="3732309" cy="3732309"/>
                </a:xfrm>
                <a:prstGeom prst="ellipse">
                  <a:avLst/>
                </a:prstGeom>
                <a:noFill/>
                <a:ln w="18153" cap="flat">
                  <a:gradFill>
                    <a:gsLst>
                      <a:gs pos="0">
                        <a:srgbClr val="FF7A8F"/>
                      </a:gs>
                      <a:gs pos="100000">
                        <a:srgbClr val="ED4687"/>
                      </a:gs>
                    </a:gsLst>
                    <a:lin ang="5400000" scaled="1"/>
                  </a:gra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Semicírculo 52">
                  <a:extLst>
                    <a:ext uri="{FF2B5EF4-FFF2-40B4-BE49-F238E27FC236}">
                      <a16:creationId xmlns:a16="http://schemas.microsoft.com/office/drawing/2014/main" id="{677D2BCA-2E85-4C26-992C-4AD6D30E9447}"/>
                    </a:ext>
                  </a:extLst>
                </p:cNvPr>
                <p:cNvSpPr/>
                <p:nvPr/>
              </p:nvSpPr>
              <p:spPr>
                <a:xfrm rot="7390425">
                  <a:off x="3239784" y="2312159"/>
                  <a:ext cx="4064530" cy="4064530"/>
                </a:xfrm>
                <a:prstGeom prst="blockArc">
                  <a:avLst>
                    <a:gd name="adj1" fmla="val 11276609"/>
                    <a:gd name="adj2" fmla="val 18899984"/>
                    <a:gd name="adj3" fmla="val 1319"/>
                  </a:avLst>
                </a:prstGeom>
                <a:gradFill>
                  <a:gsLst>
                    <a:gs pos="0">
                      <a:srgbClr val="FF7A8F">
                        <a:alpha val="0"/>
                      </a:srgbClr>
                    </a:gs>
                    <a:gs pos="100000">
                      <a:srgbClr val="ED4687"/>
                    </a:gs>
                  </a:gsLst>
                  <a:lin ang="0" scaled="0"/>
                </a:gradFill>
                <a:ln w="1815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pt-BR" dirty="0"/>
                </a:p>
              </p:txBody>
            </p:sp>
          </p:grpSp>
        </p:grp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9D9FE881-94C3-41B4-A8C9-BB80160C01F5}"/>
                </a:ext>
              </a:extLst>
            </p:cNvPr>
            <p:cNvSpPr/>
            <p:nvPr/>
          </p:nvSpPr>
          <p:spPr>
            <a:xfrm>
              <a:off x="1612919" y="4288886"/>
              <a:ext cx="985445" cy="985445"/>
            </a:xfrm>
            <a:prstGeom prst="ellipse">
              <a:avLst/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B3BCAED-3A0B-491F-A55D-9D53C5DE74CD}"/>
              </a:ext>
            </a:extLst>
          </p:cNvPr>
          <p:cNvGrpSpPr/>
          <p:nvPr/>
        </p:nvGrpSpPr>
        <p:grpSpPr>
          <a:xfrm rot="13071837">
            <a:off x="6916240" y="93449"/>
            <a:ext cx="5255806" cy="5368323"/>
            <a:chOff x="3155488" y="2220875"/>
            <a:chExt cx="4248066" cy="4248066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CA415A7-B1C6-436D-BBD6-7CE58F89C9C2}"/>
                </a:ext>
              </a:extLst>
            </p:cNvPr>
            <p:cNvSpPr/>
            <p:nvPr/>
          </p:nvSpPr>
          <p:spPr>
            <a:xfrm>
              <a:off x="3155488" y="2220875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Semicírculo 35">
              <a:extLst>
                <a:ext uri="{FF2B5EF4-FFF2-40B4-BE49-F238E27FC236}">
                  <a16:creationId xmlns:a16="http://schemas.microsoft.com/office/drawing/2014/main" id="{BDFC1F92-1584-43D9-A86B-7524EB633B5E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EC8C744-F3E5-45FE-ADD1-4693E9C2DC0D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Semicírculo 37">
              <a:extLst>
                <a:ext uri="{FF2B5EF4-FFF2-40B4-BE49-F238E27FC236}">
                  <a16:creationId xmlns:a16="http://schemas.microsoft.com/office/drawing/2014/main" id="{B8052DD6-F09C-4818-A962-C225839A4687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34DBD30-1FE1-4BB1-AD65-7CAA8631DC79}"/>
              </a:ext>
            </a:extLst>
          </p:cNvPr>
          <p:cNvSpPr txBox="1"/>
          <p:nvPr/>
        </p:nvSpPr>
        <p:spPr>
          <a:xfrm>
            <a:off x="2166203" y="3198428"/>
            <a:ext cx="122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85%</a:t>
            </a:r>
            <a:endParaRPr lang="pt-B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2AF9AE1-AA23-4D36-A583-417775416697}"/>
              </a:ext>
            </a:extLst>
          </p:cNvPr>
          <p:cNvSpPr/>
          <p:nvPr/>
        </p:nvSpPr>
        <p:spPr>
          <a:xfrm>
            <a:off x="1266444" y="2863521"/>
            <a:ext cx="3865531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Precisão do modelo:</a:t>
            </a:r>
            <a:endParaRPr lang="pt-BR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C832765-9EAD-455D-872D-79E269DA1A7C}"/>
              </a:ext>
            </a:extLst>
          </p:cNvPr>
          <p:cNvSpPr txBox="1"/>
          <p:nvPr/>
        </p:nvSpPr>
        <p:spPr>
          <a:xfrm>
            <a:off x="2778123" y="4790563"/>
            <a:ext cx="5092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Ácido cítrico, densidade e pH.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5AFD2C13-7EA2-4325-B2BB-E215BD4CBE31}"/>
              </a:ext>
            </a:extLst>
          </p:cNvPr>
          <p:cNvSpPr/>
          <p:nvPr/>
        </p:nvSpPr>
        <p:spPr>
          <a:xfrm>
            <a:off x="2132316" y="4260987"/>
            <a:ext cx="5029892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Variáveis mais importantes</a:t>
            </a:r>
            <a:endParaRPr lang="pt-BR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C9A7D19-7883-4184-B446-91ED8738379C}"/>
              </a:ext>
            </a:extLst>
          </p:cNvPr>
          <p:cNvSpPr txBox="1"/>
          <p:nvPr/>
        </p:nvSpPr>
        <p:spPr>
          <a:xfrm>
            <a:off x="903448" y="2096191"/>
            <a:ext cx="658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Algoritmo para prever qualidade do vinho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C5635600-5EF1-4A76-8D63-4F20DAEA0003}"/>
              </a:ext>
            </a:extLst>
          </p:cNvPr>
          <p:cNvSpPr/>
          <p:nvPr/>
        </p:nvSpPr>
        <p:spPr>
          <a:xfrm>
            <a:off x="534918" y="1547051"/>
            <a:ext cx="3865531" cy="44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Produto gerado?</a:t>
            </a:r>
            <a:endParaRPr lang="pt-BR" sz="2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E7C0BFD1-58DC-405F-B761-EA14683C5979}"/>
              </a:ext>
            </a:extLst>
          </p:cNvPr>
          <p:cNvSpPr/>
          <p:nvPr/>
        </p:nvSpPr>
        <p:spPr>
          <a:xfrm>
            <a:off x="377068" y="561543"/>
            <a:ext cx="521337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44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RESULTADOS</a:t>
            </a:r>
            <a:endParaRPr lang="pt-BR" sz="4400" dirty="0">
              <a:solidFill>
                <a:srgbClr val="FFD69D"/>
              </a:solidFill>
            </a:endParaRP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85CBD203-60C3-8AAB-402F-78D55FED5E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6" r="15156"/>
          <a:stretch>
            <a:fillRect/>
          </a:stretch>
        </p:blipFill>
        <p:spPr>
          <a:xfrm>
            <a:off x="7211538" y="402586"/>
            <a:ext cx="4849090" cy="4688934"/>
          </a:xfr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ABD9B06-340B-284B-6210-1D90957FC978}"/>
              </a:ext>
            </a:extLst>
          </p:cNvPr>
          <p:cNvSpPr/>
          <p:nvPr/>
        </p:nvSpPr>
        <p:spPr>
          <a:xfrm rot="19317489">
            <a:off x="10817773" y="5053994"/>
            <a:ext cx="2865304" cy="521670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9B56776-995B-3E72-CB41-CBA54C4AA5EB}"/>
              </a:ext>
            </a:extLst>
          </p:cNvPr>
          <p:cNvSpPr/>
          <p:nvPr/>
        </p:nvSpPr>
        <p:spPr>
          <a:xfrm rot="19317489">
            <a:off x="11276051" y="5954422"/>
            <a:ext cx="1774309" cy="180358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8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8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3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57" grpId="0"/>
      <p:bldP spid="59" grpId="0"/>
      <p:bldP spid="75" grpId="0"/>
      <p:bldP spid="77" grpId="0"/>
      <p:bldP spid="79" grpId="0"/>
      <p:bldP spid="80" grpId="0"/>
      <p:bldP spid="82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aixaDeTexto 85">
            <a:extLst>
              <a:ext uri="{FF2B5EF4-FFF2-40B4-BE49-F238E27FC236}">
                <a16:creationId xmlns:a16="http://schemas.microsoft.com/office/drawing/2014/main" id="{49ACF4B7-DD7D-1BDA-1F58-A053E0E1424A}"/>
              </a:ext>
            </a:extLst>
          </p:cNvPr>
          <p:cNvSpPr txBox="1"/>
          <p:nvPr/>
        </p:nvSpPr>
        <p:spPr>
          <a:xfrm>
            <a:off x="4844010" y="1492428"/>
            <a:ext cx="164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Solução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C1E779C4-6255-49BB-A723-D518D7CBE6A7}"/>
              </a:ext>
            </a:extLst>
          </p:cNvPr>
          <p:cNvSpPr/>
          <p:nvPr/>
        </p:nvSpPr>
        <p:spPr>
          <a:xfrm>
            <a:off x="587303" y="317488"/>
            <a:ext cx="10799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6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Desafios e Aprendizados</a:t>
            </a:r>
            <a:endParaRPr lang="pt-BR" sz="6000" dirty="0">
              <a:solidFill>
                <a:srgbClr val="FFD69D"/>
              </a:solidFill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C9EDC37F-DE30-4AC2-A8AB-E507CF01B7B5}"/>
              </a:ext>
            </a:extLst>
          </p:cNvPr>
          <p:cNvGrpSpPr/>
          <p:nvPr/>
        </p:nvGrpSpPr>
        <p:grpSpPr>
          <a:xfrm>
            <a:off x="10295116" y="5946759"/>
            <a:ext cx="3793767" cy="892969"/>
            <a:chOff x="10853172" y="5782743"/>
            <a:chExt cx="3793767" cy="892969"/>
          </a:xfrm>
        </p:grpSpPr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15B5B852-9765-473D-94AB-85337EA52042}"/>
                </a:ext>
              </a:extLst>
            </p:cNvPr>
            <p:cNvSpPr/>
            <p:nvPr/>
          </p:nvSpPr>
          <p:spPr>
            <a:xfrm rot="8338322">
              <a:off x="11103393" y="6255019"/>
              <a:ext cx="2426734" cy="42069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A9252441-0AD1-4EDA-8A9A-3A55B246A4D7}"/>
                </a:ext>
              </a:extLst>
            </p:cNvPr>
            <p:cNvSpPr/>
            <p:nvPr/>
          </p:nvSpPr>
          <p:spPr>
            <a:xfrm rot="8352769">
              <a:off x="10853172" y="5782743"/>
              <a:ext cx="3793767" cy="657679"/>
            </a:xfrm>
            <a:prstGeom prst="roundRect">
              <a:avLst>
                <a:gd name="adj" fmla="val 50000"/>
              </a:avLst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ysDot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E15238F6-1D44-5323-2ACB-ABFD1259453A}"/>
              </a:ext>
            </a:extLst>
          </p:cNvPr>
          <p:cNvSpPr/>
          <p:nvPr/>
        </p:nvSpPr>
        <p:spPr>
          <a:xfrm rot="19198819">
            <a:off x="11539425" y="5259553"/>
            <a:ext cx="1824569" cy="191019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4C48DAA-9CD7-876F-2F70-55789BDC0117}"/>
              </a:ext>
            </a:extLst>
          </p:cNvPr>
          <p:cNvCxnSpPr>
            <a:cxnSpLocks/>
          </p:cNvCxnSpPr>
          <p:nvPr/>
        </p:nvCxnSpPr>
        <p:spPr>
          <a:xfrm>
            <a:off x="3690775" y="1626362"/>
            <a:ext cx="0" cy="1372012"/>
          </a:xfrm>
          <a:prstGeom prst="line">
            <a:avLst/>
          </a:prstGeom>
          <a:ln w="12700">
            <a:solidFill>
              <a:srgbClr val="FFD69D">
                <a:alpha val="58000"/>
              </a:srgb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0E2615E-A295-97FC-B951-31F167AA19CD}"/>
              </a:ext>
            </a:extLst>
          </p:cNvPr>
          <p:cNvCxnSpPr>
            <a:cxnSpLocks/>
          </p:cNvCxnSpPr>
          <p:nvPr/>
        </p:nvCxnSpPr>
        <p:spPr>
          <a:xfrm>
            <a:off x="7754775" y="1626362"/>
            <a:ext cx="0" cy="1446656"/>
          </a:xfrm>
          <a:prstGeom prst="line">
            <a:avLst/>
          </a:prstGeom>
          <a:ln w="12700">
            <a:solidFill>
              <a:srgbClr val="FFD69D">
                <a:alpha val="58000"/>
              </a:srgb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F23E801-DA89-8451-0096-3FD7B2CE3D04}"/>
              </a:ext>
            </a:extLst>
          </p:cNvPr>
          <p:cNvSpPr txBox="1"/>
          <p:nvPr/>
        </p:nvSpPr>
        <p:spPr>
          <a:xfrm>
            <a:off x="8516363" y="1492428"/>
            <a:ext cx="2534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Aprendizado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95F73F6-F45A-0842-0BDE-3B7962563653}"/>
              </a:ext>
            </a:extLst>
          </p:cNvPr>
          <p:cNvSpPr txBox="1"/>
          <p:nvPr/>
        </p:nvSpPr>
        <p:spPr>
          <a:xfrm>
            <a:off x="382562" y="2025037"/>
            <a:ext cx="31840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Desbalanceamento do </a:t>
            </a:r>
            <a:r>
              <a:rPr lang="pt-BR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Dataset</a:t>
            </a:r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prejudicando o modelo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4A1B03F0-91EA-B20E-87EA-99239B1BE314}"/>
              </a:ext>
            </a:extLst>
          </p:cNvPr>
          <p:cNvSpPr txBox="1"/>
          <p:nvPr/>
        </p:nvSpPr>
        <p:spPr>
          <a:xfrm>
            <a:off x="1221913" y="1492428"/>
            <a:ext cx="1468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Desafio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EE52F09-A148-1B77-B6CF-CED196125573}"/>
              </a:ext>
            </a:extLst>
          </p:cNvPr>
          <p:cNvSpPr txBox="1"/>
          <p:nvPr/>
        </p:nvSpPr>
        <p:spPr>
          <a:xfrm>
            <a:off x="3814945" y="2046946"/>
            <a:ext cx="3815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Corrigir o desbalanceamento e melhorar precisão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79523AA-55D4-AB96-549B-1BB875467CF8}"/>
              </a:ext>
            </a:extLst>
          </p:cNvPr>
          <p:cNvSpPr txBox="1"/>
          <p:nvPr/>
        </p:nvSpPr>
        <p:spPr>
          <a:xfrm>
            <a:off x="7875988" y="2025036"/>
            <a:ext cx="3815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 balanceamento dos dados evitar um modelo enviesado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A74DED-6625-74CF-3ACB-01C82B72B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279" y="3249999"/>
            <a:ext cx="4937243" cy="345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0BFFDF3-CF99-2377-9162-0477F812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59259" y="3264596"/>
            <a:ext cx="4939199" cy="342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B5831352-DAF9-A092-4C64-25D779AB169F}"/>
              </a:ext>
            </a:extLst>
          </p:cNvPr>
          <p:cNvCxnSpPr/>
          <p:nvPr/>
        </p:nvCxnSpPr>
        <p:spPr>
          <a:xfrm>
            <a:off x="5535038" y="4979353"/>
            <a:ext cx="5760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57" grpId="0"/>
      <p:bldP spid="66" grpId="0" animBg="1"/>
      <p:bldP spid="76" grpId="0"/>
      <p:bldP spid="82" grpId="0"/>
      <p:bldP spid="85" grpId="0"/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D30E32-AB05-4DDD-96E6-FF00C30558FC}"/>
              </a:ext>
            </a:extLst>
          </p:cNvPr>
          <p:cNvSpPr txBox="1"/>
          <p:nvPr/>
        </p:nvSpPr>
        <p:spPr>
          <a:xfrm>
            <a:off x="1702661" y="955891"/>
            <a:ext cx="130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Refinar </a:t>
            </a:r>
          </a:p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modelo</a:t>
            </a:r>
          </a:p>
        </p:txBody>
      </p: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113C6D73-A1BC-4557-BA0E-02599401EDEB}"/>
              </a:ext>
            </a:extLst>
          </p:cNvPr>
          <p:cNvCxnSpPr>
            <a:cxnSpLocks/>
          </p:cNvCxnSpPr>
          <p:nvPr/>
        </p:nvCxnSpPr>
        <p:spPr>
          <a:xfrm flipH="1" flipV="1">
            <a:off x="3464837" y="2153033"/>
            <a:ext cx="810416" cy="391167"/>
          </a:xfrm>
          <a:prstGeom prst="line">
            <a:avLst/>
          </a:prstGeom>
          <a:ln w="19050">
            <a:solidFill>
              <a:srgbClr val="C84F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789CBEBB-2E6E-4C1E-8909-1D3FF6CED937}"/>
              </a:ext>
            </a:extLst>
          </p:cNvPr>
          <p:cNvCxnSpPr>
            <a:cxnSpLocks/>
          </p:cNvCxnSpPr>
          <p:nvPr/>
        </p:nvCxnSpPr>
        <p:spPr>
          <a:xfrm flipH="1">
            <a:off x="7625767" y="2222573"/>
            <a:ext cx="767195" cy="414852"/>
          </a:xfrm>
          <a:prstGeom prst="line">
            <a:avLst/>
          </a:prstGeom>
          <a:ln w="19050">
            <a:solidFill>
              <a:srgbClr val="C84F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E10082E1-19CB-4920-A840-176A08B2752A}"/>
              </a:ext>
            </a:extLst>
          </p:cNvPr>
          <p:cNvCxnSpPr>
            <a:cxnSpLocks/>
          </p:cNvCxnSpPr>
          <p:nvPr/>
        </p:nvCxnSpPr>
        <p:spPr>
          <a:xfrm flipH="1">
            <a:off x="3448361" y="4210910"/>
            <a:ext cx="776260" cy="367049"/>
          </a:xfrm>
          <a:prstGeom prst="line">
            <a:avLst/>
          </a:prstGeom>
          <a:ln w="19050">
            <a:solidFill>
              <a:srgbClr val="C84F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áfico 83">
            <a:extLst>
              <a:ext uri="{FF2B5EF4-FFF2-40B4-BE49-F238E27FC236}">
                <a16:creationId xmlns:a16="http://schemas.microsoft.com/office/drawing/2014/main" id="{328AB9DA-8A92-4CA5-A4BF-E9F1F138F92F}"/>
              </a:ext>
            </a:extLst>
          </p:cNvPr>
          <p:cNvGrpSpPr/>
          <p:nvPr/>
        </p:nvGrpSpPr>
        <p:grpSpPr>
          <a:xfrm>
            <a:off x="9351224" y="4657248"/>
            <a:ext cx="309389" cy="248309"/>
            <a:chOff x="2725405" y="1389051"/>
            <a:chExt cx="571500" cy="458675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88" name="Forma Livre: Forma 187" hidden="1">
              <a:extLst>
                <a:ext uri="{FF2B5EF4-FFF2-40B4-BE49-F238E27FC236}">
                  <a16:creationId xmlns:a16="http://schemas.microsoft.com/office/drawing/2014/main" id="{085337AD-2E9D-4CF2-B36C-E21A2F14ADFE}"/>
                </a:ext>
              </a:extLst>
            </p:cNvPr>
            <p:cNvSpPr/>
            <p:nvPr/>
          </p:nvSpPr>
          <p:spPr>
            <a:xfrm>
              <a:off x="2915905" y="1733426"/>
              <a:ext cx="190500" cy="38100"/>
            </a:xfrm>
            <a:custGeom>
              <a:avLst/>
              <a:gdLst>
                <a:gd name="connsiteX0" fmla="*/ 190500 w 190500"/>
                <a:gd name="connsiteY0" fmla="*/ 19050 h 38100"/>
                <a:gd name="connsiteX1" fmla="*/ 171450 w 190500"/>
                <a:gd name="connsiteY1" fmla="*/ 0 h 38100"/>
                <a:gd name="connsiteX2" fmla="*/ 19050 w 190500"/>
                <a:gd name="connsiteY2" fmla="*/ 0 h 38100"/>
                <a:gd name="connsiteX3" fmla="*/ 0 w 190500"/>
                <a:gd name="connsiteY3" fmla="*/ 19050 h 38100"/>
                <a:gd name="connsiteX4" fmla="*/ 19050 w 190500"/>
                <a:gd name="connsiteY4" fmla="*/ 38100 h 38100"/>
                <a:gd name="connsiteX5" fmla="*/ 171450 w 190500"/>
                <a:gd name="connsiteY5" fmla="*/ 38100 h 38100"/>
                <a:gd name="connsiteX6" fmla="*/ 190500 w 190500"/>
                <a:gd name="connsiteY6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38100">
                  <a:moveTo>
                    <a:pt x="190500" y="19050"/>
                  </a:moveTo>
                  <a:cubicBezTo>
                    <a:pt x="190500" y="8529"/>
                    <a:pt x="181971" y="0"/>
                    <a:pt x="1714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171450" y="38100"/>
                  </a:lnTo>
                  <a:cubicBezTo>
                    <a:pt x="181971" y="38100"/>
                    <a:pt x="190500" y="29571"/>
                    <a:pt x="19050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9" name="Forma Livre: Forma 188" hidden="1">
              <a:extLst>
                <a:ext uri="{FF2B5EF4-FFF2-40B4-BE49-F238E27FC236}">
                  <a16:creationId xmlns:a16="http://schemas.microsoft.com/office/drawing/2014/main" id="{89B6254F-8084-4F10-8D28-0AEE20B7B689}"/>
                </a:ext>
              </a:extLst>
            </p:cNvPr>
            <p:cNvSpPr/>
            <p:nvPr/>
          </p:nvSpPr>
          <p:spPr>
            <a:xfrm>
              <a:off x="2839797" y="1389051"/>
              <a:ext cx="342905" cy="307334"/>
            </a:xfrm>
            <a:custGeom>
              <a:avLst/>
              <a:gdLst>
                <a:gd name="connsiteX0" fmla="*/ 59629 w 342905"/>
                <a:gd name="connsiteY0" fmla="*/ 301417 h 307334"/>
                <a:gd name="connsiteX1" fmla="*/ 86145 w 342905"/>
                <a:gd name="connsiteY1" fmla="*/ 296647 h 307334"/>
                <a:gd name="connsiteX2" fmla="*/ 84490 w 342905"/>
                <a:gd name="connsiteY2" fmla="*/ 272842 h 307334"/>
                <a:gd name="connsiteX3" fmla="*/ 70272 w 342905"/>
                <a:gd name="connsiteY3" fmla="*/ 84793 h 307334"/>
                <a:gd name="connsiteX4" fmla="*/ 258321 w 342905"/>
                <a:gd name="connsiteY4" fmla="*/ 70576 h 307334"/>
                <a:gd name="connsiteX5" fmla="*/ 272538 w 342905"/>
                <a:gd name="connsiteY5" fmla="*/ 258624 h 307334"/>
                <a:gd name="connsiteX6" fmla="*/ 258321 w 342905"/>
                <a:gd name="connsiteY6" fmla="*/ 272842 h 307334"/>
                <a:gd name="connsiteX7" fmla="*/ 254037 w 342905"/>
                <a:gd name="connsiteY7" fmla="*/ 299440 h 307334"/>
                <a:gd name="connsiteX8" fmla="*/ 280635 w 342905"/>
                <a:gd name="connsiteY8" fmla="*/ 303724 h 307334"/>
                <a:gd name="connsiteX9" fmla="*/ 283276 w 342905"/>
                <a:gd name="connsiteY9" fmla="*/ 301417 h 307334"/>
                <a:gd name="connsiteX10" fmla="*/ 301417 w 342905"/>
                <a:gd name="connsiteY10" fmla="*/ 59629 h 307334"/>
                <a:gd name="connsiteX11" fmla="*/ 59629 w 342905"/>
                <a:gd name="connsiteY11" fmla="*/ 41489 h 307334"/>
                <a:gd name="connsiteX12" fmla="*/ 41489 w 342905"/>
                <a:gd name="connsiteY12" fmla="*/ 283276 h 307334"/>
                <a:gd name="connsiteX13" fmla="*/ 59629 w 342905"/>
                <a:gd name="connsiteY13" fmla="*/ 301417 h 30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5" h="307334">
                  <a:moveTo>
                    <a:pt x="59629" y="301417"/>
                  </a:moveTo>
                  <a:cubicBezTo>
                    <a:pt x="68269" y="307422"/>
                    <a:pt x="80140" y="305286"/>
                    <a:pt x="86145" y="296647"/>
                  </a:cubicBezTo>
                  <a:cubicBezTo>
                    <a:pt x="91247" y="289306"/>
                    <a:pt x="90558" y="279406"/>
                    <a:pt x="84490" y="272842"/>
                  </a:cubicBezTo>
                  <a:cubicBezTo>
                    <a:pt x="28635" y="224840"/>
                    <a:pt x="22270" y="140647"/>
                    <a:pt x="70272" y="84793"/>
                  </a:cubicBezTo>
                  <a:cubicBezTo>
                    <a:pt x="118274" y="28939"/>
                    <a:pt x="202467" y="22574"/>
                    <a:pt x="258321" y="70576"/>
                  </a:cubicBezTo>
                  <a:cubicBezTo>
                    <a:pt x="314175" y="118578"/>
                    <a:pt x="320541" y="202770"/>
                    <a:pt x="272538" y="258624"/>
                  </a:cubicBezTo>
                  <a:cubicBezTo>
                    <a:pt x="268164" y="263715"/>
                    <a:pt x="263411" y="268467"/>
                    <a:pt x="258321" y="272842"/>
                  </a:cubicBezTo>
                  <a:cubicBezTo>
                    <a:pt x="249793" y="279004"/>
                    <a:pt x="247875" y="290912"/>
                    <a:pt x="254037" y="299440"/>
                  </a:cubicBezTo>
                  <a:cubicBezTo>
                    <a:pt x="260198" y="307968"/>
                    <a:pt x="272107" y="309886"/>
                    <a:pt x="280635" y="303724"/>
                  </a:cubicBezTo>
                  <a:cubicBezTo>
                    <a:pt x="281584" y="303038"/>
                    <a:pt x="282469" y="302265"/>
                    <a:pt x="283276" y="301417"/>
                  </a:cubicBezTo>
                  <a:cubicBezTo>
                    <a:pt x="355054" y="239658"/>
                    <a:pt x="363175" y="131406"/>
                    <a:pt x="301417" y="59629"/>
                  </a:cubicBezTo>
                  <a:cubicBezTo>
                    <a:pt x="239658" y="-12148"/>
                    <a:pt x="131407" y="-20269"/>
                    <a:pt x="59629" y="41489"/>
                  </a:cubicBezTo>
                  <a:cubicBezTo>
                    <a:pt x="-12148" y="103248"/>
                    <a:pt x="-20269" y="211499"/>
                    <a:pt x="41489" y="283276"/>
                  </a:cubicBezTo>
                  <a:cubicBezTo>
                    <a:pt x="47074" y="289768"/>
                    <a:pt x="53138" y="295832"/>
                    <a:pt x="59629" y="3014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0" name="Forma Livre: Forma 189" hidden="1">
              <a:extLst>
                <a:ext uri="{FF2B5EF4-FFF2-40B4-BE49-F238E27FC236}">
                  <a16:creationId xmlns:a16="http://schemas.microsoft.com/office/drawing/2014/main" id="{D03F6858-59E6-4B14-9AA7-AA34311071CF}"/>
                </a:ext>
              </a:extLst>
            </p:cNvPr>
            <p:cNvSpPr/>
            <p:nvPr/>
          </p:nvSpPr>
          <p:spPr>
            <a:xfrm>
              <a:off x="2934955" y="1809626"/>
              <a:ext cx="152400" cy="38100"/>
            </a:xfrm>
            <a:custGeom>
              <a:avLst/>
              <a:gdLst>
                <a:gd name="connsiteX0" fmla="*/ 19050 w 152400"/>
                <a:gd name="connsiteY0" fmla="*/ 0 h 38100"/>
                <a:gd name="connsiteX1" fmla="*/ 0 w 152400"/>
                <a:gd name="connsiteY1" fmla="*/ 19050 h 38100"/>
                <a:gd name="connsiteX2" fmla="*/ 19050 w 152400"/>
                <a:gd name="connsiteY2" fmla="*/ 38100 h 38100"/>
                <a:gd name="connsiteX3" fmla="*/ 133350 w 152400"/>
                <a:gd name="connsiteY3" fmla="*/ 38100 h 38100"/>
                <a:gd name="connsiteX4" fmla="*/ 152400 w 152400"/>
                <a:gd name="connsiteY4" fmla="*/ 19050 h 38100"/>
                <a:gd name="connsiteX5" fmla="*/ 133350 w 152400"/>
                <a:gd name="connsiteY5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38100">
                  <a:moveTo>
                    <a:pt x="19050" y="0"/>
                  </a:move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133350" y="38100"/>
                  </a:lnTo>
                  <a:cubicBezTo>
                    <a:pt x="143871" y="38100"/>
                    <a:pt x="152400" y="29571"/>
                    <a:pt x="152400" y="19050"/>
                  </a:cubicBezTo>
                  <a:cubicBezTo>
                    <a:pt x="152400" y="8529"/>
                    <a:pt x="143871" y="0"/>
                    <a:pt x="133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1" name="Forma Livre: Forma 190" hidden="1">
              <a:extLst>
                <a:ext uri="{FF2B5EF4-FFF2-40B4-BE49-F238E27FC236}">
                  <a16:creationId xmlns:a16="http://schemas.microsoft.com/office/drawing/2014/main" id="{D52EADAD-6648-44AF-B39D-69CBC1D06817}"/>
                </a:ext>
              </a:extLst>
            </p:cNvPr>
            <p:cNvSpPr/>
            <p:nvPr/>
          </p:nvSpPr>
          <p:spPr>
            <a:xfrm>
              <a:off x="2725405" y="1542926"/>
              <a:ext cx="76200" cy="38100"/>
            </a:xfrm>
            <a:custGeom>
              <a:avLst/>
              <a:gdLst>
                <a:gd name="connsiteX0" fmla="*/ 19050 w 76200"/>
                <a:gd name="connsiteY0" fmla="*/ 38100 h 38100"/>
                <a:gd name="connsiteX1" fmla="*/ 57150 w 76200"/>
                <a:gd name="connsiteY1" fmla="*/ 38100 h 38100"/>
                <a:gd name="connsiteX2" fmla="*/ 76200 w 76200"/>
                <a:gd name="connsiteY2" fmla="*/ 19050 h 38100"/>
                <a:gd name="connsiteX3" fmla="*/ 57150 w 76200"/>
                <a:gd name="connsiteY3" fmla="*/ 0 h 38100"/>
                <a:gd name="connsiteX4" fmla="*/ 19050 w 76200"/>
                <a:gd name="connsiteY4" fmla="*/ 0 h 38100"/>
                <a:gd name="connsiteX5" fmla="*/ 0 w 76200"/>
                <a:gd name="connsiteY5" fmla="*/ 19050 h 38100"/>
                <a:gd name="connsiteX6" fmla="*/ 19050 w 76200"/>
                <a:gd name="connsiteY6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38100">
                  <a:moveTo>
                    <a:pt x="19050" y="38100"/>
                  </a:moveTo>
                  <a:lnTo>
                    <a:pt x="57150" y="38100"/>
                  </a:lnTo>
                  <a:cubicBezTo>
                    <a:pt x="67671" y="38100"/>
                    <a:pt x="76200" y="29571"/>
                    <a:pt x="76200" y="19050"/>
                  </a:cubicBezTo>
                  <a:cubicBezTo>
                    <a:pt x="76200" y="8529"/>
                    <a:pt x="67671" y="0"/>
                    <a:pt x="571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2" name="orma Livre: Forma 191" hidden="1">
              <a:extLst>
                <a:ext uri="{FF2B5EF4-FFF2-40B4-BE49-F238E27FC236}">
                  <a16:creationId xmlns:a16="http://schemas.microsoft.com/office/drawing/2014/main" id="{E3AB2FC9-0F6C-444D-8FFE-538BC726EC29}"/>
                </a:ext>
              </a:extLst>
            </p:cNvPr>
            <p:cNvSpPr/>
            <p:nvPr/>
          </p:nvSpPr>
          <p:spPr>
            <a:xfrm>
              <a:off x="3220705" y="1542926"/>
              <a:ext cx="76200" cy="38100"/>
            </a:xfrm>
            <a:custGeom>
              <a:avLst/>
              <a:gdLst>
                <a:gd name="connsiteX0" fmla="*/ 57150 w 76200"/>
                <a:gd name="connsiteY0" fmla="*/ 38100 h 38100"/>
                <a:gd name="connsiteX1" fmla="*/ 76200 w 76200"/>
                <a:gd name="connsiteY1" fmla="*/ 19050 h 38100"/>
                <a:gd name="connsiteX2" fmla="*/ 57150 w 76200"/>
                <a:gd name="connsiteY2" fmla="*/ 0 h 38100"/>
                <a:gd name="connsiteX3" fmla="*/ 19050 w 76200"/>
                <a:gd name="connsiteY3" fmla="*/ 0 h 38100"/>
                <a:gd name="connsiteX4" fmla="*/ 0 w 76200"/>
                <a:gd name="connsiteY4" fmla="*/ 19050 h 38100"/>
                <a:gd name="connsiteX5" fmla="*/ 19050 w 76200"/>
                <a:gd name="connsiteY5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38100">
                  <a:moveTo>
                    <a:pt x="57150" y="38100"/>
                  </a:moveTo>
                  <a:cubicBezTo>
                    <a:pt x="67671" y="38100"/>
                    <a:pt x="76200" y="29571"/>
                    <a:pt x="76200" y="19050"/>
                  </a:cubicBezTo>
                  <a:cubicBezTo>
                    <a:pt x="76200" y="8529"/>
                    <a:pt x="67671" y="0"/>
                    <a:pt x="57150" y="0"/>
                  </a:cubicBez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FD494242-A7B3-4C3F-AAAB-0C7EBAA709F7}"/>
              </a:ext>
            </a:extLst>
          </p:cNvPr>
          <p:cNvCxnSpPr>
            <a:cxnSpLocks/>
          </p:cNvCxnSpPr>
          <p:nvPr/>
        </p:nvCxnSpPr>
        <p:spPr>
          <a:xfrm flipH="1" flipV="1">
            <a:off x="7643719" y="4173793"/>
            <a:ext cx="888147" cy="447869"/>
          </a:xfrm>
          <a:prstGeom prst="line">
            <a:avLst/>
          </a:prstGeom>
          <a:ln w="19050">
            <a:solidFill>
              <a:srgbClr val="C84F8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88313B3-CDD0-4D84-B587-697D62F8D2B7}"/>
              </a:ext>
            </a:extLst>
          </p:cNvPr>
          <p:cNvGrpSpPr>
            <a:grpSpLocks noChangeAspect="1"/>
          </p:cNvGrpSpPr>
          <p:nvPr/>
        </p:nvGrpSpPr>
        <p:grpSpPr>
          <a:xfrm rot="13071837">
            <a:off x="1133074" y="460991"/>
            <a:ext cx="2459044" cy="2461719"/>
            <a:chOff x="3155488" y="2220875"/>
            <a:chExt cx="4248066" cy="4248066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0DD7F0-52BC-46DA-A0CC-5B70FAB0258E}"/>
                </a:ext>
              </a:extLst>
            </p:cNvPr>
            <p:cNvSpPr/>
            <p:nvPr/>
          </p:nvSpPr>
          <p:spPr>
            <a:xfrm>
              <a:off x="3155488" y="2220875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Semicírculo 4">
              <a:extLst>
                <a:ext uri="{FF2B5EF4-FFF2-40B4-BE49-F238E27FC236}">
                  <a16:creationId xmlns:a16="http://schemas.microsoft.com/office/drawing/2014/main" id="{E22595DC-D8BB-4561-8AE1-406A176C762E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4C0AA60-DF3D-4604-BDBC-5FB9902B8647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7" name="Semicírculo 6">
              <a:extLst>
                <a:ext uri="{FF2B5EF4-FFF2-40B4-BE49-F238E27FC236}">
                  <a16:creationId xmlns:a16="http://schemas.microsoft.com/office/drawing/2014/main" id="{A19F94B6-6C86-4E65-8E14-BEDBB8D4F6CD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4370518-9D52-43FA-A703-A5675C1F2AF2}"/>
              </a:ext>
            </a:extLst>
          </p:cNvPr>
          <p:cNvSpPr/>
          <p:nvPr/>
        </p:nvSpPr>
        <p:spPr>
          <a:xfrm>
            <a:off x="4363959" y="2718036"/>
            <a:ext cx="3155987" cy="1421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48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Próximos Passos</a:t>
            </a:r>
            <a:endParaRPr lang="pt-BR" sz="8000" dirty="0">
              <a:solidFill>
                <a:srgbClr val="FFD69D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8E15126-CC52-4FDF-B747-A9BB6F69CC12}"/>
              </a:ext>
            </a:extLst>
          </p:cNvPr>
          <p:cNvGrpSpPr/>
          <p:nvPr/>
        </p:nvGrpSpPr>
        <p:grpSpPr>
          <a:xfrm>
            <a:off x="-213783" y="-584013"/>
            <a:ext cx="3793767" cy="892969"/>
            <a:chOff x="-213783" y="-584013"/>
            <a:chExt cx="3793767" cy="892969"/>
          </a:xfrm>
        </p:grpSpPr>
        <p:sp>
          <p:nvSpPr>
            <p:cNvPr id="212" name="Retângulo: Cantos Arredondados 211">
              <a:extLst>
                <a:ext uri="{FF2B5EF4-FFF2-40B4-BE49-F238E27FC236}">
                  <a16:creationId xmlns:a16="http://schemas.microsoft.com/office/drawing/2014/main" id="{7B6C4B92-8E0A-457D-AF21-3E8638447D68}"/>
                </a:ext>
              </a:extLst>
            </p:cNvPr>
            <p:cNvSpPr/>
            <p:nvPr/>
          </p:nvSpPr>
          <p:spPr>
            <a:xfrm rot="8338322">
              <a:off x="36438" y="-111737"/>
              <a:ext cx="2426734" cy="42069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13" name="Retângulo: Cantos Arredondados 212">
              <a:extLst>
                <a:ext uri="{FF2B5EF4-FFF2-40B4-BE49-F238E27FC236}">
                  <a16:creationId xmlns:a16="http://schemas.microsoft.com/office/drawing/2014/main" id="{01643040-426F-49F2-A1CE-DA8147772C9E}"/>
                </a:ext>
              </a:extLst>
            </p:cNvPr>
            <p:cNvSpPr/>
            <p:nvPr/>
          </p:nvSpPr>
          <p:spPr>
            <a:xfrm rot="8352769">
              <a:off x="-213783" y="-584013"/>
              <a:ext cx="3793767" cy="657679"/>
            </a:xfrm>
            <a:prstGeom prst="roundRect">
              <a:avLst>
                <a:gd name="adj" fmla="val 50000"/>
              </a:avLst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ysDot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ACA8589-8DF6-EAEE-5190-493EF45DA47E}"/>
              </a:ext>
            </a:extLst>
          </p:cNvPr>
          <p:cNvSpPr txBox="1"/>
          <p:nvPr/>
        </p:nvSpPr>
        <p:spPr>
          <a:xfrm>
            <a:off x="1517197" y="1612875"/>
            <a:ext cx="157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Incluir mais dados e variáveis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2224365-661C-9B05-84D0-A3313C5E81D7}"/>
              </a:ext>
            </a:extLst>
          </p:cNvPr>
          <p:cNvSpPr txBox="1"/>
          <p:nvPr/>
        </p:nvSpPr>
        <p:spPr>
          <a:xfrm>
            <a:off x="8433341" y="1053780"/>
            <a:ext cx="221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D69D"/>
                </a:solidFill>
                <a:latin typeface="Century Gothic" panose="020B0502020202020204" pitchFamily="34" charset="0"/>
              </a:rPr>
              <a:t>Sistema de monitoramento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BCC3120-D7A0-9B4F-9506-91262CC401DE}"/>
              </a:ext>
            </a:extLst>
          </p:cNvPr>
          <p:cNvSpPr txBox="1"/>
          <p:nvPr/>
        </p:nvSpPr>
        <p:spPr>
          <a:xfrm>
            <a:off x="1292676" y="4264548"/>
            <a:ext cx="2019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Validar insights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24367FB9-395C-6F03-4E63-5063380D74A6}"/>
              </a:ext>
            </a:extLst>
          </p:cNvPr>
          <p:cNvSpPr txBox="1"/>
          <p:nvPr/>
        </p:nvSpPr>
        <p:spPr>
          <a:xfrm>
            <a:off x="9066547" y="4164040"/>
            <a:ext cx="130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FFD69D"/>
                </a:solidFill>
                <a:latin typeface="Century Gothic" panose="020B0502020202020204" pitchFamily="34" charset="0"/>
              </a:rPr>
              <a:t>Expandir estudo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1B464BA-81B7-8C29-B2DA-A0072FB413C7}"/>
              </a:ext>
            </a:extLst>
          </p:cNvPr>
          <p:cNvSpPr txBox="1"/>
          <p:nvPr/>
        </p:nvSpPr>
        <p:spPr>
          <a:xfrm>
            <a:off x="8943146" y="4869060"/>
            <a:ext cx="157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Incluir outros tipos de  vinhos 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2C6B67B-82C3-A0BB-AF07-0814AD38793A}"/>
              </a:ext>
            </a:extLst>
          </p:cNvPr>
          <p:cNvSpPr txBox="1"/>
          <p:nvPr/>
        </p:nvSpPr>
        <p:spPr>
          <a:xfrm>
            <a:off x="1472530" y="5015164"/>
            <a:ext cx="1572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Testar em ambiente real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08200615-4A39-1212-E04F-154E5F848085}"/>
              </a:ext>
            </a:extLst>
          </p:cNvPr>
          <p:cNvSpPr txBox="1"/>
          <p:nvPr/>
        </p:nvSpPr>
        <p:spPr>
          <a:xfrm>
            <a:off x="8721671" y="1612876"/>
            <a:ext cx="1572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Controle de qualidade simultâneo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8D4A4AE-B25F-7D2C-E27C-4826BA2E473C}"/>
              </a:ext>
            </a:extLst>
          </p:cNvPr>
          <p:cNvSpPr/>
          <p:nvPr/>
        </p:nvSpPr>
        <p:spPr>
          <a:xfrm rot="19198819">
            <a:off x="11246367" y="5222208"/>
            <a:ext cx="1824569" cy="191019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5D026793-77C5-5A6E-EC87-56B05067F77A}"/>
              </a:ext>
            </a:extLst>
          </p:cNvPr>
          <p:cNvSpPr/>
          <p:nvPr/>
        </p:nvSpPr>
        <p:spPr>
          <a:xfrm rot="19198819">
            <a:off x="11213878" y="5738828"/>
            <a:ext cx="2068323" cy="477356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sp>
        <p:nvSpPr>
          <p:cNvPr id="127" name="Retângulo: Cantos Arredondados 126">
            <a:extLst>
              <a:ext uri="{FF2B5EF4-FFF2-40B4-BE49-F238E27FC236}">
                <a16:creationId xmlns:a16="http://schemas.microsoft.com/office/drawing/2014/main" id="{612A30D4-4774-8100-2105-456F7B333AF5}"/>
              </a:ext>
            </a:extLst>
          </p:cNvPr>
          <p:cNvSpPr/>
          <p:nvPr/>
        </p:nvSpPr>
        <p:spPr>
          <a:xfrm rot="19198819">
            <a:off x="-94086" y="-288232"/>
            <a:ext cx="1824569" cy="191019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C84F83"/>
              </a:gs>
              <a:gs pos="100000">
                <a:srgbClr val="692B72"/>
              </a:gs>
              <a:gs pos="1000">
                <a:srgbClr val="AB3D7D"/>
              </a:gs>
            </a:gsLst>
            <a:lin ang="1800000" scaled="0"/>
          </a:gradFill>
          <a:ln w="18153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pt-BR"/>
          </a:p>
        </p:txBody>
      </p: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FE4D2BC0-67F8-F6D3-E4CE-83EC2F50752F}"/>
              </a:ext>
            </a:extLst>
          </p:cNvPr>
          <p:cNvGrpSpPr>
            <a:grpSpLocks noChangeAspect="1"/>
          </p:cNvGrpSpPr>
          <p:nvPr/>
        </p:nvGrpSpPr>
        <p:grpSpPr>
          <a:xfrm rot="13071837">
            <a:off x="4062433" y="1586927"/>
            <a:ext cx="3680143" cy="3684147"/>
            <a:chOff x="3155488" y="2220876"/>
            <a:chExt cx="4248066" cy="4248066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BA623E7A-F500-4337-1604-476B3BE520A8}"/>
                </a:ext>
              </a:extLst>
            </p:cNvPr>
            <p:cNvSpPr/>
            <p:nvPr/>
          </p:nvSpPr>
          <p:spPr>
            <a:xfrm>
              <a:off x="3155488" y="2220876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2" name="Semicírculo 161">
              <a:extLst>
                <a:ext uri="{FF2B5EF4-FFF2-40B4-BE49-F238E27FC236}">
                  <a16:creationId xmlns:a16="http://schemas.microsoft.com/office/drawing/2014/main" id="{03319F76-67C3-C70F-3784-78CD281F17F5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A43C51D8-94F2-8D82-67A1-C350D8F54C27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4" name="Semicírculo 163">
              <a:extLst>
                <a:ext uri="{FF2B5EF4-FFF2-40B4-BE49-F238E27FC236}">
                  <a16:creationId xmlns:a16="http://schemas.microsoft.com/office/drawing/2014/main" id="{B32F5C22-4DF4-3E65-9A8E-36E0D019F1D0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4D2AA6E7-8E3F-B9C4-DFCE-905802A972CE}"/>
              </a:ext>
            </a:extLst>
          </p:cNvPr>
          <p:cNvGrpSpPr>
            <a:grpSpLocks noChangeAspect="1"/>
          </p:cNvGrpSpPr>
          <p:nvPr/>
        </p:nvGrpSpPr>
        <p:grpSpPr>
          <a:xfrm rot="13071837">
            <a:off x="8278185" y="514210"/>
            <a:ext cx="2459044" cy="2461719"/>
            <a:chOff x="3155488" y="2220875"/>
            <a:chExt cx="4248066" cy="4248066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4734A5AE-EEF6-0A13-0CD0-EC2B47EA1EA7}"/>
                </a:ext>
              </a:extLst>
            </p:cNvPr>
            <p:cNvSpPr/>
            <p:nvPr/>
          </p:nvSpPr>
          <p:spPr>
            <a:xfrm>
              <a:off x="3155488" y="2220875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7" name="Semicírculo 166">
              <a:extLst>
                <a:ext uri="{FF2B5EF4-FFF2-40B4-BE49-F238E27FC236}">
                  <a16:creationId xmlns:a16="http://schemas.microsoft.com/office/drawing/2014/main" id="{A3ACDE9D-3C00-3261-FA7B-FFBE27A9EAF4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0BC6CA21-F4C1-2EBF-7615-DC7092E7C8F3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69" name="Semicírculo 168">
              <a:extLst>
                <a:ext uri="{FF2B5EF4-FFF2-40B4-BE49-F238E27FC236}">
                  <a16:creationId xmlns:a16="http://schemas.microsoft.com/office/drawing/2014/main" id="{DFF8F515-B58C-DDC8-AA80-1329D62D2B38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grpSp>
        <p:nvGrpSpPr>
          <p:cNvPr id="170" name="Agrupar 169">
            <a:extLst>
              <a:ext uri="{FF2B5EF4-FFF2-40B4-BE49-F238E27FC236}">
                <a16:creationId xmlns:a16="http://schemas.microsoft.com/office/drawing/2014/main" id="{451790B9-AA6B-4779-A751-0860BF313CD0}"/>
              </a:ext>
            </a:extLst>
          </p:cNvPr>
          <p:cNvGrpSpPr>
            <a:grpSpLocks noChangeAspect="1"/>
          </p:cNvGrpSpPr>
          <p:nvPr/>
        </p:nvGrpSpPr>
        <p:grpSpPr>
          <a:xfrm rot="13071837">
            <a:off x="8532260" y="3745512"/>
            <a:ext cx="2459044" cy="2461719"/>
            <a:chOff x="3155488" y="2220875"/>
            <a:chExt cx="4248066" cy="4248066"/>
          </a:xfrm>
        </p:grpSpPr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EFCE0130-76A5-FD90-7049-8253AA48F367}"/>
                </a:ext>
              </a:extLst>
            </p:cNvPr>
            <p:cNvSpPr/>
            <p:nvPr/>
          </p:nvSpPr>
          <p:spPr>
            <a:xfrm>
              <a:off x="3155488" y="2220875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2" name="Semicírculo 171">
              <a:extLst>
                <a:ext uri="{FF2B5EF4-FFF2-40B4-BE49-F238E27FC236}">
                  <a16:creationId xmlns:a16="http://schemas.microsoft.com/office/drawing/2014/main" id="{F451A0EB-2F99-4B7F-16FD-B2BE44F918C5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048BE483-E479-0B23-F263-04ACF1431EC7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4" name="Semicírculo 173">
              <a:extLst>
                <a:ext uri="{FF2B5EF4-FFF2-40B4-BE49-F238E27FC236}">
                  <a16:creationId xmlns:a16="http://schemas.microsoft.com/office/drawing/2014/main" id="{6348006B-84DE-2E3E-E788-594B38D3CE74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8908C34E-8A6D-395C-3A01-2D4DD5CA9930}"/>
              </a:ext>
            </a:extLst>
          </p:cNvPr>
          <p:cNvGrpSpPr>
            <a:grpSpLocks noChangeAspect="1"/>
          </p:cNvGrpSpPr>
          <p:nvPr/>
        </p:nvGrpSpPr>
        <p:grpSpPr>
          <a:xfrm rot="13071837">
            <a:off x="1036172" y="3765784"/>
            <a:ext cx="2459044" cy="2461719"/>
            <a:chOff x="3155488" y="2220875"/>
            <a:chExt cx="4248066" cy="4248066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BAA8099A-DC2D-B69B-74C8-99CEE1C55389}"/>
                </a:ext>
              </a:extLst>
            </p:cNvPr>
            <p:cNvSpPr/>
            <p:nvPr/>
          </p:nvSpPr>
          <p:spPr>
            <a:xfrm>
              <a:off x="3155488" y="2220875"/>
              <a:ext cx="4248066" cy="4248066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7" name="Semicírculo 176">
              <a:extLst>
                <a:ext uri="{FF2B5EF4-FFF2-40B4-BE49-F238E27FC236}">
                  <a16:creationId xmlns:a16="http://schemas.microsoft.com/office/drawing/2014/main" id="{6AA371EA-928D-5B44-22D0-F59AB70CE42C}"/>
                </a:ext>
              </a:extLst>
            </p:cNvPr>
            <p:cNvSpPr/>
            <p:nvPr/>
          </p:nvSpPr>
          <p:spPr>
            <a:xfrm rot="17711502">
              <a:off x="3255837" y="2314586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714BDCB4-59D2-89F7-1F12-5EE952950130}"/>
                </a:ext>
              </a:extLst>
            </p:cNvPr>
            <p:cNvSpPr/>
            <p:nvPr/>
          </p:nvSpPr>
          <p:spPr>
            <a:xfrm rot="18317169">
              <a:off x="3413367" y="2478755"/>
              <a:ext cx="3732309" cy="3732309"/>
            </a:xfrm>
            <a:prstGeom prst="ellipse">
              <a:avLst/>
            </a:prstGeom>
            <a:noFill/>
            <a:ln w="18153" cap="flat">
              <a:gradFill>
                <a:gsLst>
                  <a:gs pos="0">
                    <a:srgbClr val="FF7A8F"/>
                  </a:gs>
                  <a:gs pos="100000">
                    <a:srgbClr val="ED4687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9" name="Semicírculo 178">
              <a:extLst>
                <a:ext uri="{FF2B5EF4-FFF2-40B4-BE49-F238E27FC236}">
                  <a16:creationId xmlns:a16="http://schemas.microsoft.com/office/drawing/2014/main" id="{962B103A-4BD6-9FC5-FFFF-56B0F2BB450B}"/>
                </a:ext>
              </a:extLst>
            </p:cNvPr>
            <p:cNvSpPr/>
            <p:nvPr/>
          </p:nvSpPr>
          <p:spPr>
            <a:xfrm rot="7390425">
              <a:off x="3239784" y="2312159"/>
              <a:ext cx="4064530" cy="4064530"/>
            </a:xfrm>
            <a:prstGeom prst="blockArc">
              <a:avLst>
                <a:gd name="adj1" fmla="val 11276609"/>
                <a:gd name="adj2" fmla="val 18899984"/>
                <a:gd name="adj3" fmla="val 1319"/>
              </a:avLst>
            </a:prstGeom>
            <a:gradFill>
              <a:gsLst>
                <a:gs pos="0">
                  <a:srgbClr val="FF7A8F">
                    <a:alpha val="0"/>
                  </a:srgbClr>
                </a:gs>
                <a:gs pos="100000">
                  <a:srgbClr val="ED4687"/>
                </a:gs>
              </a:gsLst>
              <a:lin ang="0" scaled="0"/>
            </a:gradFill>
            <a:ln w="1815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51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3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3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35" grpId="0"/>
      <p:bldP spid="36" grpId="0"/>
      <p:bldP spid="70" grpId="0"/>
      <p:bldP spid="83" grpId="0"/>
      <p:bldP spid="84" grpId="0"/>
      <p:bldP spid="123" grpId="0"/>
      <p:bldP spid="124" grpId="0"/>
      <p:bldP spid="125" grpId="0" animBg="1"/>
      <p:bldP spid="126" grpId="0" animBg="1"/>
      <p:bldP spid="127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251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de Paula</dc:creator>
  <cp:lastModifiedBy>Joao Vicente Rubia Romeiro de Vita</cp:lastModifiedBy>
  <cp:revision>75</cp:revision>
  <dcterms:created xsi:type="dcterms:W3CDTF">2021-03-03T17:49:40Z</dcterms:created>
  <dcterms:modified xsi:type="dcterms:W3CDTF">2025-01-30T22:55:54Z</dcterms:modified>
</cp:coreProperties>
</file>