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141414"/>
                </a:solidFill>
              </a:rPr>
              <a:t>🚀 Como um </a:t>
            </a:r>
            <a:r>
              <a:rPr sz="3200" b="1" dirty="0" err="1">
                <a:solidFill>
                  <a:srgbClr val="141414"/>
                </a:solidFill>
              </a:rPr>
              <a:t>Programa</a:t>
            </a:r>
            <a:r>
              <a:rPr sz="3200" b="1" dirty="0">
                <a:solidFill>
                  <a:srgbClr val="141414"/>
                </a:solidFill>
              </a:rPr>
              <a:t> é </a:t>
            </a:r>
            <a:r>
              <a:rPr sz="3200" b="1" dirty="0" err="1">
                <a:solidFill>
                  <a:srgbClr val="141414"/>
                </a:solidFill>
              </a:rPr>
              <a:t>Executado</a:t>
            </a:r>
            <a:r>
              <a:rPr sz="3200" b="1" dirty="0">
                <a:solidFill>
                  <a:srgbClr val="141414"/>
                </a:solidFill>
              </a:rPr>
              <a:t> no </a:t>
            </a:r>
            <a:r>
              <a:rPr sz="3200" b="1" dirty="0" err="1">
                <a:solidFill>
                  <a:srgbClr val="141414"/>
                </a:solidFill>
              </a:rPr>
              <a:t>Computador</a:t>
            </a:r>
            <a:r>
              <a:rPr sz="3200" b="1" dirty="0">
                <a:solidFill>
                  <a:srgbClr val="141414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Código‑fonte é transformado em instruções entendidas pela máquina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A CPU executa essas instruções passo a passo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Envolve memória, processador e sistema operacional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141414"/>
                </a:solidFill>
              </a:rPr>
              <a:t>📚 </a:t>
            </a:r>
            <a:r>
              <a:rPr sz="3200" b="1" dirty="0" err="1">
                <a:solidFill>
                  <a:srgbClr val="141414"/>
                </a:solidFill>
              </a:rPr>
              <a:t>Etapas</a:t>
            </a:r>
            <a:r>
              <a:rPr sz="3200" b="1" dirty="0">
                <a:solidFill>
                  <a:srgbClr val="141414"/>
                </a:solidFill>
              </a:rPr>
              <a:t> da </a:t>
            </a:r>
            <a:r>
              <a:rPr sz="3200" b="1" dirty="0" err="1">
                <a:solidFill>
                  <a:srgbClr val="141414"/>
                </a:solidFill>
              </a:rPr>
              <a:t>Execução</a:t>
            </a:r>
            <a:r>
              <a:rPr sz="3200" b="1" dirty="0">
                <a:solidFill>
                  <a:srgbClr val="141414"/>
                </a:solidFill>
              </a:rPr>
              <a:t> de um </a:t>
            </a:r>
            <a:r>
              <a:rPr sz="3200" b="1" dirty="0" err="1">
                <a:solidFill>
                  <a:srgbClr val="141414"/>
                </a:solidFill>
              </a:rPr>
              <a:t>Programa</a:t>
            </a:r>
            <a:endParaRPr sz="3200" b="1" dirty="0">
              <a:solidFill>
                <a:srgbClr val="14141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200">
                <a:solidFill>
                  <a:srgbClr val="282828"/>
                </a:solidFill>
              </a:defRPr>
            </a:pPr>
            <a:r>
              <a:t>• Código‑fonte  →  Compilação/Interpretação  →  Código de máquina  →  Carregamento na RAM  →  Execução pela CPU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141414"/>
                </a:solidFill>
              </a:rPr>
              <a:t>🧠 O Que a CPU </a:t>
            </a:r>
            <a:r>
              <a:rPr sz="3200" b="1" dirty="0" err="1">
                <a:solidFill>
                  <a:srgbClr val="141414"/>
                </a:solidFill>
              </a:rPr>
              <a:t>Faz</a:t>
            </a:r>
            <a:r>
              <a:rPr sz="3200" b="1" dirty="0">
                <a:solidFill>
                  <a:srgbClr val="141414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🔍 Busca a instrução na memória (Fetch)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🛠️ Decodifica a instrução (Decode)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⚡ Executa a ação (Execute)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💾 Armazena o resultado (Write‑back)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141414"/>
                </a:solidFill>
              </a:rPr>
              <a:t> </a:t>
            </a:r>
            <a:r>
              <a:rPr sz="3200" b="1" dirty="0" err="1">
                <a:solidFill>
                  <a:srgbClr val="141414"/>
                </a:solidFill>
              </a:rPr>
              <a:t>Memória</a:t>
            </a:r>
            <a:r>
              <a:rPr sz="3200" b="1" dirty="0">
                <a:solidFill>
                  <a:srgbClr val="141414"/>
                </a:solidFill>
              </a:rPr>
              <a:t> e Sistema </a:t>
            </a:r>
            <a:r>
              <a:rPr sz="3200" b="1" dirty="0" err="1">
                <a:solidFill>
                  <a:srgbClr val="141414"/>
                </a:solidFill>
              </a:rPr>
              <a:t>Operacional</a:t>
            </a:r>
            <a:endParaRPr sz="3200" b="1" dirty="0">
              <a:solidFill>
                <a:srgbClr val="14141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O sistema operacional organiza e gerencia CPU, RAM e disco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A memória RAM guarda instruções e dados temporariamente</a:t>
            </a:r>
          </a:p>
          <a:p>
            <a:pPr algn="l">
              <a:defRPr sz="2400">
                <a:solidFill>
                  <a:srgbClr val="282828"/>
                </a:solidFill>
              </a:defRPr>
            </a:pPr>
            <a:r>
              <a:t>• O gerenciador de processos controla o que é executado e quando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🚀 Como um Programa é Executado no Computador?</vt:lpstr>
      <vt:lpstr>📚 Etapas da Execução de um Programa</vt:lpstr>
      <vt:lpstr>🧠 O Que a CPU Faz?</vt:lpstr>
      <vt:lpstr> Memória e Sistema Operacional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🚀 Como um Programa é Executado no Computador?</dc:title>
  <dc:subject/>
  <dc:creator/>
  <cp:keywords/>
  <dc:description>generated using python-pptx</dc:description>
  <cp:lastModifiedBy>João Victor de Souza Costa - 825150259</cp:lastModifiedBy>
  <cp:revision>2</cp:revision>
  <dcterms:created xsi:type="dcterms:W3CDTF">2013-01-27T09:14:16Z</dcterms:created>
  <dcterms:modified xsi:type="dcterms:W3CDTF">2025-05-22T22:05:11Z</dcterms:modified>
  <cp:category/>
</cp:coreProperties>
</file>