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7" r:id="rId6"/>
    <p:sldId id="258" r:id="rId7"/>
    <p:sldId id="262" r:id="rId8"/>
    <p:sldId id="260" r:id="rId9"/>
    <p:sldId id="261" r:id="rId10"/>
    <p:sldId id="259" r:id="rId11"/>
    <p:sldId id="263" r:id="rId12"/>
    <p:sldId id="264" r:id="rId13"/>
    <p:sldId id="265" r:id="rId14"/>
    <p:sldId id="266"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5AF"/>
    <a:srgbClr val="294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9D3B3-5FA2-7B4C-5028-9BB7B07AEC6F}" v="5" dt="2021-06-15T00:08:51.043"/>
    <p1510:client id="{8B348BCE-FDCF-4073-A2F8-A84AED48CC55}" v="497" vWet="501" dt="2021-06-14T23:49:11.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SANCHES PADULA" userId="S::hugo.padula@etec.sp.gov.br::339ef7b3-2e99-4d22-a958-b7d9a837fa24" providerId="AD" clId="Web-{3539D3B3-5FA2-7B4C-5028-9BB7B07AEC6F}"/>
    <pc:docChg chg="modSld">
      <pc:chgData name="HUGO SANCHES PADULA" userId="S::hugo.padula@etec.sp.gov.br::339ef7b3-2e99-4d22-a958-b7d9a837fa24" providerId="AD" clId="Web-{3539D3B3-5FA2-7B4C-5028-9BB7B07AEC6F}" dt="2021-06-15T00:08:51.043" v="684"/>
      <pc:docMkLst>
        <pc:docMk/>
      </pc:docMkLst>
      <pc:sldChg chg="modNotes">
        <pc:chgData name="HUGO SANCHES PADULA" userId="S::hugo.padula@etec.sp.gov.br::339ef7b3-2e99-4d22-a958-b7d9a837fa24" providerId="AD" clId="Web-{3539D3B3-5FA2-7B4C-5028-9BB7B07AEC6F}" dt="2021-06-15T00:03:05.909" v="679"/>
        <pc:sldMkLst>
          <pc:docMk/>
          <pc:sldMk cId="158217367" sldId="261"/>
        </pc:sldMkLst>
      </pc:sldChg>
      <pc:sldChg chg="modTransition">
        <pc:chgData name="HUGO SANCHES PADULA" userId="S::hugo.padula@etec.sp.gov.br::339ef7b3-2e99-4d22-a958-b7d9a837fa24" providerId="AD" clId="Web-{3539D3B3-5FA2-7B4C-5028-9BB7B07AEC6F}" dt="2021-06-15T00:08:20.104" v="680"/>
        <pc:sldMkLst>
          <pc:docMk/>
          <pc:sldMk cId="967232239" sldId="262"/>
        </pc:sldMkLst>
      </pc:sldChg>
      <pc:sldChg chg="modTransition">
        <pc:chgData name="HUGO SANCHES PADULA" userId="S::hugo.padula@etec.sp.gov.br::339ef7b3-2e99-4d22-a958-b7d9a837fa24" providerId="AD" clId="Web-{3539D3B3-5FA2-7B4C-5028-9BB7B07AEC6F}" dt="2021-06-15T00:08:36.073" v="681"/>
        <pc:sldMkLst>
          <pc:docMk/>
          <pc:sldMk cId="1176886793" sldId="263"/>
        </pc:sldMkLst>
      </pc:sldChg>
      <pc:sldChg chg="modTransition">
        <pc:chgData name="HUGO SANCHES PADULA" userId="S::hugo.padula@etec.sp.gov.br::339ef7b3-2e99-4d22-a958-b7d9a837fa24" providerId="AD" clId="Web-{3539D3B3-5FA2-7B4C-5028-9BB7B07AEC6F}" dt="2021-06-15T00:08:38.386" v="682"/>
        <pc:sldMkLst>
          <pc:docMk/>
          <pc:sldMk cId="3932132041" sldId="264"/>
        </pc:sldMkLst>
      </pc:sldChg>
      <pc:sldChg chg="modTransition">
        <pc:chgData name="HUGO SANCHES PADULA" userId="S::hugo.padula@etec.sp.gov.br::339ef7b3-2e99-4d22-a958-b7d9a837fa24" providerId="AD" clId="Web-{3539D3B3-5FA2-7B4C-5028-9BB7B07AEC6F}" dt="2021-06-15T00:08:45.839" v="683"/>
        <pc:sldMkLst>
          <pc:docMk/>
          <pc:sldMk cId="1812346171" sldId="265"/>
        </pc:sldMkLst>
      </pc:sldChg>
      <pc:sldChg chg="modTransition">
        <pc:chgData name="HUGO SANCHES PADULA" userId="S::hugo.padula@etec.sp.gov.br::339ef7b3-2e99-4d22-a958-b7d9a837fa24" providerId="AD" clId="Web-{3539D3B3-5FA2-7B4C-5028-9BB7B07AEC6F}" dt="2021-06-15T00:08:51.043" v="684"/>
        <pc:sldMkLst>
          <pc:docMk/>
          <pc:sldMk cId="2955698538" sldId="266"/>
        </pc:sldMkLst>
      </pc:sldChg>
    </pc:docChg>
  </pc:docChgLst>
  <pc:docChgLst>
    <pc:chgData name="JOAO VICTOR FERNANDES SOUZA" userId="f29e24ae-1e66-4ba2-9cc9-c3f977daee36" providerId="ADAL" clId="{8B348BCE-FDCF-4073-A2F8-A84AED48CC55}"/>
    <pc:docChg chg="undo custSel addSld modSld sldOrd">
      <pc:chgData name="JOAO VICTOR FERNANDES SOUZA" userId="f29e24ae-1e66-4ba2-9cc9-c3f977daee36" providerId="ADAL" clId="{8B348BCE-FDCF-4073-A2F8-A84AED48CC55}" dt="2021-06-14T22:17:42.254" v="2215" actId="20577"/>
      <pc:docMkLst>
        <pc:docMk/>
      </pc:docMkLst>
      <pc:sldChg chg="addSp delSp modSp mod modTransition setBg">
        <pc:chgData name="JOAO VICTOR FERNANDES SOUZA" userId="f29e24ae-1e66-4ba2-9cc9-c3f977daee36" providerId="ADAL" clId="{8B348BCE-FDCF-4073-A2F8-A84AED48CC55}" dt="2021-06-08T21:48:29.271" v="431" actId="26606"/>
        <pc:sldMkLst>
          <pc:docMk/>
          <pc:sldMk cId="2210866551" sldId="256"/>
        </pc:sldMkLst>
        <pc:spChg chg="mod ord">
          <ac:chgData name="JOAO VICTOR FERNANDES SOUZA" userId="f29e24ae-1e66-4ba2-9cc9-c3f977daee36" providerId="ADAL" clId="{8B348BCE-FDCF-4073-A2F8-A84AED48CC55}" dt="2021-06-08T21:48:29.264" v="430" actId="26606"/>
          <ac:spMkLst>
            <pc:docMk/>
            <pc:sldMk cId="2210866551" sldId="256"/>
            <ac:spMk id="2" creationId="{00000000-0000-0000-0000-000000000000}"/>
          </ac:spMkLst>
        </pc:spChg>
        <pc:spChg chg="del mod">
          <ac:chgData name="JOAO VICTOR FERNANDES SOUZA" userId="f29e24ae-1e66-4ba2-9cc9-c3f977daee36" providerId="ADAL" clId="{8B348BCE-FDCF-4073-A2F8-A84AED48CC55}" dt="2021-06-08T14:18:54.833" v="77" actId="478"/>
          <ac:spMkLst>
            <pc:docMk/>
            <pc:sldMk cId="2210866551" sldId="256"/>
            <ac:spMk id="3" creationId="{00000000-0000-0000-0000-000000000000}"/>
          </ac:spMkLst>
        </pc:spChg>
        <pc:spChg chg="add del">
          <ac:chgData name="JOAO VICTOR FERNANDES SOUZA" userId="f29e24ae-1e66-4ba2-9cc9-c3f977daee36" providerId="ADAL" clId="{8B348BCE-FDCF-4073-A2F8-A84AED48CC55}" dt="2021-06-08T14:19:22.061" v="80" actId="26606"/>
          <ac:spMkLst>
            <pc:docMk/>
            <pc:sldMk cId="2210866551" sldId="256"/>
            <ac:spMk id="10" creationId="{7905BA41-EE6E-4F80-8636-447F22DD729A}"/>
          </ac:spMkLst>
        </pc:spChg>
        <pc:spChg chg="add del">
          <ac:chgData name="JOAO VICTOR FERNANDES SOUZA" userId="f29e24ae-1e66-4ba2-9cc9-c3f977daee36" providerId="ADAL" clId="{8B348BCE-FDCF-4073-A2F8-A84AED48CC55}" dt="2021-06-08T14:19:22.061" v="80" actId="26606"/>
          <ac:spMkLst>
            <pc:docMk/>
            <pc:sldMk cId="2210866551" sldId="256"/>
            <ac:spMk id="12" creationId="{CD7549B2-EE05-4558-8C64-AC46755F2B25}"/>
          </ac:spMkLst>
        </pc:spChg>
        <pc:spChg chg="add del">
          <ac:chgData name="JOAO VICTOR FERNANDES SOUZA" userId="f29e24ae-1e66-4ba2-9cc9-c3f977daee36" providerId="ADAL" clId="{8B348BCE-FDCF-4073-A2F8-A84AED48CC55}" dt="2021-06-08T14:19:22.054" v="79" actId="26606"/>
          <ac:spMkLst>
            <pc:docMk/>
            <pc:sldMk cId="2210866551" sldId="256"/>
            <ac:spMk id="17" creationId="{6AF4ABE2-381B-4B67-9C0F-27FFD64F7D91}"/>
          </ac:spMkLst>
        </pc:spChg>
        <pc:spChg chg="add del">
          <ac:chgData name="JOAO VICTOR FERNANDES SOUZA" userId="f29e24ae-1e66-4ba2-9cc9-c3f977daee36" providerId="ADAL" clId="{8B348BCE-FDCF-4073-A2F8-A84AED48CC55}" dt="2021-06-08T14:19:22.054" v="79" actId="26606"/>
          <ac:spMkLst>
            <pc:docMk/>
            <pc:sldMk cId="2210866551" sldId="256"/>
            <ac:spMk id="19" creationId="{4AA509EC-4C56-4A74-A517-3ECD04C3FC84}"/>
          </ac:spMkLst>
        </pc:spChg>
        <pc:spChg chg="add del">
          <ac:chgData name="JOAO VICTOR FERNANDES SOUZA" userId="f29e24ae-1e66-4ba2-9cc9-c3f977daee36" providerId="ADAL" clId="{8B348BCE-FDCF-4073-A2F8-A84AED48CC55}" dt="2021-06-08T14:19:22.054" v="79" actId="26606"/>
          <ac:spMkLst>
            <pc:docMk/>
            <pc:sldMk cId="2210866551" sldId="256"/>
            <ac:spMk id="21" creationId="{6FBC94C7-2F0E-4FBA-B442-0E0296AAA7E5}"/>
          </ac:spMkLst>
        </pc:spChg>
        <pc:spChg chg="add del">
          <ac:chgData name="JOAO VICTOR FERNANDES SOUZA" userId="f29e24ae-1e66-4ba2-9cc9-c3f977daee36" providerId="ADAL" clId="{8B348BCE-FDCF-4073-A2F8-A84AED48CC55}" dt="2021-06-08T14:19:22.054" v="79" actId="26606"/>
          <ac:spMkLst>
            <pc:docMk/>
            <pc:sldMk cId="2210866551" sldId="256"/>
            <ac:spMk id="23" creationId="{6CF43A2F-2E6F-44F4-A006-A10CF1DCBD61}"/>
          </ac:spMkLst>
        </pc:spChg>
        <pc:spChg chg="add del">
          <ac:chgData name="JOAO VICTOR FERNANDES SOUZA" userId="f29e24ae-1e66-4ba2-9cc9-c3f977daee36" providerId="ADAL" clId="{8B348BCE-FDCF-4073-A2F8-A84AED48CC55}" dt="2021-06-08T21:48:29.271" v="431" actId="26606"/>
          <ac:spMkLst>
            <pc:docMk/>
            <pc:sldMk cId="2210866551" sldId="256"/>
            <ac:spMk id="24" creationId="{0595ECE5-BD7E-4F71-820D-40971970872D}"/>
          </ac:spMkLst>
        </pc:spChg>
        <pc:spChg chg="add del">
          <ac:chgData name="JOAO VICTOR FERNANDES SOUZA" userId="f29e24ae-1e66-4ba2-9cc9-c3f977daee36" providerId="ADAL" clId="{8B348BCE-FDCF-4073-A2F8-A84AED48CC55}" dt="2021-06-08T14:19:22.054" v="79" actId="26606"/>
          <ac:spMkLst>
            <pc:docMk/>
            <pc:sldMk cId="2210866551" sldId="256"/>
            <ac:spMk id="25" creationId="{F83DA5F0-0D4C-4E74-8A5C-F6CBD391F071}"/>
          </ac:spMkLst>
        </pc:spChg>
        <pc:spChg chg="add del">
          <ac:chgData name="JOAO VICTOR FERNANDES SOUZA" userId="f29e24ae-1e66-4ba2-9cc9-c3f977daee36" providerId="ADAL" clId="{8B348BCE-FDCF-4073-A2F8-A84AED48CC55}" dt="2021-06-08T14:19:22.054" v="79" actId="26606"/>
          <ac:spMkLst>
            <pc:docMk/>
            <pc:sldMk cId="2210866551" sldId="256"/>
            <ac:spMk id="27" creationId="{A7798713-AB3F-41E3-8CE3-1C1FBCF7CFD6}"/>
          </ac:spMkLst>
        </pc:spChg>
        <pc:spChg chg="add del">
          <ac:chgData name="JOAO VICTOR FERNANDES SOUZA" userId="f29e24ae-1e66-4ba2-9cc9-c3f977daee36" providerId="ADAL" clId="{8B348BCE-FDCF-4073-A2F8-A84AED48CC55}" dt="2021-06-08T21:48:29.271" v="431" actId="26606"/>
          <ac:spMkLst>
            <pc:docMk/>
            <pc:sldMk cId="2210866551" sldId="256"/>
            <ac:spMk id="29" creationId="{D60E71B4-DE6B-4668-8007-AAE6137E4C8D}"/>
          </ac:spMkLst>
        </pc:spChg>
        <pc:spChg chg="add del">
          <ac:chgData name="JOAO VICTOR FERNANDES SOUZA" userId="f29e24ae-1e66-4ba2-9cc9-c3f977daee36" providerId="ADAL" clId="{8B348BCE-FDCF-4073-A2F8-A84AED48CC55}" dt="2021-06-08T21:48:29.264" v="430" actId="26606"/>
          <ac:spMkLst>
            <pc:docMk/>
            <pc:sldMk cId="2210866551" sldId="256"/>
            <ac:spMk id="36" creationId="{6AF4ABE2-381B-4B67-9C0F-27FFD64F7D91}"/>
          </ac:spMkLst>
        </pc:spChg>
        <pc:spChg chg="add del">
          <ac:chgData name="JOAO VICTOR FERNANDES SOUZA" userId="f29e24ae-1e66-4ba2-9cc9-c3f977daee36" providerId="ADAL" clId="{8B348BCE-FDCF-4073-A2F8-A84AED48CC55}" dt="2021-06-08T21:48:29.264" v="430" actId="26606"/>
          <ac:spMkLst>
            <pc:docMk/>
            <pc:sldMk cId="2210866551" sldId="256"/>
            <ac:spMk id="38" creationId="{4AA509EC-4C56-4A74-A517-3ECD04C3FC84}"/>
          </ac:spMkLst>
        </pc:spChg>
        <pc:spChg chg="add del">
          <ac:chgData name="JOAO VICTOR FERNANDES SOUZA" userId="f29e24ae-1e66-4ba2-9cc9-c3f977daee36" providerId="ADAL" clId="{8B348BCE-FDCF-4073-A2F8-A84AED48CC55}" dt="2021-06-08T21:48:29.264" v="430" actId="26606"/>
          <ac:spMkLst>
            <pc:docMk/>
            <pc:sldMk cId="2210866551" sldId="256"/>
            <ac:spMk id="40" creationId="{6FBC94C7-2F0E-4FBA-B442-0E0296AAA7E5}"/>
          </ac:spMkLst>
        </pc:spChg>
        <pc:spChg chg="add del">
          <ac:chgData name="JOAO VICTOR FERNANDES SOUZA" userId="f29e24ae-1e66-4ba2-9cc9-c3f977daee36" providerId="ADAL" clId="{8B348BCE-FDCF-4073-A2F8-A84AED48CC55}" dt="2021-06-08T21:48:29.264" v="430" actId="26606"/>
          <ac:spMkLst>
            <pc:docMk/>
            <pc:sldMk cId="2210866551" sldId="256"/>
            <ac:spMk id="42" creationId="{6CF43A2F-2E6F-44F4-A006-A10CF1DCBD61}"/>
          </ac:spMkLst>
        </pc:spChg>
        <pc:spChg chg="add">
          <ac:chgData name="JOAO VICTOR FERNANDES SOUZA" userId="f29e24ae-1e66-4ba2-9cc9-c3f977daee36" providerId="ADAL" clId="{8B348BCE-FDCF-4073-A2F8-A84AED48CC55}" dt="2021-06-08T21:48:29.271" v="431" actId="26606"/>
          <ac:spMkLst>
            <pc:docMk/>
            <pc:sldMk cId="2210866551" sldId="256"/>
            <ac:spMk id="43" creationId="{0595ECE5-BD7E-4F71-820D-40971970872D}"/>
          </ac:spMkLst>
        </pc:spChg>
        <pc:spChg chg="add del">
          <ac:chgData name="JOAO VICTOR FERNANDES SOUZA" userId="f29e24ae-1e66-4ba2-9cc9-c3f977daee36" providerId="ADAL" clId="{8B348BCE-FDCF-4073-A2F8-A84AED48CC55}" dt="2021-06-08T21:48:29.264" v="430" actId="26606"/>
          <ac:spMkLst>
            <pc:docMk/>
            <pc:sldMk cId="2210866551" sldId="256"/>
            <ac:spMk id="44" creationId="{F83DA5F0-0D4C-4E74-8A5C-F6CBD391F071}"/>
          </ac:spMkLst>
        </pc:spChg>
        <pc:spChg chg="add del">
          <ac:chgData name="JOAO VICTOR FERNANDES SOUZA" userId="f29e24ae-1e66-4ba2-9cc9-c3f977daee36" providerId="ADAL" clId="{8B348BCE-FDCF-4073-A2F8-A84AED48CC55}" dt="2021-06-08T21:48:29.264" v="430" actId="26606"/>
          <ac:spMkLst>
            <pc:docMk/>
            <pc:sldMk cId="2210866551" sldId="256"/>
            <ac:spMk id="46" creationId="{A7798713-AB3F-41E3-8CE3-1C1FBCF7CFD6}"/>
          </ac:spMkLst>
        </pc:spChg>
        <pc:spChg chg="add">
          <ac:chgData name="JOAO VICTOR FERNANDES SOUZA" userId="f29e24ae-1e66-4ba2-9cc9-c3f977daee36" providerId="ADAL" clId="{8B348BCE-FDCF-4073-A2F8-A84AED48CC55}" dt="2021-06-08T21:48:29.271" v="431" actId="26606"/>
          <ac:spMkLst>
            <pc:docMk/>
            <pc:sldMk cId="2210866551" sldId="256"/>
            <ac:spMk id="48" creationId="{D60E71B4-DE6B-4668-8007-AAE6137E4C8D}"/>
          </ac:spMkLst>
        </pc:spChg>
        <pc:grpChg chg="add del">
          <ac:chgData name="JOAO VICTOR FERNANDES SOUZA" userId="f29e24ae-1e66-4ba2-9cc9-c3f977daee36" providerId="ADAL" clId="{8B348BCE-FDCF-4073-A2F8-A84AED48CC55}" dt="2021-06-08T21:48:29.271" v="431" actId="26606"/>
          <ac:grpSpMkLst>
            <pc:docMk/>
            <pc:sldMk cId="2210866551" sldId="256"/>
            <ac:grpSpMk id="30" creationId="{F6E4C944-4BB6-469F-81D8-BD81B4A1B54D}"/>
          </ac:grpSpMkLst>
        </pc:grpChg>
        <pc:grpChg chg="add">
          <ac:chgData name="JOAO VICTOR FERNANDES SOUZA" userId="f29e24ae-1e66-4ba2-9cc9-c3f977daee36" providerId="ADAL" clId="{8B348BCE-FDCF-4073-A2F8-A84AED48CC55}" dt="2021-06-08T21:48:29.271" v="431" actId="26606"/>
          <ac:grpSpMkLst>
            <pc:docMk/>
            <pc:sldMk cId="2210866551" sldId="256"/>
            <ac:grpSpMk id="49" creationId="{F6E4C944-4BB6-469F-81D8-BD81B4A1B54D}"/>
          </ac:grpSpMkLst>
        </pc:grpChg>
        <pc:picChg chg="add del mod">
          <ac:chgData name="JOAO VICTOR FERNANDES SOUZA" userId="f29e24ae-1e66-4ba2-9cc9-c3f977daee36" providerId="ADAL" clId="{8B348BCE-FDCF-4073-A2F8-A84AED48CC55}" dt="2021-06-08T14:17:14.772" v="24" actId="478"/>
          <ac:picMkLst>
            <pc:docMk/>
            <pc:sldMk cId="2210866551" sldId="256"/>
            <ac:picMk id="5" creationId="{592EF286-2989-4CCD-B8E6-D4D55DFD4584}"/>
          </ac:picMkLst>
        </pc:picChg>
        <pc:picChg chg="add mod ord">
          <ac:chgData name="JOAO VICTOR FERNANDES SOUZA" userId="f29e24ae-1e66-4ba2-9cc9-c3f977daee36" providerId="ADAL" clId="{8B348BCE-FDCF-4073-A2F8-A84AED48CC55}" dt="2021-06-08T21:48:29.264" v="430" actId="26606"/>
          <ac:picMkLst>
            <pc:docMk/>
            <pc:sldMk cId="2210866551" sldId="256"/>
            <ac:picMk id="7" creationId="{3338F852-5A85-4ACF-8EE9-2D3FF3AB5266}"/>
          </ac:picMkLst>
        </pc:picChg>
      </pc:sldChg>
      <pc:sldChg chg="addSp delSp modSp mod ord modTransition setBg modNotesTx">
        <pc:chgData name="JOAO VICTOR FERNANDES SOUZA" userId="f29e24ae-1e66-4ba2-9cc9-c3f977daee36" providerId="ADAL" clId="{8B348BCE-FDCF-4073-A2F8-A84AED48CC55}" dt="2021-06-08T22:25:13.996" v="1363" actId="20577"/>
        <pc:sldMkLst>
          <pc:docMk/>
          <pc:sldMk cId="3780126870" sldId="257"/>
        </pc:sldMkLst>
        <pc:spChg chg="mod ord">
          <ac:chgData name="JOAO VICTOR FERNANDES SOUZA" userId="f29e24ae-1e66-4ba2-9cc9-c3f977daee36" providerId="ADAL" clId="{8B348BCE-FDCF-4073-A2F8-A84AED48CC55}" dt="2021-06-08T14:28:06.655" v="142" actId="1076"/>
          <ac:spMkLst>
            <pc:docMk/>
            <pc:sldMk cId="3780126870" sldId="257"/>
            <ac:spMk id="2" creationId="{EDE0E6FC-AB9C-4AF8-A653-5DFAC7634B8D}"/>
          </ac:spMkLst>
        </pc:spChg>
        <pc:spChg chg="del">
          <ac:chgData name="JOAO VICTOR FERNANDES SOUZA" userId="f29e24ae-1e66-4ba2-9cc9-c3f977daee36" providerId="ADAL" clId="{8B348BCE-FDCF-4073-A2F8-A84AED48CC55}" dt="2021-06-08T14:22:13.765" v="84" actId="931"/>
          <ac:spMkLst>
            <pc:docMk/>
            <pc:sldMk cId="3780126870" sldId="257"/>
            <ac:spMk id="3" creationId="{969D8F34-8C6B-4947-9B1E-BB25B808FDFF}"/>
          </ac:spMkLst>
        </pc:spChg>
        <pc:spChg chg="add del mod">
          <ac:chgData name="JOAO VICTOR FERNANDES SOUZA" userId="f29e24ae-1e66-4ba2-9cc9-c3f977daee36" providerId="ADAL" clId="{8B348BCE-FDCF-4073-A2F8-A84AED48CC55}" dt="2021-06-08T14:23:37.304" v="86" actId="931"/>
          <ac:spMkLst>
            <pc:docMk/>
            <pc:sldMk cId="3780126870" sldId="257"/>
            <ac:spMk id="7" creationId="{9AB6B5AC-BC4F-4F4F-9411-00AFAB90C037}"/>
          </ac:spMkLst>
        </pc:spChg>
        <pc:spChg chg="add">
          <ac:chgData name="JOAO VICTOR FERNANDES SOUZA" userId="f29e24ae-1e66-4ba2-9cc9-c3f977daee36" providerId="ADAL" clId="{8B348BCE-FDCF-4073-A2F8-A84AED48CC55}" dt="2021-06-08T14:26:17.414" v="90" actId="26606"/>
          <ac:spMkLst>
            <pc:docMk/>
            <pc:sldMk cId="3780126870" sldId="257"/>
            <ac:spMk id="16" creationId="{ADBDF5E3-4906-40CC-B929-F315BD058E4B}"/>
          </ac:spMkLst>
        </pc:spChg>
        <pc:spChg chg="add">
          <ac:chgData name="JOAO VICTOR FERNANDES SOUZA" userId="f29e24ae-1e66-4ba2-9cc9-c3f977daee36" providerId="ADAL" clId="{8B348BCE-FDCF-4073-A2F8-A84AED48CC55}" dt="2021-06-08T14:26:17.414" v="90" actId="26606"/>
          <ac:spMkLst>
            <pc:docMk/>
            <pc:sldMk cId="3780126870" sldId="257"/>
            <ac:spMk id="18" creationId="{35B9823A-85C3-4837-8700-3D94F9B36113}"/>
          </ac:spMkLst>
        </pc:spChg>
        <pc:spChg chg="add">
          <ac:chgData name="JOAO VICTOR FERNANDES SOUZA" userId="f29e24ae-1e66-4ba2-9cc9-c3f977daee36" providerId="ADAL" clId="{8B348BCE-FDCF-4073-A2F8-A84AED48CC55}" dt="2021-06-08T14:26:17.414" v="90" actId="26606"/>
          <ac:spMkLst>
            <pc:docMk/>
            <pc:sldMk cId="3780126870" sldId="257"/>
            <ac:spMk id="20" creationId="{10A70E06-9734-4904-B829-95BCC019986B}"/>
          </ac:spMkLst>
        </pc:spChg>
        <pc:spChg chg="add">
          <ac:chgData name="JOAO VICTOR FERNANDES SOUZA" userId="f29e24ae-1e66-4ba2-9cc9-c3f977daee36" providerId="ADAL" clId="{8B348BCE-FDCF-4073-A2F8-A84AED48CC55}" dt="2021-06-08T14:26:17.414" v="90" actId="26606"/>
          <ac:spMkLst>
            <pc:docMk/>
            <pc:sldMk cId="3780126870" sldId="257"/>
            <ac:spMk id="22" creationId="{35B9E095-93FF-4FF3-8399-0986279739DD}"/>
          </ac:spMkLst>
        </pc:spChg>
        <pc:spChg chg="add">
          <ac:chgData name="JOAO VICTOR FERNANDES SOUZA" userId="f29e24ae-1e66-4ba2-9cc9-c3f977daee36" providerId="ADAL" clId="{8B348BCE-FDCF-4073-A2F8-A84AED48CC55}" dt="2021-06-08T14:26:17.414" v="90" actId="26606"/>
          <ac:spMkLst>
            <pc:docMk/>
            <pc:sldMk cId="3780126870" sldId="257"/>
            <ac:spMk id="24" creationId="{DB1BADEA-DDC5-4DCC-B8EC-AA06BC73F556}"/>
          </ac:spMkLst>
        </pc:spChg>
        <pc:picChg chg="add del mod">
          <ac:chgData name="JOAO VICTOR FERNANDES SOUZA" userId="f29e24ae-1e66-4ba2-9cc9-c3f977daee36" providerId="ADAL" clId="{8B348BCE-FDCF-4073-A2F8-A84AED48CC55}" dt="2021-06-08T14:22:18.674" v="85" actId="478"/>
          <ac:picMkLst>
            <pc:docMk/>
            <pc:sldMk cId="3780126870" sldId="257"/>
            <ac:picMk id="5" creationId="{7828D7F7-69EE-4D82-B0DA-4C91EC1CAE26}"/>
          </ac:picMkLst>
        </pc:picChg>
        <pc:picChg chg="add mod">
          <ac:chgData name="JOAO VICTOR FERNANDES SOUZA" userId="f29e24ae-1e66-4ba2-9cc9-c3f977daee36" providerId="ADAL" clId="{8B348BCE-FDCF-4073-A2F8-A84AED48CC55}" dt="2021-06-08T14:29:32.094" v="147" actId="208"/>
          <ac:picMkLst>
            <pc:docMk/>
            <pc:sldMk cId="3780126870" sldId="257"/>
            <ac:picMk id="9" creationId="{0596428A-065D-4DAA-B2E6-177EBB35E6FB}"/>
          </ac:picMkLst>
        </pc:picChg>
        <pc:picChg chg="add mod">
          <ac:chgData name="JOAO VICTOR FERNANDES SOUZA" userId="f29e24ae-1e66-4ba2-9cc9-c3f977daee36" providerId="ADAL" clId="{8B348BCE-FDCF-4073-A2F8-A84AED48CC55}" dt="2021-06-08T14:29:45.508" v="148" actId="1076"/>
          <ac:picMkLst>
            <pc:docMk/>
            <pc:sldMk cId="3780126870" sldId="257"/>
            <ac:picMk id="11" creationId="{5CCC683B-2730-43ED-8D41-B119EA1A4F56}"/>
          </ac:picMkLst>
        </pc:picChg>
      </pc:sldChg>
      <pc:sldChg chg="addSp delSp modSp mod modTransition setBg modNotesTx">
        <pc:chgData name="JOAO VICTOR FERNANDES SOUZA" userId="f29e24ae-1e66-4ba2-9cc9-c3f977daee36" providerId="ADAL" clId="{8B348BCE-FDCF-4073-A2F8-A84AED48CC55}" dt="2021-06-08T22:14:45.328" v="679" actId="20577"/>
        <pc:sldMkLst>
          <pc:docMk/>
          <pc:sldMk cId="3069897842" sldId="258"/>
        </pc:sldMkLst>
        <pc:spChg chg="del">
          <ac:chgData name="JOAO VICTOR FERNANDES SOUZA" userId="f29e24ae-1e66-4ba2-9cc9-c3f977daee36" providerId="ADAL" clId="{8B348BCE-FDCF-4073-A2F8-A84AED48CC55}" dt="2021-06-08T14:45:36.192" v="152" actId="478"/>
          <ac:spMkLst>
            <pc:docMk/>
            <pc:sldMk cId="3069897842" sldId="258"/>
            <ac:spMk id="2" creationId="{94A2BC3C-93E6-474B-BA96-42336D5EE005}"/>
          </ac:spMkLst>
        </pc:spChg>
        <pc:spChg chg="del">
          <ac:chgData name="JOAO VICTOR FERNANDES SOUZA" userId="f29e24ae-1e66-4ba2-9cc9-c3f977daee36" providerId="ADAL" clId="{8B348BCE-FDCF-4073-A2F8-A84AED48CC55}" dt="2021-06-08T14:45:33.220" v="150" actId="478"/>
          <ac:spMkLst>
            <pc:docMk/>
            <pc:sldMk cId="3069897842" sldId="258"/>
            <ac:spMk id="3" creationId="{0C151B0A-C00E-4856-BA66-D59914DBBE2F}"/>
          </ac:spMkLst>
        </pc:spChg>
        <pc:spChg chg="add del mod">
          <ac:chgData name="JOAO VICTOR FERNANDES SOUZA" userId="f29e24ae-1e66-4ba2-9cc9-c3f977daee36" providerId="ADAL" clId="{8B348BCE-FDCF-4073-A2F8-A84AED48CC55}" dt="2021-06-08T14:45:34.791" v="151" actId="478"/>
          <ac:spMkLst>
            <pc:docMk/>
            <pc:sldMk cId="3069897842" sldId="258"/>
            <ac:spMk id="7" creationId="{14A1099C-60B8-4DA6-A1BF-D3EEF620B7F4}"/>
          </ac:spMkLst>
        </pc:spChg>
        <pc:spChg chg="add del mod">
          <ac:chgData name="JOAO VICTOR FERNANDES SOUZA" userId="f29e24ae-1e66-4ba2-9cc9-c3f977daee36" providerId="ADAL" clId="{8B348BCE-FDCF-4073-A2F8-A84AED48CC55}" dt="2021-06-08T14:45:36.941" v="153" actId="478"/>
          <ac:spMkLst>
            <pc:docMk/>
            <pc:sldMk cId="3069897842" sldId="258"/>
            <ac:spMk id="9" creationId="{A1D65DB2-5D96-424A-A991-2E0027DF8F2D}"/>
          </ac:spMkLst>
        </pc:spChg>
        <pc:spChg chg="add">
          <ac:chgData name="JOAO VICTOR FERNANDES SOUZA" userId="f29e24ae-1e66-4ba2-9cc9-c3f977daee36" providerId="ADAL" clId="{8B348BCE-FDCF-4073-A2F8-A84AED48CC55}" dt="2021-06-08T14:45:45.512" v="154" actId="26606"/>
          <ac:spMkLst>
            <pc:docMk/>
            <pc:sldMk cId="3069897842" sldId="258"/>
            <ac:spMk id="10" creationId="{69D184B2-2226-4E31-BCCB-444330767440}"/>
          </ac:spMkLst>
        </pc:spChg>
        <pc:spChg chg="add del mod">
          <ac:chgData name="JOAO VICTOR FERNANDES SOUZA" userId="f29e24ae-1e66-4ba2-9cc9-c3f977daee36" providerId="ADAL" clId="{8B348BCE-FDCF-4073-A2F8-A84AED48CC55}" dt="2021-06-08T14:46:02.879" v="157" actId="478"/>
          <ac:spMkLst>
            <pc:docMk/>
            <pc:sldMk cId="3069897842" sldId="258"/>
            <ac:spMk id="11" creationId="{F8381352-C7D8-4FE6-9456-1960DAD82C7A}"/>
          </ac:spMkLst>
        </pc:spChg>
        <pc:spChg chg="add">
          <ac:chgData name="JOAO VICTOR FERNANDES SOUZA" userId="f29e24ae-1e66-4ba2-9cc9-c3f977daee36" providerId="ADAL" clId="{8B348BCE-FDCF-4073-A2F8-A84AED48CC55}" dt="2021-06-08T14:45:45.512" v="154" actId="26606"/>
          <ac:spMkLst>
            <pc:docMk/>
            <pc:sldMk cId="3069897842" sldId="258"/>
            <ac:spMk id="12" creationId="{1AC4D4E3-486A-464A-8EC8-D44881097267}"/>
          </ac:spMkLst>
        </pc:spChg>
        <pc:spChg chg="add">
          <ac:chgData name="JOAO VICTOR FERNANDES SOUZA" userId="f29e24ae-1e66-4ba2-9cc9-c3f977daee36" providerId="ADAL" clId="{8B348BCE-FDCF-4073-A2F8-A84AED48CC55}" dt="2021-06-08T14:45:45.512" v="154" actId="26606"/>
          <ac:spMkLst>
            <pc:docMk/>
            <pc:sldMk cId="3069897842" sldId="258"/>
            <ac:spMk id="14" creationId="{864DE13E-58EB-4475-B79C-0D4FC651239B}"/>
          </ac:spMkLst>
        </pc:spChg>
        <pc:spChg chg="add mod">
          <ac:chgData name="JOAO VICTOR FERNANDES SOUZA" userId="f29e24ae-1e66-4ba2-9cc9-c3f977daee36" providerId="ADAL" clId="{8B348BCE-FDCF-4073-A2F8-A84AED48CC55}" dt="2021-06-08T14:47:27.738" v="190" actId="1076"/>
          <ac:spMkLst>
            <pc:docMk/>
            <pc:sldMk cId="3069897842" sldId="258"/>
            <ac:spMk id="16" creationId="{BF8B0BBB-414D-4276-A7AA-4061884678E8}"/>
          </ac:spMkLst>
        </pc:spChg>
        <pc:spChg chg="add mod">
          <ac:chgData name="JOAO VICTOR FERNANDES SOUZA" userId="f29e24ae-1e66-4ba2-9cc9-c3f977daee36" providerId="ADAL" clId="{8B348BCE-FDCF-4073-A2F8-A84AED48CC55}" dt="2021-06-08T14:48:46.494" v="214" actId="1076"/>
          <ac:spMkLst>
            <pc:docMk/>
            <pc:sldMk cId="3069897842" sldId="258"/>
            <ac:spMk id="21" creationId="{76093FD9-B8C6-43B5-84DB-2C3FC918A232}"/>
          </ac:spMkLst>
        </pc:spChg>
        <pc:picChg chg="add mod">
          <ac:chgData name="JOAO VICTOR FERNANDES SOUZA" userId="f29e24ae-1e66-4ba2-9cc9-c3f977daee36" providerId="ADAL" clId="{8B348BCE-FDCF-4073-A2F8-A84AED48CC55}" dt="2021-06-08T14:45:48.869" v="155" actId="1076"/>
          <ac:picMkLst>
            <pc:docMk/>
            <pc:sldMk cId="3069897842" sldId="258"/>
            <ac:picMk id="5" creationId="{89FE9621-7814-44CA-84F4-8246220BF048}"/>
          </ac:picMkLst>
        </pc:picChg>
        <pc:picChg chg="add mod">
          <ac:chgData name="JOAO VICTOR FERNANDES SOUZA" userId="f29e24ae-1e66-4ba2-9cc9-c3f977daee36" providerId="ADAL" clId="{8B348BCE-FDCF-4073-A2F8-A84AED48CC55}" dt="2021-06-08T14:47:27.738" v="190" actId="1076"/>
          <ac:picMkLst>
            <pc:docMk/>
            <pc:sldMk cId="3069897842" sldId="258"/>
            <ac:picMk id="15" creationId="{10F21234-4943-4578-BAB9-FBA013726FE2}"/>
          </ac:picMkLst>
        </pc:picChg>
        <pc:picChg chg="add mod ord">
          <ac:chgData name="JOAO VICTOR FERNANDES SOUZA" userId="f29e24ae-1e66-4ba2-9cc9-c3f977daee36" providerId="ADAL" clId="{8B348BCE-FDCF-4073-A2F8-A84AED48CC55}" dt="2021-06-08T14:49:01.915" v="216" actId="167"/>
          <ac:picMkLst>
            <pc:docMk/>
            <pc:sldMk cId="3069897842" sldId="258"/>
            <ac:picMk id="18" creationId="{63AC40D2-BF01-407B-9996-5FF424E5B14D}"/>
          </ac:picMkLst>
        </pc:picChg>
        <pc:picChg chg="add mod">
          <ac:chgData name="JOAO VICTOR FERNANDES SOUZA" userId="f29e24ae-1e66-4ba2-9cc9-c3f977daee36" providerId="ADAL" clId="{8B348BCE-FDCF-4073-A2F8-A84AED48CC55}" dt="2021-06-08T14:48:30.212" v="197" actId="1076"/>
          <ac:picMkLst>
            <pc:docMk/>
            <pc:sldMk cId="3069897842" sldId="258"/>
            <ac:picMk id="20" creationId="{4E5DC615-840A-4D10-9AA0-E10FC6B382D4}"/>
          </ac:picMkLst>
        </pc:picChg>
      </pc:sldChg>
      <pc:sldChg chg="delSp modSp mod modTransition">
        <pc:chgData name="JOAO VICTOR FERNANDES SOUZA" userId="f29e24ae-1e66-4ba2-9cc9-c3f977daee36" providerId="ADAL" clId="{8B348BCE-FDCF-4073-A2F8-A84AED48CC55}" dt="2021-06-08T16:22:35.104" v="428" actId="732"/>
        <pc:sldMkLst>
          <pc:docMk/>
          <pc:sldMk cId="14577412" sldId="259"/>
        </pc:sldMkLst>
        <pc:spChg chg="mod">
          <ac:chgData name="JOAO VICTOR FERNANDES SOUZA" userId="f29e24ae-1e66-4ba2-9cc9-c3f977daee36" providerId="ADAL" clId="{8B348BCE-FDCF-4073-A2F8-A84AED48CC55}" dt="2021-06-08T16:21:09.405" v="410" actId="122"/>
          <ac:spMkLst>
            <pc:docMk/>
            <pc:sldMk cId="14577412" sldId="259"/>
            <ac:spMk id="2" creationId="{1AB4E1B8-1625-4A86-9760-E0C6D8E2FBFE}"/>
          </ac:spMkLst>
        </pc:spChg>
        <pc:spChg chg="del mod">
          <ac:chgData name="JOAO VICTOR FERNANDES SOUZA" userId="f29e24ae-1e66-4ba2-9cc9-c3f977daee36" providerId="ADAL" clId="{8B348BCE-FDCF-4073-A2F8-A84AED48CC55}" dt="2021-06-08T14:53:42.778" v="227" actId="478"/>
          <ac:spMkLst>
            <pc:docMk/>
            <pc:sldMk cId="14577412" sldId="259"/>
            <ac:spMk id="5" creationId="{68CE414F-CC5A-4B60-BAC3-07615659A0B2}"/>
          </ac:spMkLst>
        </pc:spChg>
        <pc:picChg chg="mod modCrop">
          <ac:chgData name="JOAO VICTOR FERNANDES SOUZA" userId="f29e24ae-1e66-4ba2-9cc9-c3f977daee36" providerId="ADAL" clId="{8B348BCE-FDCF-4073-A2F8-A84AED48CC55}" dt="2021-06-08T16:22:35.104" v="428" actId="732"/>
          <ac:picMkLst>
            <pc:docMk/>
            <pc:sldMk cId="14577412" sldId="259"/>
            <ac:picMk id="4" creationId="{758084A2-8D63-471A-B698-C7B75BF6607A}"/>
          </ac:picMkLst>
        </pc:picChg>
      </pc:sldChg>
      <pc:sldChg chg="addSp delSp modSp new mod modTransition setBg modNotesTx">
        <pc:chgData name="JOAO VICTOR FERNANDES SOUZA" userId="f29e24ae-1e66-4ba2-9cc9-c3f977daee36" providerId="ADAL" clId="{8B348BCE-FDCF-4073-A2F8-A84AED48CC55}" dt="2021-06-08T21:55:58.964" v="491"/>
        <pc:sldMkLst>
          <pc:docMk/>
          <pc:sldMk cId="2995755019" sldId="260"/>
        </pc:sldMkLst>
        <pc:spChg chg="add del">
          <ac:chgData name="JOAO VICTOR FERNANDES SOUZA" userId="f29e24ae-1e66-4ba2-9cc9-c3f977daee36" providerId="ADAL" clId="{8B348BCE-FDCF-4073-A2F8-A84AED48CC55}" dt="2021-06-08T14:58:37.603" v="247" actId="26606"/>
          <ac:spMkLst>
            <pc:docMk/>
            <pc:sldMk cId="2995755019" sldId="260"/>
            <ac:spMk id="11" creationId="{D153EDB2-4AAD-43F4-AE78-4D326C813369}"/>
          </ac:spMkLst>
        </pc:spChg>
        <pc:spChg chg="add del">
          <ac:chgData name="JOAO VICTOR FERNANDES SOUZA" userId="f29e24ae-1e66-4ba2-9cc9-c3f977daee36" providerId="ADAL" clId="{8B348BCE-FDCF-4073-A2F8-A84AED48CC55}" dt="2021-06-08T14:58:30.742" v="245" actId="26606"/>
          <ac:spMkLst>
            <pc:docMk/>
            <pc:sldMk cId="2995755019" sldId="260"/>
            <ac:spMk id="14" creationId="{8950AD4C-6AF3-49F8-94E1-DBCAFB39478B}"/>
          </ac:spMkLst>
        </pc:spChg>
        <pc:spChg chg="add del">
          <ac:chgData name="JOAO VICTOR FERNANDES SOUZA" userId="f29e24ae-1e66-4ba2-9cc9-c3f977daee36" providerId="ADAL" clId="{8B348BCE-FDCF-4073-A2F8-A84AED48CC55}" dt="2021-06-08T14:58:30.742" v="245" actId="26606"/>
          <ac:spMkLst>
            <pc:docMk/>
            <pc:sldMk cId="2995755019" sldId="260"/>
            <ac:spMk id="16" creationId="{0ACBD85E-A404-45CB-B532-1039E479D4C6}"/>
          </ac:spMkLst>
        </pc:spChg>
        <pc:spChg chg="add del">
          <ac:chgData name="JOAO VICTOR FERNANDES SOUZA" userId="f29e24ae-1e66-4ba2-9cc9-c3f977daee36" providerId="ADAL" clId="{8B348BCE-FDCF-4073-A2F8-A84AED48CC55}" dt="2021-06-08T14:58:30.742" v="245" actId="26606"/>
          <ac:spMkLst>
            <pc:docMk/>
            <pc:sldMk cId="2995755019" sldId="260"/>
            <ac:spMk id="18" creationId="{DB1626B1-BAC7-4893-A5AC-620597685187}"/>
          </ac:spMkLst>
        </pc:spChg>
        <pc:spChg chg="add del">
          <ac:chgData name="JOAO VICTOR FERNANDES SOUZA" userId="f29e24ae-1e66-4ba2-9cc9-c3f977daee36" providerId="ADAL" clId="{8B348BCE-FDCF-4073-A2F8-A84AED48CC55}" dt="2021-06-08T14:58:30.742" v="245" actId="26606"/>
          <ac:spMkLst>
            <pc:docMk/>
            <pc:sldMk cId="2995755019" sldId="260"/>
            <ac:spMk id="20" creationId="{D64E9910-51FE-45BF-973D-9D2401FD3C63}"/>
          </ac:spMkLst>
        </pc:spChg>
        <pc:spChg chg="add mod">
          <ac:chgData name="JOAO VICTOR FERNANDES SOUZA" userId="f29e24ae-1e66-4ba2-9cc9-c3f977daee36" providerId="ADAL" clId="{8B348BCE-FDCF-4073-A2F8-A84AED48CC55}" dt="2021-06-08T16:17:24.506" v="394" actId="14100"/>
          <ac:spMkLst>
            <pc:docMk/>
            <pc:sldMk cId="2995755019" sldId="260"/>
            <ac:spMk id="23" creationId="{33DF3AFB-09DF-4E5D-9DA9-6986881FD238}"/>
          </ac:spMkLst>
        </pc:spChg>
        <pc:spChg chg="add mod ord">
          <ac:chgData name="JOAO VICTOR FERNANDES SOUZA" userId="f29e24ae-1e66-4ba2-9cc9-c3f977daee36" providerId="ADAL" clId="{8B348BCE-FDCF-4073-A2F8-A84AED48CC55}" dt="2021-06-08T16:17:45.304" v="399" actId="207"/>
          <ac:spMkLst>
            <pc:docMk/>
            <pc:sldMk cId="2995755019" sldId="260"/>
            <ac:spMk id="24" creationId="{C358D128-5467-4EE5-AB90-B5BDACA520E6}"/>
          </ac:spMkLst>
        </pc:spChg>
        <pc:spChg chg="add">
          <ac:chgData name="JOAO VICTOR FERNANDES SOUZA" userId="f29e24ae-1e66-4ba2-9cc9-c3f977daee36" providerId="ADAL" clId="{8B348BCE-FDCF-4073-A2F8-A84AED48CC55}" dt="2021-06-08T16:12:20.940" v="370" actId="26606"/>
          <ac:spMkLst>
            <pc:docMk/>
            <pc:sldMk cId="2995755019" sldId="260"/>
            <ac:spMk id="29" creationId="{3346177D-ADC4-4968-B747-5CFCD390B5B9}"/>
          </ac:spMkLst>
        </pc:spChg>
        <pc:spChg chg="add">
          <ac:chgData name="JOAO VICTOR FERNANDES SOUZA" userId="f29e24ae-1e66-4ba2-9cc9-c3f977daee36" providerId="ADAL" clId="{8B348BCE-FDCF-4073-A2F8-A84AED48CC55}" dt="2021-06-08T16:12:20.940" v="370" actId="26606"/>
          <ac:spMkLst>
            <pc:docMk/>
            <pc:sldMk cId="2995755019" sldId="260"/>
            <ac:spMk id="31" creationId="{0844A943-BF79-4FEA-ABB1-3BD54D236606}"/>
          </ac:spMkLst>
        </pc:spChg>
        <pc:spChg chg="add">
          <ac:chgData name="JOAO VICTOR FERNANDES SOUZA" userId="f29e24ae-1e66-4ba2-9cc9-c3f977daee36" providerId="ADAL" clId="{8B348BCE-FDCF-4073-A2F8-A84AED48CC55}" dt="2021-06-08T16:12:20.940" v="370" actId="26606"/>
          <ac:spMkLst>
            <pc:docMk/>
            <pc:sldMk cId="2995755019" sldId="260"/>
            <ac:spMk id="33" creationId="{6437CC72-F4A8-4DC3-AFAB-D22C482C8100}"/>
          </ac:spMkLst>
        </pc:spChg>
        <pc:grpChg chg="add del">
          <ac:chgData name="JOAO VICTOR FERNANDES SOUZA" userId="f29e24ae-1e66-4ba2-9cc9-c3f977daee36" providerId="ADAL" clId="{8B348BCE-FDCF-4073-A2F8-A84AED48CC55}" dt="2021-06-08T14:58:37.603" v="247" actId="26606"/>
          <ac:grpSpMkLst>
            <pc:docMk/>
            <pc:sldMk cId="2995755019" sldId="260"/>
            <ac:grpSpMk id="12" creationId="{A3CB7779-72E2-4E92-AE18-6BBC335DD881}"/>
          </ac:grpSpMkLst>
        </pc:grpChg>
        <pc:picChg chg="add mod">
          <ac:chgData name="JOAO VICTOR FERNANDES SOUZA" userId="f29e24ae-1e66-4ba2-9cc9-c3f977daee36" providerId="ADAL" clId="{8B348BCE-FDCF-4073-A2F8-A84AED48CC55}" dt="2021-06-08T16:12:20.940" v="370" actId="26606"/>
          <ac:picMkLst>
            <pc:docMk/>
            <pc:sldMk cId="2995755019" sldId="260"/>
            <ac:picMk id="3" creationId="{BD11A253-9DF3-430A-A149-3C6B9F4BCCE8}"/>
          </ac:picMkLst>
        </pc:picChg>
        <pc:picChg chg="add del mod">
          <ac:chgData name="JOAO VICTOR FERNANDES SOUZA" userId="f29e24ae-1e66-4ba2-9cc9-c3f977daee36" providerId="ADAL" clId="{8B348BCE-FDCF-4073-A2F8-A84AED48CC55}" dt="2021-06-08T14:57:59.445" v="235" actId="478"/>
          <ac:picMkLst>
            <pc:docMk/>
            <pc:sldMk cId="2995755019" sldId="260"/>
            <ac:picMk id="3" creationId="{CCD1D9A0-39FC-43B6-A9F6-B353B808EDB9}"/>
          </ac:picMkLst>
        </pc:picChg>
        <pc:picChg chg="add del mod">
          <ac:chgData name="JOAO VICTOR FERNANDES SOUZA" userId="f29e24ae-1e66-4ba2-9cc9-c3f977daee36" providerId="ADAL" clId="{8B348BCE-FDCF-4073-A2F8-A84AED48CC55}" dt="2021-06-08T14:58:15.269" v="242" actId="478"/>
          <ac:picMkLst>
            <pc:docMk/>
            <pc:sldMk cId="2995755019" sldId="260"/>
            <ac:picMk id="5" creationId="{8874FA8E-486D-4AF0-85A2-0BE58B881F2A}"/>
          </ac:picMkLst>
        </pc:picChg>
        <pc:picChg chg="add del mod">
          <ac:chgData name="JOAO VICTOR FERNANDES SOUZA" userId="f29e24ae-1e66-4ba2-9cc9-c3f977daee36" providerId="ADAL" clId="{8B348BCE-FDCF-4073-A2F8-A84AED48CC55}" dt="2021-06-08T14:58:14.865" v="241" actId="478"/>
          <ac:picMkLst>
            <pc:docMk/>
            <pc:sldMk cId="2995755019" sldId="260"/>
            <ac:picMk id="7" creationId="{9BBBB4FC-BEF3-474D-823A-66BAE4F58529}"/>
          </ac:picMkLst>
        </pc:picChg>
        <pc:picChg chg="add del mod">
          <ac:chgData name="JOAO VICTOR FERNANDES SOUZA" userId="f29e24ae-1e66-4ba2-9cc9-c3f977daee36" providerId="ADAL" clId="{8B348BCE-FDCF-4073-A2F8-A84AED48CC55}" dt="2021-06-08T16:12:02.623" v="368" actId="478"/>
          <ac:picMkLst>
            <pc:docMk/>
            <pc:sldMk cId="2995755019" sldId="260"/>
            <ac:picMk id="9" creationId="{60E86A1C-B4F2-4628-A135-A178224CBC2F}"/>
          </ac:picMkLst>
        </pc:picChg>
        <pc:cxnChg chg="add del">
          <ac:chgData name="JOAO VICTOR FERNANDES SOUZA" userId="f29e24ae-1e66-4ba2-9cc9-c3f977daee36" providerId="ADAL" clId="{8B348BCE-FDCF-4073-A2F8-A84AED48CC55}" dt="2021-06-08T16:12:20.940" v="370" actId="26606"/>
          <ac:cxnSpMkLst>
            <pc:docMk/>
            <pc:sldMk cId="2995755019" sldId="260"/>
            <ac:cxnSpMk id="22" creationId="{22F6364A-B358-4BEE-B158-0734D2C938D4}"/>
          </ac:cxnSpMkLst>
        </pc:cxnChg>
      </pc:sldChg>
      <pc:sldChg chg="modSp mod ord modTransition">
        <pc:chgData name="JOAO VICTOR FERNANDES SOUZA" userId="f29e24ae-1e66-4ba2-9cc9-c3f977daee36" providerId="ADAL" clId="{8B348BCE-FDCF-4073-A2F8-A84AED48CC55}" dt="2021-06-08T16:20:25.604" v="409" actId="403"/>
        <pc:sldMkLst>
          <pc:docMk/>
          <pc:sldMk cId="158217367" sldId="261"/>
        </pc:sldMkLst>
        <pc:spChg chg="mod">
          <ac:chgData name="JOAO VICTOR FERNANDES SOUZA" userId="f29e24ae-1e66-4ba2-9cc9-c3f977daee36" providerId="ADAL" clId="{8B348BCE-FDCF-4073-A2F8-A84AED48CC55}" dt="2021-06-08T16:20:25.604" v="409" actId="403"/>
          <ac:spMkLst>
            <pc:docMk/>
            <pc:sldMk cId="158217367" sldId="261"/>
            <ac:spMk id="2" creationId="{297395A8-A171-42F6-A2E7-B2B141E9E66C}"/>
          </ac:spMkLst>
        </pc:spChg>
      </pc:sldChg>
      <pc:sldChg chg="addSp modSp new mod setBg modNotesTx">
        <pc:chgData name="JOAO VICTOR FERNANDES SOUZA" userId="f29e24ae-1e66-4ba2-9cc9-c3f977daee36" providerId="ADAL" clId="{8B348BCE-FDCF-4073-A2F8-A84AED48CC55}" dt="2021-06-08T22:31:50.217" v="1927" actId="20577"/>
        <pc:sldMkLst>
          <pc:docMk/>
          <pc:sldMk cId="967232239" sldId="262"/>
        </pc:sldMkLst>
        <pc:spChg chg="add">
          <ac:chgData name="JOAO VICTOR FERNANDES SOUZA" userId="f29e24ae-1e66-4ba2-9cc9-c3f977daee36" providerId="ADAL" clId="{8B348BCE-FDCF-4073-A2F8-A84AED48CC55}" dt="2021-06-08T22:16:31.304" v="684" actId="26606"/>
          <ac:spMkLst>
            <pc:docMk/>
            <pc:sldMk cId="967232239" sldId="262"/>
            <ac:spMk id="8" creationId="{C7F55EAC-550A-4BDD-9099-3F20B8FA0EBC}"/>
          </ac:spMkLst>
        </pc:spChg>
        <pc:spChg chg="add">
          <ac:chgData name="JOAO VICTOR FERNANDES SOUZA" userId="f29e24ae-1e66-4ba2-9cc9-c3f977daee36" providerId="ADAL" clId="{8B348BCE-FDCF-4073-A2F8-A84AED48CC55}" dt="2021-06-08T22:16:31.304" v="684" actId="26606"/>
          <ac:spMkLst>
            <pc:docMk/>
            <pc:sldMk cId="967232239" sldId="262"/>
            <ac:spMk id="10" creationId="{DC4F5A5F-493F-49AE-89B6-D5AF5EBC8B0E}"/>
          </ac:spMkLst>
        </pc:spChg>
        <pc:picChg chg="add mod">
          <ac:chgData name="JOAO VICTOR FERNANDES SOUZA" userId="f29e24ae-1e66-4ba2-9cc9-c3f977daee36" providerId="ADAL" clId="{8B348BCE-FDCF-4073-A2F8-A84AED48CC55}" dt="2021-06-08T22:16:48.801" v="688" actId="1076"/>
          <ac:picMkLst>
            <pc:docMk/>
            <pc:sldMk cId="967232239" sldId="262"/>
            <ac:picMk id="3" creationId="{866C76E1-2817-4D97-9ADA-92F4B8A112B0}"/>
          </ac:picMkLst>
        </pc:picChg>
      </pc:sldChg>
      <pc:sldChg chg="addSp delSp modSp new mod setBg modNotesTx">
        <pc:chgData name="JOAO VICTOR FERNANDES SOUZA" userId="f29e24ae-1e66-4ba2-9cc9-c3f977daee36" providerId="ADAL" clId="{8B348BCE-FDCF-4073-A2F8-A84AED48CC55}" dt="2021-06-14T22:17:04.515" v="2210"/>
        <pc:sldMkLst>
          <pc:docMk/>
          <pc:sldMk cId="1176886793" sldId="263"/>
        </pc:sldMkLst>
        <pc:spChg chg="add mod">
          <ac:chgData name="JOAO VICTOR FERNANDES SOUZA" userId="f29e24ae-1e66-4ba2-9cc9-c3f977daee36" providerId="ADAL" clId="{8B348BCE-FDCF-4073-A2F8-A84AED48CC55}" dt="2021-06-08T22:47:54.172" v="2080" actId="1076"/>
          <ac:spMkLst>
            <pc:docMk/>
            <pc:sldMk cId="1176886793" sldId="263"/>
            <ac:spMk id="11" creationId="{C891CE4C-B033-4E33-8C66-1F6105AC40B8}"/>
          </ac:spMkLst>
        </pc:spChg>
        <pc:picChg chg="add del mod">
          <ac:chgData name="JOAO VICTOR FERNANDES SOUZA" userId="f29e24ae-1e66-4ba2-9cc9-c3f977daee36" providerId="ADAL" clId="{8B348BCE-FDCF-4073-A2F8-A84AED48CC55}" dt="2021-06-08T22:38:02.034" v="1940" actId="478"/>
          <ac:picMkLst>
            <pc:docMk/>
            <pc:sldMk cId="1176886793" sldId="263"/>
            <ac:picMk id="3" creationId="{A4850968-D673-4FDD-9464-CA070814C0AC}"/>
          </ac:picMkLst>
        </pc:picChg>
        <pc:picChg chg="add mod ord">
          <ac:chgData name="JOAO VICTOR FERNANDES SOUZA" userId="f29e24ae-1e66-4ba2-9cc9-c3f977daee36" providerId="ADAL" clId="{8B348BCE-FDCF-4073-A2F8-A84AED48CC55}" dt="2021-06-08T22:38:13.066" v="1947" actId="26606"/>
          <ac:picMkLst>
            <pc:docMk/>
            <pc:sldMk cId="1176886793" sldId="263"/>
            <ac:picMk id="5" creationId="{BCDF9A66-9584-452D-B56D-49651502A73A}"/>
          </ac:picMkLst>
        </pc:picChg>
        <pc:picChg chg="add mod">
          <ac:chgData name="JOAO VICTOR FERNANDES SOUZA" userId="f29e24ae-1e66-4ba2-9cc9-c3f977daee36" providerId="ADAL" clId="{8B348BCE-FDCF-4073-A2F8-A84AED48CC55}" dt="2021-06-08T22:47:54.172" v="2080" actId="1076"/>
          <ac:picMkLst>
            <pc:docMk/>
            <pc:sldMk cId="1176886793" sldId="263"/>
            <ac:picMk id="7" creationId="{46DCF318-EEC1-46E7-892C-490C28668F6D}"/>
          </ac:picMkLst>
        </pc:picChg>
        <pc:picChg chg="add del mod">
          <ac:chgData name="JOAO VICTOR FERNANDES SOUZA" userId="f29e24ae-1e66-4ba2-9cc9-c3f977daee36" providerId="ADAL" clId="{8B348BCE-FDCF-4073-A2F8-A84AED48CC55}" dt="2021-06-08T22:39:27.895" v="1950" actId="478"/>
          <ac:picMkLst>
            <pc:docMk/>
            <pc:sldMk cId="1176886793" sldId="263"/>
            <ac:picMk id="9" creationId="{8D645A60-958E-4DE9-B3C8-A5B8EA4AD6F3}"/>
          </ac:picMkLst>
        </pc:picChg>
        <pc:cxnChg chg="add">
          <ac:chgData name="JOAO VICTOR FERNANDES SOUZA" userId="f29e24ae-1e66-4ba2-9cc9-c3f977daee36" providerId="ADAL" clId="{8B348BCE-FDCF-4073-A2F8-A84AED48CC55}" dt="2021-06-08T22:38:13.066" v="1947" actId="26606"/>
          <ac:cxnSpMkLst>
            <pc:docMk/>
            <pc:sldMk cId="1176886793" sldId="263"/>
            <ac:cxnSpMk id="12" creationId="{1C6AAE25-BD23-41B5-AAE4-1DA5898C2ADB}"/>
          </ac:cxnSpMkLst>
        </pc:cxnChg>
      </pc:sldChg>
      <pc:sldChg chg="addSp delSp modSp new mod setBg modNotesTx">
        <pc:chgData name="JOAO VICTOR FERNANDES SOUZA" userId="f29e24ae-1e66-4ba2-9cc9-c3f977daee36" providerId="ADAL" clId="{8B348BCE-FDCF-4073-A2F8-A84AED48CC55}" dt="2021-06-14T22:17:19.093" v="2211"/>
        <pc:sldMkLst>
          <pc:docMk/>
          <pc:sldMk cId="3932132041" sldId="264"/>
        </pc:sldMkLst>
        <pc:spChg chg="add del">
          <ac:chgData name="JOAO VICTOR FERNANDES SOUZA" userId="f29e24ae-1e66-4ba2-9cc9-c3f977daee36" providerId="ADAL" clId="{8B348BCE-FDCF-4073-A2F8-A84AED48CC55}" dt="2021-06-08T22:45:15.176" v="2009" actId="26606"/>
          <ac:spMkLst>
            <pc:docMk/>
            <pc:sldMk cId="3932132041" sldId="264"/>
            <ac:spMk id="9" creationId="{A169D286-F4D7-4C8B-A6BD-D05384C7F1D8}"/>
          </ac:spMkLst>
        </pc:spChg>
        <pc:spChg chg="add mod">
          <ac:chgData name="JOAO VICTOR FERNANDES SOUZA" userId="f29e24ae-1e66-4ba2-9cc9-c3f977daee36" providerId="ADAL" clId="{8B348BCE-FDCF-4073-A2F8-A84AED48CC55}" dt="2021-06-08T22:46:51.426" v="2049" actId="1076"/>
          <ac:spMkLst>
            <pc:docMk/>
            <pc:sldMk cId="3932132041" sldId="264"/>
            <ac:spMk id="10" creationId="{998C514D-4BD6-47EC-9276-1452DA5AA6CA}"/>
          </ac:spMkLst>
        </pc:spChg>
        <pc:spChg chg="add del">
          <ac:chgData name="JOAO VICTOR FERNANDES SOUZA" userId="f29e24ae-1e66-4ba2-9cc9-c3f977daee36" providerId="ADAL" clId="{8B348BCE-FDCF-4073-A2F8-A84AED48CC55}" dt="2021-06-08T22:45:15.176" v="2009" actId="26606"/>
          <ac:spMkLst>
            <pc:docMk/>
            <pc:sldMk cId="3932132041" sldId="264"/>
            <ac:spMk id="11" creationId="{39E8235E-135E-4261-8F54-2B316E493C42}"/>
          </ac:spMkLst>
        </pc:spChg>
        <pc:spChg chg="add del">
          <ac:chgData name="JOAO VICTOR FERNANDES SOUZA" userId="f29e24ae-1e66-4ba2-9cc9-c3f977daee36" providerId="ADAL" clId="{8B348BCE-FDCF-4073-A2F8-A84AED48CC55}" dt="2021-06-08T22:45:15.176" v="2009" actId="26606"/>
          <ac:spMkLst>
            <pc:docMk/>
            <pc:sldMk cId="3932132041" sldId="264"/>
            <ac:spMk id="13" creationId="{D4ED8EC3-4D57-4620-93CE-4E6661F09A3E}"/>
          </ac:spMkLst>
        </pc:spChg>
        <pc:spChg chg="add del">
          <ac:chgData name="JOAO VICTOR FERNANDES SOUZA" userId="f29e24ae-1e66-4ba2-9cc9-c3f977daee36" providerId="ADAL" clId="{8B348BCE-FDCF-4073-A2F8-A84AED48CC55}" dt="2021-06-08T22:45:15.176" v="2009" actId="26606"/>
          <ac:spMkLst>
            <pc:docMk/>
            <pc:sldMk cId="3932132041" sldId="264"/>
            <ac:spMk id="15" creationId="{83BCB34A-2F40-4F41-8488-A134C1C155B7}"/>
          </ac:spMkLst>
        </pc:spChg>
        <pc:spChg chg="add del">
          <ac:chgData name="JOAO VICTOR FERNANDES SOUZA" userId="f29e24ae-1e66-4ba2-9cc9-c3f977daee36" providerId="ADAL" clId="{8B348BCE-FDCF-4073-A2F8-A84AED48CC55}" dt="2021-06-08T22:45:15.176" v="2009" actId="26606"/>
          <ac:spMkLst>
            <pc:docMk/>
            <pc:sldMk cId="3932132041" sldId="264"/>
            <ac:spMk id="17" creationId="{F78382DC-4207-465E-B379-1E16448AA222}"/>
          </ac:spMkLst>
        </pc:spChg>
        <pc:spChg chg="add mod">
          <ac:chgData name="JOAO VICTOR FERNANDES SOUZA" userId="f29e24ae-1e66-4ba2-9cc9-c3f977daee36" providerId="ADAL" clId="{8B348BCE-FDCF-4073-A2F8-A84AED48CC55}" dt="2021-06-08T22:46:57.892" v="2050" actId="1076"/>
          <ac:spMkLst>
            <pc:docMk/>
            <pc:sldMk cId="3932132041" sldId="264"/>
            <ac:spMk id="20" creationId="{D7B33533-A082-4BEC-8FA0-410425028011}"/>
          </ac:spMkLst>
        </pc:spChg>
        <pc:spChg chg="add">
          <ac:chgData name="JOAO VICTOR FERNANDES SOUZA" userId="f29e24ae-1e66-4ba2-9cc9-c3f977daee36" providerId="ADAL" clId="{8B348BCE-FDCF-4073-A2F8-A84AED48CC55}" dt="2021-06-08T22:45:15.176" v="2009" actId="26606"/>
          <ac:spMkLst>
            <pc:docMk/>
            <pc:sldMk cId="3932132041" sldId="264"/>
            <ac:spMk id="22" creationId="{A169D286-F4D7-4C8B-A6BD-D05384C7F1D8}"/>
          </ac:spMkLst>
        </pc:spChg>
        <pc:spChg chg="add">
          <ac:chgData name="JOAO VICTOR FERNANDES SOUZA" userId="f29e24ae-1e66-4ba2-9cc9-c3f977daee36" providerId="ADAL" clId="{8B348BCE-FDCF-4073-A2F8-A84AED48CC55}" dt="2021-06-08T22:45:15.176" v="2009" actId="26606"/>
          <ac:spMkLst>
            <pc:docMk/>
            <pc:sldMk cId="3932132041" sldId="264"/>
            <ac:spMk id="24" creationId="{39E8235E-135E-4261-8F54-2B316E493C42}"/>
          </ac:spMkLst>
        </pc:spChg>
        <pc:spChg chg="add">
          <ac:chgData name="JOAO VICTOR FERNANDES SOUZA" userId="f29e24ae-1e66-4ba2-9cc9-c3f977daee36" providerId="ADAL" clId="{8B348BCE-FDCF-4073-A2F8-A84AED48CC55}" dt="2021-06-08T22:45:15.176" v="2009" actId="26606"/>
          <ac:spMkLst>
            <pc:docMk/>
            <pc:sldMk cId="3932132041" sldId="264"/>
            <ac:spMk id="26" creationId="{D4ED8EC3-4D57-4620-93CE-4E6661F09A3E}"/>
          </ac:spMkLst>
        </pc:spChg>
        <pc:spChg chg="add">
          <ac:chgData name="JOAO VICTOR FERNANDES SOUZA" userId="f29e24ae-1e66-4ba2-9cc9-c3f977daee36" providerId="ADAL" clId="{8B348BCE-FDCF-4073-A2F8-A84AED48CC55}" dt="2021-06-08T22:45:15.176" v="2009" actId="26606"/>
          <ac:spMkLst>
            <pc:docMk/>
            <pc:sldMk cId="3932132041" sldId="264"/>
            <ac:spMk id="28" creationId="{83BCB34A-2F40-4F41-8488-A134C1C155B7}"/>
          </ac:spMkLst>
        </pc:spChg>
        <pc:spChg chg="add">
          <ac:chgData name="JOAO VICTOR FERNANDES SOUZA" userId="f29e24ae-1e66-4ba2-9cc9-c3f977daee36" providerId="ADAL" clId="{8B348BCE-FDCF-4073-A2F8-A84AED48CC55}" dt="2021-06-08T22:45:15.176" v="2009" actId="26606"/>
          <ac:spMkLst>
            <pc:docMk/>
            <pc:sldMk cId="3932132041" sldId="264"/>
            <ac:spMk id="30" creationId="{F78382DC-4207-465E-B379-1E16448AA222}"/>
          </ac:spMkLst>
        </pc:spChg>
        <pc:picChg chg="add del mod">
          <ac:chgData name="JOAO VICTOR FERNANDES SOUZA" userId="f29e24ae-1e66-4ba2-9cc9-c3f977daee36" providerId="ADAL" clId="{8B348BCE-FDCF-4073-A2F8-A84AED48CC55}" dt="2021-06-08T22:45:11.564" v="2006" actId="478"/>
          <ac:picMkLst>
            <pc:docMk/>
            <pc:sldMk cId="3932132041" sldId="264"/>
            <ac:picMk id="2" creationId="{7DE0E637-204A-428D-B2CF-18B94EC801E3}"/>
          </ac:picMkLst>
        </pc:picChg>
        <pc:picChg chg="add mod ord">
          <ac:chgData name="JOAO VICTOR FERNANDES SOUZA" userId="f29e24ae-1e66-4ba2-9cc9-c3f977daee36" providerId="ADAL" clId="{8B348BCE-FDCF-4073-A2F8-A84AED48CC55}" dt="2021-06-08T22:47:19.227" v="2051"/>
          <ac:picMkLst>
            <pc:docMk/>
            <pc:sldMk cId="3932132041" sldId="264"/>
            <ac:picMk id="4" creationId="{E029954D-153A-45E5-92D4-A533394DD7F3}"/>
          </ac:picMkLst>
        </pc:picChg>
        <pc:picChg chg="add del mod">
          <ac:chgData name="JOAO VICTOR FERNANDES SOUZA" userId="f29e24ae-1e66-4ba2-9cc9-c3f977daee36" providerId="ADAL" clId="{8B348BCE-FDCF-4073-A2F8-A84AED48CC55}" dt="2021-06-08T22:44:04.256" v="2000" actId="478"/>
          <ac:picMkLst>
            <pc:docMk/>
            <pc:sldMk cId="3932132041" sldId="264"/>
            <ac:picMk id="6" creationId="{5CF70064-605F-4337-837C-B6367B227942}"/>
          </ac:picMkLst>
        </pc:picChg>
        <pc:picChg chg="add mod">
          <ac:chgData name="JOAO VICTOR FERNANDES SOUZA" userId="f29e24ae-1e66-4ba2-9cc9-c3f977daee36" providerId="ADAL" clId="{8B348BCE-FDCF-4073-A2F8-A84AED48CC55}" dt="2021-06-08T22:46:51.426" v="2049" actId="1076"/>
          <ac:picMkLst>
            <pc:docMk/>
            <pc:sldMk cId="3932132041" sldId="264"/>
            <ac:picMk id="8" creationId="{B37B8B5F-9B41-4ABB-B797-46D181553DCA}"/>
          </ac:picMkLst>
        </pc:picChg>
      </pc:sldChg>
      <pc:sldChg chg="addSp modSp new mod setBg modNotesTx">
        <pc:chgData name="JOAO VICTOR FERNANDES SOUZA" userId="f29e24ae-1e66-4ba2-9cc9-c3f977daee36" providerId="ADAL" clId="{8B348BCE-FDCF-4073-A2F8-A84AED48CC55}" dt="2021-06-14T22:17:32.444" v="2212"/>
        <pc:sldMkLst>
          <pc:docMk/>
          <pc:sldMk cId="1812346171" sldId="265"/>
        </pc:sldMkLst>
        <pc:spChg chg="add mod">
          <ac:chgData name="JOAO VICTOR FERNANDES SOUZA" userId="f29e24ae-1e66-4ba2-9cc9-c3f977daee36" providerId="ADAL" clId="{8B348BCE-FDCF-4073-A2F8-A84AED48CC55}" dt="2021-06-08T22:58:10.139" v="2161" actId="1076"/>
          <ac:spMkLst>
            <pc:docMk/>
            <pc:sldMk cId="1812346171" sldId="265"/>
            <ac:spMk id="6" creationId="{162DACE2-8BBC-4596-A820-884E15F4DDD8}"/>
          </ac:spMkLst>
        </pc:spChg>
        <pc:spChg chg="add">
          <ac:chgData name="JOAO VICTOR FERNANDES SOUZA" userId="f29e24ae-1e66-4ba2-9cc9-c3f977daee36" providerId="ADAL" clId="{8B348BCE-FDCF-4073-A2F8-A84AED48CC55}" dt="2021-06-08T22:50:15.285" v="2084" actId="26606"/>
          <ac:spMkLst>
            <pc:docMk/>
            <pc:sldMk cId="1812346171" sldId="265"/>
            <ac:spMk id="7" creationId="{A169D286-F4D7-4C8B-A6BD-D05384C7F1D8}"/>
          </ac:spMkLst>
        </pc:spChg>
        <pc:spChg chg="add mod">
          <ac:chgData name="JOAO VICTOR FERNANDES SOUZA" userId="f29e24ae-1e66-4ba2-9cc9-c3f977daee36" providerId="ADAL" clId="{8B348BCE-FDCF-4073-A2F8-A84AED48CC55}" dt="2021-06-08T22:58:10.139" v="2161" actId="1076"/>
          <ac:spMkLst>
            <pc:docMk/>
            <pc:sldMk cId="1812346171" sldId="265"/>
            <ac:spMk id="8" creationId="{AE88EDDE-ADE3-4725-9683-9AB51C9D4955}"/>
          </ac:spMkLst>
        </pc:spChg>
        <pc:spChg chg="add">
          <ac:chgData name="JOAO VICTOR FERNANDES SOUZA" userId="f29e24ae-1e66-4ba2-9cc9-c3f977daee36" providerId="ADAL" clId="{8B348BCE-FDCF-4073-A2F8-A84AED48CC55}" dt="2021-06-08T22:50:15.285" v="2084" actId="26606"/>
          <ac:spMkLst>
            <pc:docMk/>
            <pc:sldMk cId="1812346171" sldId="265"/>
            <ac:spMk id="9" creationId="{69D184B2-2226-4E31-BCCB-444330767440}"/>
          </ac:spMkLst>
        </pc:spChg>
        <pc:spChg chg="add">
          <ac:chgData name="JOAO VICTOR FERNANDES SOUZA" userId="f29e24ae-1e66-4ba2-9cc9-c3f977daee36" providerId="ADAL" clId="{8B348BCE-FDCF-4073-A2F8-A84AED48CC55}" dt="2021-06-08T22:50:15.285" v="2084" actId="26606"/>
          <ac:spMkLst>
            <pc:docMk/>
            <pc:sldMk cId="1812346171" sldId="265"/>
            <ac:spMk id="11" creationId="{1AC4D4E3-486A-464A-8EC8-D44881097267}"/>
          </ac:spMkLst>
        </pc:spChg>
        <pc:picChg chg="add mod modCrop">
          <ac:chgData name="JOAO VICTOR FERNANDES SOUZA" userId="f29e24ae-1e66-4ba2-9cc9-c3f977daee36" providerId="ADAL" clId="{8B348BCE-FDCF-4073-A2F8-A84AED48CC55}" dt="2021-06-08T23:11:22.602" v="2209"/>
          <ac:picMkLst>
            <pc:docMk/>
            <pc:sldMk cId="1812346171" sldId="265"/>
            <ac:picMk id="2" creationId="{03594FF3-9BF8-4041-B623-313CE920F0E3}"/>
          </ac:picMkLst>
        </pc:picChg>
      </pc:sldChg>
      <pc:sldChg chg="addSp delSp modSp new mod setBg modNotesTx">
        <pc:chgData name="JOAO VICTOR FERNANDES SOUZA" userId="f29e24ae-1e66-4ba2-9cc9-c3f977daee36" providerId="ADAL" clId="{8B348BCE-FDCF-4073-A2F8-A84AED48CC55}" dt="2021-06-14T22:17:42.254" v="2215" actId="20577"/>
        <pc:sldMkLst>
          <pc:docMk/>
          <pc:sldMk cId="2955698538" sldId="266"/>
        </pc:sldMkLst>
        <pc:spChg chg="add del">
          <ac:chgData name="JOAO VICTOR FERNANDES SOUZA" userId="f29e24ae-1e66-4ba2-9cc9-c3f977daee36" providerId="ADAL" clId="{8B348BCE-FDCF-4073-A2F8-A84AED48CC55}" dt="2021-06-08T22:51:56.934" v="2099" actId="26606"/>
          <ac:spMkLst>
            <pc:docMk/>
            <pc:sldMk cId="2955698538" sldId="266"/>
            <ac:spMk id="4" creationId="{69D184B2-2226-4E31-BCCB-444330767440}"/>
          </ac:spMkLst>
        </pc:spChg>
        <pc:spChg chg="add del">
          <ac:chgData name="JOAO VICTOR FERNANDES SOUZA" userId="f29e24ae-1e66-4ba2-9cc9-c3f977daee36" providerId="ADAL" clId="{8B348BCE-FDCF-4073-A2F8-A84AED48CC55}" dt="2021-06-08T22:51:56.934" v="2099" actId="26606"/>
          <ac:spMkLst>
            <pc:docMk/>
            <pc:sldMk cId="2955698538" sldId="266"/>
            <ac:spMk id="5" creationId="{1AC4D4E3-486A-464A-8EC8-D44881097267}"/>
          </ac:spMkLst>
        </pc:spChg>
        <pc:spChg chg="add del">
          <ac:chgData name="JOAO VICTOR FERNANDES SOUZA" userId="f29e24ae-1e66-4ba2-9cc9-c3f977daee36" providerId="ADAL" clId="{8B348BCE-FDCF-4073-A2F8-A84AED48CC55}" dt="2021-06-08T22:51:56.934" v="2099" actId="26606"/>
          <ac:spMkLst>
            <pc:docMk/>
            <pc:sldMk cId="2955698538" sldId="266"/>
            <ac:spMk id="6" creationId="{864DE13E-58EB-4475-B79C-0D4FC651239B}"/>
          </ac:spMkLst>
        </pc:spChg>
        <pc:spChg chg="add del">
          <ac:chgData name="JOAO VICTOR FERNANDES SOUZA" userId="f29e24ae-1e66-4ba2-9cc9-c3f977daee36" providerId="ADAL" clId="{8B348BCE-FDCF-4073-A2F8-A84AED48CC55}" dt="2021-06-08T22:51:48.645" v="2093" actId="26606"/>
          <ac:spMkLst>
            <pc:docMk/>
            <pc:sldMk cId="2955698538" sldId="266"/>
            <ac:spMk id="7" creationId="{A169D286-F4D7-4C8B-A6BD-D05384C7F1D8}"/>
          </ac:spMkLst>
        </pc:spChg>
        <pc:spChg chg="add del">
          <ac:chgData name="JOAO VICTOR FERNANDES SOUZA" userId="f29e24ae-1e66-4ba2-9cc9-c3f977daee36" providerId="ADAL" clId="{8B348BCE-FDCF-4073-A2F8-A84AED48CC55}" dt="2021-06-08T22:51:48.645" v="2093" actId="26606"/>
          <ac:spMkLst>
            <pc:docMk/>
            <pc:sldMk cId="2955698538" sldId="266"/>
            <ac:spMk id="9" creationId="{69D184B2-2226-4E31-BCCB-444330767440}"/>
          </ac:spMkLst>
        </pc:spChg>
        <pc:spChg chg="add del">
          <ac:chgData name="JOAO VICTOR FERNANDES SOUZA" userId="f29e24ae-1e66-4ba2-9cc9-c3f977daee36" providerId="ADAL" clId="{8B348BCE-FDCF-4073-A2F8-A84AED48CC55}" dt="2021-06-08T22:51:48.645" v="2093" actId="26606"/>
          <ac:spMkLst>
            <pc:docMk/>
            <pc:sldMk cId="2955698538" sldId="266"/>
            <ac:spMk id="11" creationId="{1AC4D4E3-486A-464A-8EC8-D44881097267}"/>
          </ac:spMkLst>
        </pc:spChg>
        <pc:spChg chg="add del">
          <ac:chgData name="JOAO VICTOR FERNANDES SOUZA" userId="f29e24ae-1e66-4ba2-9cc9-c3f977daee36" providerId="ADAL" clId="{8B348BCE-FDCF-4073-A2F8-A84AED48CC55}" dt="2021-06-08T22:51:54.236" v="2095" actId="26606"/>
          <ac:spMkLst>
            <pc:docMk/>
            <pc:sldMk cId="2955698538" sldId="266"/>
            <ac:spMk id="13" creationId="{69D184B2-2226-4E31-BCCB-444330767440}"/>
          </ac:spMkLst>
        </pc:spChg>
        <pc:spChg chg="add del">
          <ac:chgData name="JOAO VICTOR FERNANDES SOUZA" userId="f29e24ae-1e66-4ba2-9cc9-c3f977daee36" providerId="ADAL" clId="{8B348BCE-FDCF-4073-A2F8-A84AED48CC55}" dt="2021-06-08T22:51:54.236" v="2095" actId="26606"/>
          <ac:spMkLst>
            <pc:docMk/>
            <pc:sldMk cId="2955698538" sldId="266"/>
            <ac:spMk id="14" creationId="{1AC4D4E3-486A-464A-8EC8-D44881097267}"/>
          </ac:spMkLst>
        </pc:spChg>
        <pc:spChg chg="add del">
          <ac:chgData name="JOAO VICTOR FERNANDES SOUZA" userId="f29e24ae-1e66-4ba2-9cc9-c3f977daee36" providerId="ADAL" clId="{8B348BCE-FDCF-4073-A2F8-A84AED48CC55}" dt="2021-06-08T22:51:54.236" v="2095" actId="26606"/>
          <ac:spMkLst>
            <pc:docMk/>
            <pc:sldMk cId="2955698538" sldId="266"/>
            <ac:spMk id="15" creationId="{864DE13E-58EB-4475-B79C-0D4FC651239B}"/>
          </ac:spMkLst>
        </pc:spChg>
        <pc:spChg chg="add mod">
          <ac:chgData name="JOAO VICTOR FERNANDES SOUZA" userId="f29e24ae-1e66-4ba2-9cc9-c3f977daee36" providerId="ADAL" clId="{8B348BCE-FDCF-4073-A2F8-A84AED48CC55}" dt="2021-06-08T23:00:29.597" v="2203" actId="1076"/>
          <ac:spMkLst>
            <pc:docMk/>
            <pc:sldMk cId="2955698538" sldId="266"/>
            <ac:spMk id="16" creationId="{21BBB57E-1656-4CA4-AF67-FC1737B5EE66}"/>
          </ac:spMkLst>
        </pc:spChg>
        <pc:spChg chg="add del mod">
          <ac:chgData name="JOAO VICTOR FERNANDES SOUZA" userId="f29e24ae-1e66-4ba2-9cc9-c3f977daee36" providerId="ADAL" clId="{8B348BCE-FDCF-4073-A2F8-A84AED48CC55}" dt="2021-06-08T22:59:45.073" v="2193"/>
          <ac:spMkLst>
            <pc:docMk/>
            <pc:sldMk cId="2955698538" sldId="266"/>
            <ac:spMk id="17" creationId="{5EE1ACCB-6D56-421D-892E-12E63CC7CE33}"/>
          </ac:spMkLst>
        </pc:spChg>
        <pc:grpChg chg="add mod">
          <ac:chgData name="JOAO VICTOR FERNANDES SOUZA" userId="f29e24ae-1e66-4ba2-9cc9-c3f977daee36" providerId="ADAL" clId="{8B348BCE-FDCF-4073-A2F8-A84AED48CC55}" dt="2021-06-08T23:00:24.288" v="2202" actId="1076"/>
          <ac:grpSpMkLst>
            <pc:docMk/>
            <pc:sldMk cId="2955698538" sldId="266"/>
            <ac:grpSpMk id="3" creationId="{4D7455C0-2964-4C7A-AB26-7880B3BD72F3}"/>
          </ac:grpSpMkLst>
        </pc:grpChg>
        <pc:picChg chg="add mod modCrop">
          <ac:chgData name="JOAO VICTOR FERNANDES SOUZA" userId="f29e24ae-1e66-4ba2-9cc9-c3f977daee36" providerId="ADAL" clId="{8B348BCE-FDCF-4073-A2F8-A84AED48CC55}" dt="2021-06-08T22:52:58.866" v="2110" actId="164"/>
          <ac:picMkLst>
            <pc:docMk/>
            <pc:sldMk cId="2955698538" sldId="266"/>
            <ac:picMk id="2" creationId="{A1941688-4186-4D49-8499-9788E770F09B}"/>
          </ac:picMkLst>
        </pc:picChg>
        <pc:picChg chg="add del mod">
          <ac:chgData name="JOAO VICTOR FERNANDES SOUZA" userId="f29e24ae-1e66-4ba2-9cc9-c3f977daee36" providerId="ADAL" clId="{8B348BCE-FDCF-4073-A2F8-A84AED48CC55}" dt="2021-06-08T22:59:16.116" v="2191" actId="478"/>
          <ac:picMkLst>
            <pc:docMk/>
            <pc:sldMk cId="2955698538" sldId="266"/>
            <ac:picMk id="10" creationId="{B7BA30D4-5065-4E0E-A3AD-895ECD46115B}"/>
          </ac:picMkLst>
        </pc:picChg>
        <pc:picChg chg="add mod modCrop">
          <ac:chgData name="JOAO VICTOR FERNANDES SOUZA" userId="f29e24ae-1e66-4ba2-9cc9-c3f977daee36" providerId="ADAL" clId="{8B348BCE-FDCF-4073-A2F8-A84AED48CC55}" dt="2021-06-08T22:52:58.866" v="2110" actId="164"/>
          <ac:picMkLst>
            <pc:docMk/>
            <pc:sldMk cId="2955698538" sldId="266"/>
            <ac:picMk id="12" creationId="{33C25DF5-209E-4891-B5E7-90815FA5CFE0}"/>
          </ac:picMkLst>
        </pc:picChg>
        <pc:picChg chg="add mod">
          <ac:chgData name="JOAO VICTOR FERNANDES SOUZA" userId="f29e24ae-1e66-4ba2-9cc9-c3f977daee36" providerId="ADAL" clId="{8B348BCE-FDCF-4073-A2F8-A84AED48CC55}" dt="2021-06-08T23:00:29.597" v="2203" actId="1076"/>
          <ac:picMkLst>
            <pc:docMk/>
            <pc:sldMk cId="2955698538" sldId="266"/>
            <ac:picMk id="19" creationId="{F7B1689A-D079-43E6-A436-E482CC964895}"/>
          </ac:picMkLst>
        </pc:picChg>
        <pc:picChg chg="add del mod">
          <ac:chgData name="JOAO VICTOR FERNANDES SOUZA" userId="f29e24ae-1e66-4ba2-9cc9-c3f977daee36" providerId="ADAL" clId="{8B348BCE-FDCF-4073-A2F8-A84AED48CC55}" dt="2021-06-08T23:01:26.246" v="2208" actId="478"/>
          <ac:picMkLst>
            <pc:docMk/>
            <pc:sldMk cId="2955698538" sldId="266"/>
            <ac:picMk id="21" creationId="{6E533642-CAA5-4741-AB6D-272912EE80A0}"/>
          </ac:picMkLst>
        </pc:picChg>
      </pc:sldChg>
    </pc:docChg>
  </pc:docChgLst>
  <pc:docChgLst>
    <pc:chgData name="HUGO SANCHES PADULA" userId="S::hugo.padula@etec.sp.gov.br::339ef7b3-2e99-4d22-a958-b7d9a837fa24" providerId="AD" clId="Web-{0A6C7893-12F2-D500-930E-02F3AF2447B6}"/>
    <pc:docChg chg="addSld delSld modSld sldOrd">
      <pc:chgData name="HUGO SANCHES PADULA" userId="S::hugo.padula@etec.sp.gov.br::339ef7b3-2e99-4d22-a958-b7d9a837fa24" providerId="AD" clId="Web-{0A6C7893-12F2-D500-930E-02F3AF2447B6}" dt="2021-06-08T16:17:30.424" v="126"/>
      <pc:docMkLst>
        <pc:docMk/>
      </pc:docMkLst>
      <pc:sldChg chg="modSp">
        <pc:chgData name="HUGO SANCHES PADULA" userId="S::hugo.padula@etec.sp.gov.br::339ef7b3-2e99-4d22-a958-b7d9a837fa24" providerId="AD" clId="Web-{0A6C7893-12F2-D500-930E-02F3AF2447B6}" dt="2021-06-08T16:14:09.123" v="106" actId="20577"/>
        <pc:sldMkLst>
          <pc:docMk/>
          <pc:sldMk cId="3069897842" sldId="258"/>
        </pc:sldMkLst>
        <pc:spChg chg="mod">
          <ac:chgData name="HUGO SANCHES PADULA" userId="S::hugo.padula@etec.sp.gov.br::339ef7b3-2e99-4d22-a958-b7d9a837fa24" providerId="AD" clId="Web-{0A6C7893-12F2-D500-930E-02F3AF2447B6}" dt="2021-06-08T14:32:54.939" v="2" actId="20577"/>
          <ac:spMkLst>
            <pc:docMk/>
            <pc:sldMk cId="3069897842" sldId="258"/>
            <ac:spMk id="2" creationId="{94A2BC3C-93E6-474B-BA96-42336D5EE005}"/>
          </ac:spMkLst>
        </pc:spChg>
        <pc:spChg chg="mod">
          <ac:chgData name="HUGO SANCHES PADULA" userId="S::hugo.padula@etec.sp.gov.br::339ef7b3-2e99-4d22-a958-b7d9a837fa24" providerId="AD" clId="Web-{0A6C7893-12F2-D500-930E-02F3AF2447B6}" dt="2021-06-08T16:14:09.123" v="106" actId="20577"/>
          <ac:spMkLst>
            <pc:docMk/>
            <pc:sldMk cId="3069897842" sldId="258"/>
            <ac:spMk id="16" creationId="{BF8B0BBB-414D-4276-A7AA-4061884678E8}"/>
          </ac:spMkLst>
        </pc:spChg>
      </pc:sldChg>
      <pc:sldChg chg="addSp delSp modSp mod ord setBg">
        <pc:chgData name="HUGO SANCHES PADULA" userId="S::hugo.padula@etec.sp.gov.br::339ef7b3-2e99-4d22-a958-b7d9a837fa24" providerId="AD" clId="Web-{0A6C7893-12F2-D500-930E-02F3AF2447B6}" dt="2021-06-08T16:08:37.100" v="95"/>
        <pc:sldMkLst>
          <pc:docMk/>
          <pc:sldMk cId="14577412" sldId="259"/>
        </pc:sldMkLst>
        <pc:spChg chg="mod">
          <ac:chgData name="HUGO SANCHES PADULA" userId="S::hugo.padula@etec.sp.gov.br::339ef7b3-2e99-4d22-a958-b7d9a837fa24" providerId="AD" clId="Web-{0A6C7893-12F2-D500-930E-02F3AF2447B6}" dt="2021-06-08T15:07:03.520" v="71" actId="20577"/>
          <ac:spMkLst>
            <pc:docMk/>
            <pc:sldMk cId="14577412" sldId="259"/>
            <ac:spMk id="2" creationId="{1AB4E1B8-1625-4A86-9760-E0C6D8E2FBFE}"/>
          </ac:spMkLst>
        </pc:spChg>
        <pc:spChg chg="del mod">
          <ac:chgData name="HUGO SANCHES PADULA" userId="S::hugo.padula@etec.sp.gov.br::339ef7b3-2e99-4d22-a958-b7d9a837fa24" providerId="AD" clId="Web-{0A6C7893-12F2-D500-930E-02F3AF2447B6}" dt="2021-06-08T14:52:05.192" v="25"/>
          <ac:spMkLst>
            <pc:docMk/>
            <pc:sldMk cId="14577412" sldId="259"/>
            <ac:spMk id="3" creationId="{F6CEE9FF-D325-4FE8-874E-304544BF2B87}"/>
          </ac:spMkLst>
        </pc:spChg>
        <pc:spChg chg="add">
          <ac:chgData name="HUGO SANCHES PADULA" userId="S::hugo.padula@etec.sp.gov.br::339ef7b3-2e99-4d22-a958-b7d9a837fa24" providerId="AD" clId="Web-{0A6C7893-12F2-D500-930E-02F3AF2447B6}" dt="2021-06-08T14:53:38.850" v="31"/>
          <ac:spMkLst>
            <pc:docMk/>
            <pc:sldMk cId="14577412" sldId="259"/>
            <ac:spMk id="5" creationId="{68CE414F-CC5A-4B60-BAC3-07615659A0B2}"/>
          </ac:spMkLst>
        </pc:spChg>
        <pc:spChg chg="add">
          <ac:chgData name="HUGO SANCHES PADULA" userId="S::hugo.padula@etec.sp.gov.br::339ef7b3-2e99-4d22-a958-b7d9a837fa24" providerId="AD" clId="Web-{0A6C7893-12F2-D500-930E-02F3AF2447B6}" dt="2021-06-08T14:33:12.580" v="3"/>
          <ac:spMkLst>
            <pc:docMk/>
            <pc:sldMk cId="14577412" sldId="259"/>
            <ac:spMk id="8" creationId="{827B839B-9ADE-406B-8590-F1CAEDED45A1}"/>
          </ac:spMkLst>
        </pc:spChg>
        <pc:spChg chg="add">
          <ac:chgData name="HUGO SANCHES PADULA" userId="S::hugo.padula@etec.sp.gov.br::339ef7b3-2e99-4d22-a958-b7d9a837fa24" providerId="AD" clId="Web-{0A6C7893-12F2-D500-930E-02F3AF2447B6}" dt="2021-06-08T14:33:12.580" v="3"/>
          <ac:spMkLst>
            <pc:docMk/>
            <pc:sldMk cId="14577412" sldId="259"/>
            <ac:spMk id="10" creationId="{CFE45BF0-46DB-408C-B5F7-7B11716805D4}"/>
          </ac:spMkLst>
        </pc:spChg>
        <pc:spChg chg="add">
          <ac:chgData name="HUGO SANCHES PADULA" userId="S::hugo.padula@etec.sp.gov.br::339ef7b3-2e99-4d22-a958-b7d9a837fa24" providerId="AD" clId="Web-{0A6C7893-12F2-D500-930E-02F3AF2447B6}" dt="2021-06-08T14:33:12.580" v="3"/>
          <ac:spMkLst>
            <pc:docMk/>
            <pc:sldMk cId="14577412" sldId="259"/>
            <ac:spMk id="12" creationId="{2AEBC8F2-97B1-41B4-93F1-2D289E197FBA}"/>
          </ac:spMkLst>
        </pc:spChg>
        <pc:spChg chg="add">
          <ac:chgData name="HUGO SANCHES PADULA" userId="S::hugo.padula@etec.sp.gov.br::339ef7b3-2e99-4d22-a958-b7d9a837fa24" providerId="AD" clId="Web-{0A6C7893-12F2-D500-930E-02F3AF2447B6}" dt="2021-06-08T14:33:12.580" v="3"/>
          <ac:spMkLst>
            <pc:docMk/>
            <pc:sldMk cId="14577412" sldId="259"/>
            <ac:spMk id="14" creationId="{472E3A19-F5D5-48FC-BB9C-48C2F68F598B}"/>
          </ac:spMkLst>
        </pc:spChg>
        <pc:spChg chg="add">
          <ac:chgData name="HUGO SANCHES PADULA" userId="S::hugo.padula@etec.sp.gov.br::339ef7b3-2e99-4d22-a958-b7d9a837fa24" providerId="AD" clId="Web-{0A6C7893-12F2-D500-930E-02F3AF2447B6}" dt="2021-06-08T14:33:12.580" v="3"/>
          <ac:spMkLst>
            <pc:docMk/>
            <pc:sldMk cId="14577412" sldId="259"/>
            <ac:spMk id="16" creationId="{7A62E32F-BB65-43A8-8EB5-92346890E549}"/>
          </ac:spMkLst>
        </pc:spChg>
        <pc:spChg chg="add">
          <ac:chgData name="HUGO SANCHES PADULA" userId="S::hugo.padula@etec.sp.gov.br::339ef7b3-2e99-4d22-a958-b7d9a837fa24" providerId="AD" clId="Web-{0A6C7893-12F2-D500-930E-02F3AF2447B6}" dt="2021-06-08T14:33:12.580" v="3"/>
          <ac:spMkLst>
            <pc:docMk/>
            <pc:sldMk cId="14577412" sldId="259"/>
            <ac:spMk id="18" creationId="{14E91B64-9FCC-451E-AFB4-A827D6329367}"/>
          </ac:spMkLst>
        </pc:spChg>
        <pc:picChg chg="add mod">
          <ac:chgData name="HUGO SANCHES PADULA" userId="S::hugo.padula@etec.sp.gov.br::339ef7b3-2e99-4d22-a958-b7d9a837fa24" providerId="AD" clId="Web-{0A6C7893-12F2-D500-930E-02F3AF2447B6}" dt="2021-06-08T14:52:17.070" v="30" actId="1076"/>
          <ac:picMkLst>
            <pc:docMk/>
            <pc:sldMk cId="14577412" sldId="259"/>
            <ac:picMk id="4" creationId="{758084A2-8D63-471A-B698-C7B75BF6607A}"/>
          </ac:picMkLst>
        </pc:picChg>
      </pc:sldChg>
      <pc:sldChg chg="modSp">
        <pc:chgData name="HUGO SANCHES PADULA" userId="S::hugo.padula@etec.sp.gov.br::339ef7b3-2e99-4d22-a958-b7d9a837fa24" providerId="AD" clId="Web-{0A6C7893-12F2-D500-930E-02F3AF2447B6}" dt="2021-06-08T16:15:58.578" v="123" actId="20577"/>
        <pc:sldMkLst>
          <pc:docMk/>
          <pc:sldMk cId="2995755019" sldId="260"/>
        </pc:sldMkLst>
        <pc:spChg chg="mod">
          <ac:chgData name="HUGO SANCHES PADULA" userId="S::hugo.padula@etec.sp.gov.br::339ef7b3-2e99-4d22-a958-b7d9a837fa24" providerId="AD" clId="Web-{0A6C7893-12F2-D500-930E-02F3AF2447B6}" dt="2021-06-08T16:15:58.578" v="123" actId="20577"/>
          <ac:spMkLst>
            <pc:docMk/>
            <pc:sldMk cId="2995755019" sldId="260"/>
            <ac:spMk id="23" creationId="{33DF3AFB-09DF-4E5D-9DA9-6986881FD238}"/>
          </ac:spMkLst>
        </pc:spChg>
        <pc:spChg chg="mod">
          <ac:chgData name="HUGO SANCHES PADULA" userId="S::hugo.padula@etec.sp.gov.br::339ef7b3-2e99-4d22-a958-b7d9a837fa24" providerId="AD" clId="Web-{0A6C7893-12F2-D500-930E-02F3AF2447B6}" dt="2021-06-08T16:14:49.045" v="121" actId="20577"/>
          <ac:spMkLst>
            <pc:docMk/>
            <pc:sldMk cId="2995755019" sldId="260"/>
            <ac:spMk id="24" creationId="{C358D128-5467-4EE5-AB90-B5BDACA520E6}"/>
          </ac:spMkLst>
        </pc:spChg>
      </pc:sldChg>
      <pc:sldChg chg="addSp modSp new mod setBg">
        <pc:chgData name="HUGO SANCHES PADULA" userId="S::hugo.padula@etec.sp.gov.br::339ef7b3-2e99-4d22-a958-b7d9a837fa24" providerId="AD" clId="Web-{0A6C7893-12F2-D500-930E-02F3AF2447B6}" dt="2021-06-08T16:17:30.424" v="126"/>
        <pc:sldMkLst>
          <pc:docMk/>
          <pc:sldMk cId="1438542370" sldId="261"/>
        </pc:sldMkLst>
        <pc:spChg chg="add">
          <ac:chgData name="HUGO SANCHES PADULA" userId="S::hugo.padula@etec.sp.gov.br::339ef7b3-2e99-4d22-a958-b7d9a837fa24" providerId="AD" clId="Web-{0A6C7893-12F2-D500-930E-02F3AF2447B6}" dt="2021-06-08T16:17:30.424" v="126"/>
          <ac:spMkLst>
            <pc:docMk/>
            <pc:sldMk cId="1438542370" sldId="261"/>
            <ac:spMk id="7" creationId="{69D184B2-2226-4E31-BCCB-444330767440}"/>
          </ac:spMkLst>
        </pc:spChg>
        <pc:spChg chg="add">
          <ac:chgData name="HUGO SANCHES PADULA" userId="S::hugo.padula@etec.sp.gov.br::339ef7b3-2e99-4d22-a958-b7d9a837fa24" providerId="AD" clId="Web-{0A6C7893-12F2-D500-930E-02F3AF2447B6}" dt="2021-06-08T16:17:30.424" v="126"/>
          <ac:spMkLst>
            <pc:docMk/>
            <pc:sldMk cId="1438542370" sldId="261"/>
            <ac:spMk id="9" creationId="{1AC4D4E3-486A-464A-8EC8-D44881097267}"/>
          </ac:spMkLst>
        </pc:spChg>
        <pc:spChg chg="add">
          <ac:chgData name="HUGO SANCHES PADULA" userId="S::hugo.padula@etec.sp.gov.br::339ef7b3-2e99-4d22-a958-b7d9a837fa24" providerId="AD" clId="Web-{0A6C7893-12F2-D500-930E-02F3AF2447B6}" dt="2021-06-08T16:17:30.424" v="126"/>
          <ac:spMkLst>
            <pc:docMk/>
            <pc:sldMk cId="1438542370" sldId="261"/>
            <ac:spMk id="11" creationId="{864DE13E-58EB-4475-B79C-0D4FC651239B}"/>
          </ac:spMkLst>
        </pc:spChg>
        <pc:picChg chg="add mod">
          <ac:chgData name="HUGO SANCHES PADULA" userId="S::hugo.padula@etec.sp.gov.br::339ef7b3-2e99-4d22-a958-b7d9a837fa24" providerId="AD" clId="Web-{0A6C7893-12F2-D500-930E-02F3AF2447B6}" dt="2021-06-08T16:17:30.424" v="126"/>
          <ac:picMkLst>
            <pc:docMk/>
            <pc:sldMk cId="1438542370" sldId="261"/>
            <ac:picMk id="2" creationId="{7A438289-097D-4181-88D3-BBB4C4F2E482}"/>
          </ac:picMkLst>
        </pc:picChg>
      </pc:sldChg>
      <pc:sldChg chg="addSp delSp modSp new del mod ord setBg">
        <pc:chgData name="HUGO SANCHES PADULA" userId="S::hugo.padula@etec.sp.gov.br::339ef7b3-2e99-4d22-a958-b7d9a837fa24" providerId="AD" clId="Web-{0A6C7893-12F2-D500-930E-02F3AF2447B6}" dt="2021-06-08T16:10:48.212" v="99"/>
        <pc:sldMkLst>
          <pc:docMk/>
          <pc:sldMk cId="2049863202" sldId="261"/>
        </pc:sldMkLst>
        <pc:spChg chg="mod ord">
          <ac:chgData name="HUGO SANCHES PADULA" userId="S::hugo.padula@etec.sp.gov.br::339ef7b3-2e99-4d22-a958-b7d9a837fa24" providerId="AD" clId="Web-{0A6C7893-12F2-D500-930E-02F3AF2447B6}" dt="2021-06-08T16:06:01.518" v="94"/>
          <ac:spMkLst>
            <pc:docMk/>
            <pc:sldMk cId="2049863202" sldId="261"/>
            <ac:spMk id="2" creationId="{58F196AE-4FE3-47DF-A48B-CB201507F462}"/>
          </ac:spMkLst>
        </pc:spChg>
        <pc:spChg chg="del mod">
          <ac:chgData name="HUGO SANCHES PADULA" userId="S::hugo.padula@etec.sp.gov.br::339ef7b3-2e99-4d22-a958-b7d9a837fa24" providerId="AD" clId="Web-{0A6C7893-12F2-D500-930E-02F3AF2447B6}" dt="2021-06-08T16:04:02.187" v="92"/>
          <ac:spMkLst>
            <pc:docMk/>
            <pc:sldMk cId="2049863202" sldId="261"/>
            <ac:spMk id="3" creationId="{37C26525-9233-4C0C-AB44-3FE98A2209E8}"/>
          </ac:spMkLst>
        </pc:spChg>
        <pc:spChg chg="add del">
          <ac:chgData name="HUGO SANCHES PADULA" userId="S::hugo.padula@etec.sp.gov.br::339ef7b3-2e99-4d22-a958-b7d9a837fa24" providerId="AD" clId="Web-{0A6C7893-12F2-D500-930E-02F3AF2447B6}" dt="2021-06-08T15:08:56.788" v="88"/>
          <ac:spMkLst>
            <pc:docMk/>
            <pc:sldMk cId="2049863202" sldId="261"/>
            <ac:spMk id="8" creationId="{C2F4CBFA-B385-4B16-B63B-29D40EBF7357}"/>
          </ac:spMkLst>
        </pc:spChg>
        <pc:spChg chg="add del">
          <ac:chgData name="HUGO SANCHES PADULA" userId="S::hugo.padula@etec.sp.gov.br::339ef7b3-2e99-4d22-a958-b7d9a837fa24" providerId="AD" clId="Web-{0A6C7893-12F2-D500-930E-02F3AF2447B6}" dt="2021-06-08T16:06:01.518" v="94"/>
          <ac:spMkLst>
            <pc:docMk/>
            <pc:sldMk cId="2049863202" sldId="261"/>
            <ac:spMk id="18" creationId="{6A1473A6-3F22-483E-8A30-80B9D2B14592}"/>
          </ac:spMkLst>
        </pc:spChg>
        <pc:spChg chg="add">
          <ac:chgData name="HUGO SANCHES PADULA" userId="S::hugo.padula@etec.sp.gov.br::339ef7b3-2e99-4d22-a958-b7d9a837fa24" providerId="AD" clId="Web-{0A6C7893-12F2-D500-930E-02F3AF2447B6}" dt="2021-06-08T16:06:01.518" v="94"/>
          <ac:spMkLst>
            <pc:docMk/>
            <pc:sldMk cId="2049863202" sldId="261"/>
            <ac:spMk id="28" creationId="{0E9C5405-4A49-4E12-98FD-8966C1118F23}"/>
          </ac:spMkLst>
        </pc:spChg>
        <pc:spChg chg="add">
          <ac:chgData name="HUGO SANCHES PADULA" userId="S::hugo.padula@etec.sp.gov.br::339ef7b3-2e99-4d22-a958-b7d9a837fa24" providerId="AD" clId="Web-{0A6C7893-12F2-D500-930E-02F3AF2447B6}" dt="2021-06-08T16:06:01.518" v="94"/>
          <ac:spMkLst>
            <pc:docMk/>
            <pc:sldMk cId="2049863202" sldId="261"/>
            <ac:spMk id="30" creationId="{35B9823A-85C3-4837-8700-3D94F9B36113}"/>
          </ac:spMkLst>
        </pc:spChg>
        <pc:spChg chg="add">
          <ac:chgData name="HUGO SANCHES PADULA" userId="S::hugo.padula@etec.sp.gov.br::339ef7b3-2e99-4d22-a958-b7d9a837fa24" providerId="AD" clId="Web-{0A6C7893-12F2-D500-930E-02F3AF2447B6}" dt="2021-06-08T16:06:01.518" v="94"/>
          <ac:spMkLst>
            <pc:docMk/>
            <pc:sldMk cId="2049863202" sldId="261"/>
            <ac:spMk id="32" creationId="{5BAFBDD6-35EA-4318-81BD-034C73032263}"/>
          </ac:spMkLst>
        </pc:spChg>
        <pc:spChg chg="add">
          <ac:chgData name="HUGO SANCHES PADULA" userId="S::hugo.padula@etec.sp.gov.br::339ef7b3-2e99-4d22-a958-b7d9a837fa24" providerId="AD" clId="Web-{0A6C7893-12F2-D500-930E-02F3AF2447B6}" dt="2021-06-08T16:06:01.518" v="94"/>
          <ac:spMkLst>
            <pc:docMk/>
            <pc:sldMk cId="2049863202" sldId="261"/>
            <ac:spMk id="34" creationId="{9668AFA7-0343-4462-B952-29775C02D4E4}"/>
          </ac:spMkLst>
        </pc:spChg>
        <pc:spChg chg="add">
          <ac:chgData name="HUGO SANCHES PADULA" userId="S::hugo.padula@etec.sp.gov.br::339ef7b3-2e99-4d22-a958-b7d9a837fa24" providerId="AD" clId="Web-{0A6C7893-12F2-D500-930E-02F3AF2447B6}" dt="2021-06-08T16:06:01.518" v="94"/>
          <ac:spMkLst>
            <pc:docMk/>
            <pc:sldMk cId="2049863202" sldId="261"/>
            <ac:spMk id="36" creationId="{FABAF75E-3794-4E38-AFE5-55C262447584}"/>
          </ac:spMkLst>
        </pc:spChg>
        <pc:grpChg chg="add del">
          <ac:chgData name="HUGO SANCHES PADULA" userId="S::hugo.padula@etec.sp.gov.br::339ef7b3-2e99-4d22-a958-b7d9a837fa24" providerId="AD" clId="Web-{0A6C7893-12F2-D500-930E-02F3AF2447B6}" dt="2021-06-08T15:08:56.788" v="88"/>
          <ac:grpSpMkLst>
            <pc:docMk/>
            <pc:sldMk cId="2049863202" sldId="261"/>
            <ac:grpSpMk id="10" creationId="{F698CE04-5039-4B4D-B676-5DDF9467EA20}"/>
          </ac:grpSpMkLst>
        </pc:grpChg>
        <pc:grpChg chg="add del">
          <ac:chgData name="HUGO SANCHES PADULA" userId="S::hugo.padula@etec.sp.gov.br::339ef7b3-2e99-4d22-a958-b7d9a837fa24" providerId="AD" clId="Web-{0A6C7893-12F2-D500-930E-02F3AF2447B6}" dt="2021-06-08T16:06:01.518" v="94"/>
          <ac:grpSpMkLst>
            <pc:docMk/>
            <pc:sldMk cId="2049863202" sldId="261"/>
            <ac:grpSpMk id="20" creationId="{AA1375E3-3E53-4D75-BAB7-E5929BFCB25F}"/>
          </ac:grpSpMkLst>
        </pc:grpChg>
        <pc:picChg chg="add mod">
          <ac:chgData name="HUGO SANCHES PADULA" userId="S::hugo.padula@etec.sp.gov.br::339ef7b3-2e99-4d22-a958-b7d9a837fa24" providerId="AD" clId="Web-{0A6C7893-12F2-D500-930E-02F3AF2447B6}" dt="2021-06-08T16:06:01.518" v="94"/>
          <ac:picMkLst>
            <pc:docMk/>
            <pc:sldMk cId="2049863202" sldId="261"/>
            <ac:picMk id="4" creationId="{3C0A281A-610D-4FB6-82AF-F6AF0C7AEA51}"/>
          </ac:picMkLst>
        </pc:picChg>
      </pc:sldChg>
    </pc:docChg>
  </pc:docChgLst>
  <pc:docChgLst>
    <pc:chgData name="JOAO VICTOR FERNANDES SOUZA" userId="S::joao.souza691@etec.sp.gov.br::f29e24ae-1e66-4ba2-9cc9-c3f977daee36" providerId="AD" clId="Web-{386226D7-BCBD-5E80-6345-81311A488093}"/>
    <pc:docChg chg="modSld">
      <pc:chgData name="JOAO VICTOR FERNANDES SOUZA" userId="S::joao.souza691@etec.sp.gov.br::f29e24ae-1e66-4ba2-9cc9-c3f977daee36" providerId="AD" clId="Web-{386226D7-BCBD-5E80-6345-81311A488093}" dt="2021-06-08T14:08:03.351" v="3" actId="20577"/>
      <pc:docMkLst>
        <pc:docMk/>
      </pc:docMkLst>
      <pc:sldChg chg="modSp">
        <pc:chgData name="JOAO VICTOR FERNANDES SOUZA" userId="S::joao.souza691@etec.sp.gov.br::f29e24ae-1e66-4ba2-9cc9-c3f977daee36" providerId="AD" clId="Web-{386226D7-BCBD-5E80-6345-81311A488093}" dt="2021-06-08T14:08:03.351" v="3" actId="20577"/>
        <pc:sldMkLst>
          <pc:docMk/>
          <pc:sldMk cId="2210866551" sldId="256"/>
        </pc:sldMkLst>
        <pc:spChg chg="mod">
          <ac:chgData name="JOAO VICTOR FERNANDES SOUZA" userId="S::joao.souza691@etec.sp.gov.br::f29e24ae-1e66-4ba2-9cc9-c3f977daee36" providerId="AD" clId="Web-{386226D7-BCBD-5E80-6345-81311A488093}" dt="2021-06-08T14:08:03.351" v="3" actId="20577"/>
          <ac:spMkLst>
            <pc:docMk/>
            <pc:sldMk cId="2210866551" sldId="256"/>
            <ac:spMk id="2" creationId="{00000000-0000-0000-0000-000000000000}"/>
          </ac:spMkLst>
        </pc:spChg>
      </pc:sldChg>
    </pc:docChg>
  </pc:docChgLst>
  <pc:docChgLst>
    <pc:chgData name="HUGO SANCHES PADULA" userId="S::hugo.padula@etec.sp.gov.br::339ef7b3-2e99-4d22-a958-b7d9a837fa24" providerId="AD" clId="Web-{3E5E3983-5DE9-C70F-CC95-32BCDA0A8150}"/>
    <pc:docChg chg="addSld delSld modSld sldOrd">
      <pc:chgData name="HUGO SANCHES PADULA" userId="S::hugo.padula@etec.sp.gov.br::339ef7b3-2e99-4d22-a958-b7d9a837fa24" providerId="AD" clId="Web-{3E5E3983-5DE9-C70F-CC95-32BCDA0A8150}" dt="2021-06-08T16:26:04.045" v="44"/>
      <pc:docMkLst>
        <pc:docMk/>
      </pc:docMkLst>
      <pc:sldChg chg="modSp ord">
        <pc:chgData name="HUGO SANCHES PADULA" userId="S::hugo.padula@etec.sp.gov.br::339ef7b3-2e99-4d22-a958-b7d9a837fa24" providerId="AD" clId="Web-{3E5E3983-5DE9-C70F-CC95-32BCDA0A8150}" dt="2021-06-08T16:25:37.919" v="42"/>
        <pc:sldMkLst>
          <pc:docMk/>
          <pc:sldMk cId="14577412" sldId="259"/>
        </pc:sldMkLst>
        <pc:spChg chg="mod">
          <ac:chgData name="HUGO SANCHES PADULA" userId="S::hugo.padula@etec.sp.gov.br::339ef7b3-2e99-4d22-a958-b7d9a837fa24" providerId="AD" clId="Web-{3E5E3983-5DE9-C70F-CC95-32BCDA0A8150}" dt="2021-06-08T16:21:47.352" v="41" actId="20577"/>
          <ac:spMkLst>
            <pc:docMk/>
            <pc:sldMk cId="14577412" sldId="259"/>
            <ac:spMk id="2" creationId="{1AB4E1B8-1625-4A86-9760-E0C6D8E2FBFE}"/>
          </ac:spMkLst>
        </pc:spChg>
      </pc:sldChg>
      <pc:sldChg chg="ord">
        <pc:chgData name="HUGO SANCHES PADULA" userId="S::hugo.padula@etec.sp.gov.br::339ef7b3-2e99-4d22-a958-b7d9a837fa24" providerId="AD" clId="Web-{3E5E3983-5DE9-C70F-CC95-32BCDA0A8150}" dt="2021-06-08T16:26:04.045" v="44"/>
        <pc:sldMkLst>
          <pc:docMk/>
          <pc:sldMk cId="2995755019" sldId="260"/>
        </pc:sldMkLst>
      </pc:sldChg>
      <pc:sldChg chg="addSp modSp new mod ord setBg">
        <pc:chgData name="HUGO SANCHES PADULA" userId="S::hugo.padula@etec.sp.gov.br::339ef7b3-2e99-4d22-a958-b7d9a837fa24" providerId="AD" clId="Web-{3E5E3983-5DE9-C70F-CC95-32BCDA0A8150}" dt="2021-06-08T16:26:04.029" v="43"/>
        <pc:sldMkLst>
          <pc:docMk/>
          <pc:sldMk cId="158217367" sldId="261"/>
        </pc:sldMkLst>
        <pc:spChg chg="mod">
          <ac:chgData name="HUGO SANCHES PADULA" userId="S::hugo.padula@etec.sp.gov.br::339ef7b3-2e99-4d22-a958-b7d9a837fa24" providerId="AD" clId="Web-{3E5E3983-5DE9-C70F-CC95-32BCDA0A8150}" dt="2021-06-08T16:21:01.366" v="35" actId="20577"/>
          <ac:spMkLst>
            <pc:docMk/>
            <pc:sldMk cId="158217367" sldId="261"/>
            <ac:spMk id="2" creationId="{297395A8-A171-42F6-A2E7-B2B141E9E66C}"/>
          </ac:spMkLst>
        </pc:spChg>
        <pc:spChg chg="add">
          <ac:chgData name="HUGO SANCHES PADULA" userId="S::hugo.padula@etec.sp.gov.br::339ef7b3-2e99-4d22-a958-b7d9a837fa24" providerId="AD" clId="Web-{3E5E3983-5DE9-C70F-CC95-32BCDA0A8150}" dt="2021-06-08T16:18:31.800" v="4"/>
          <ac:spMkLst>
            <pc:docMk/>
            <pc:sldMk cId="158217367" sldId="261"/>
            <ac:spMk id="8" creationId="{E6760941-EF99-4F61-A95D-3C3E7C08DBD6}"/>
          </ac:spMkLst>
        </pc:spChg>
        <pc:spChg chg="add">
          <ac:chgData name="HUGO SANCHES PADULA" userId="S::hugo.padula@etec.sp.gov.br::339ef7b3-2e99-4d22-a958-b7d9a837fa24" providerId="AD" clId="Web-{3E5E3983-5DE9-C70F-CC95-32BCDA0A8150}" dt="2021-06-08T16:18:31.800" v="4"/>
          <ac:spMkLst>
            <pc:docMk/>
            <pc:sldMk cId="158217367" sldId="261"/>
            <ac:spMk id="10" creationId="{44D9B9FF-D6DA-4F69-B4A0-BA1550D65CD9}"/>
          </ac:spMkLst>
        </pc:spChg>
        <pc:spChg chg="add">
          <ac:chgData name="HUGO SANCHES PADULA" userId="S::hugo.padula@etec.sp.gov.br::339ef7b3-2e99-4d22-a958-b7d9a837fa24" providerId="AD" clId="Web-{3E5E3983-5DE9-C70F-CC95-32BCDA0A8150}" dt="2021-06-08T16:18:31.800" v="4"/>
          <ac:spMkLst>
            <pc:docMk/>
            <pc:sldMk cId="158217367" sldId="261"/>
            <ac:spMk id="12" creationId="{A7DC0AF9-0747-4070-A6D7-DF3681B9EB08}"/>
          </ac:spMkLst>
        </pc:spChg>
        <pc:spChg chg="add">
          <ac:chgData name="HUGO SANCHES PADULA" userId="S::hugo.padula@etec.sp.gov.br::339ef7b3-2e99-4d22-a958-b7d9a837fa24" providerId="AD" clId="Web-{3E5E3983-5DE9-C70F-CC95-32BCDA0A8150}" dt="2021-06-08T16:18:31.800" v="4"/>
          <ac:spMkLst>
            <pc:docMk/>
            <pc:sldMk cId="158217367" sldId="261"/>
            <ac:spMk id="14" creationId="{74612EAD-0A8C-4C44-AFE1-3DF0669AC819}"/>
          </ac:spMkLst>
        </pc:spChg>
        <pc:spChg chg="add">
          <ac:chgData name="HUGO SANCHES PADULA" userId="S::hugo.padula@etec.sp.gov.br::339ef7b3-2e99-4d22-a958-b7d9a837fa24" providerId="AD" clId="Web-{3E5E3983-5DE9-C70F-CC95-32BCDA0A8150}" dt="2021-06-08T16:18:31.800" v="4"/>
          <ac:spMkLst>
            <pc:docMk/>
            <pc:sldMk cId="158217367" sldId="261"/>
            <ac:spMk id="16" creationId="{C2D46295-4D0D-487B-8972-141A047FB174}"/>
          </ac:spMkLst>
        </pc:spChg>
        <pc:picChg chg="add mod">
          <ac:chgData name="HUGO SANCHES PADULA" userId="S::hugo.padula@etec.sp.gov.br::339ef7b3-2e99-4d22-a958-b7d9a837fa24" providerId="AD" clId="Web-{3E5E3983-5DE9-C70F-CC95-32BCDA0A8150}" dt="2021-06-08T16:19:34.786" v="21" actId="1076"/>
          <ac:picMkLst>
            <pc:docMk/>
            <pc:sldMk cId="158217367" sldId="261"/>
            <ac:picMk id="3" creationId="{D79FBD61-F02B-4803-B365-404CCC5FD897}"/>
          </ac:picMkLst>
        </pc:picChg>
      </pc:sldChg>
      <pc:sldChg chg="delSp del">
        <pc:chgData name="HUGO SANCHES PADULA" userId="S::hugo.padula@etec.sp.gov.br::339ef7b3-2e99-4d22-a958-b7d9a837fa24" providerId="AD" clId="Web-{3E5E3983-5DE9-C70F-CC95-32BCDA0A8150}" dt="2021-06-08T16:18:13.597" v="1"/>
        <pc:sldMkLst>
          <pc:docMk/>
          <pc:sldMk cId="1438542370" sldId="261"/>
        </pc:sldMkLst>
        <pc:picChg chg="del">
          <ac:chgData name="HUGO SANCHES PADULA" userId="S::hugo.padula@etec.sp.gov.br::339ef7b3-2e99-4d22-a958-b7d9a837fa24" providerId="AD" clId="Web-{3E5E3983-5DE9-C70F-CC95-32BCDA0A8150}" dt="2021-06-08T16:18:08.894" v="0"/>
          <ac:picMkLst>
            <pc:docMk/>
            <pc:sldMk cId="1438542370" sldId="261"/>
            <ac:picMk id="2" creationId="{7A438289-097D-4181-88D3-BBB4C4F2E482}"/>
          </ac:picMkLst>
        </pc:picChg>
      </pc:sldChg>
    </pc:docChg>
  </pc:docChgLst>
  <pc:docChgLst>
    <pc:chgData name="JOAO VITOR KIYOSHI MIYAZAKI" userId="S::joao.miyazaki@etec.sp.gov.br::af0b9647-caf0-4db8-8c08-76eecf466791" providerId="AD" clId="Web-{FAFBE456-1DDD-236C-18B5-C0296D812831}"/>
    <pc:docChg chg="addSld modSld">
      <pc:chgData name="JOAO VITOR KIYOSHI MIYAZAKI" userId="S::joao.miyazaki@etec.sp.gov.br::af0b9647-caf0-4db8-8c08-76eecf466791" providerId="AD" clId="Web-{FAFBE456-1DDD-236C-18B5-C0296D812831}" dt="2021-06-08T14:31:46.566" v="11" actId="20577"/>
      <pc:docMkLst>
        <pc:docMk/>
      </pc:docMkLst>
      <pc:sldChg chg="modSp">
        <pc:chgData name="JOAO VITOR KIYOSHI MIYAZAKI" userId="S::joao.miyazaki@etec.sp.gov.br::af0b9647-caf0-4db8-8c08-76eecf466791" providerId="AD" clId="Web-{FAFBE456-1DDD-236C-18B5-C0296D812831}" dt="2021-06-08T14:08:02.573" v="1" actId="20577"/>
        <pc:sldMkLst>
          <pc:docMk/>
          <pc:sldMk cId="2210866551" sldId="256"/>
        </pc:sldMkLst>
        <pc:spChg chg="mod">
          <ac:chgData name="JOAO VITOR KIYOSHI MIYAZAKI" userId="S::joao.miyazaki@etec.sp.gov.br::af0b9647-caf0-4db8-8c08-76eecf466791" providerId="AD" clId="Web-{FAFBE456-1DDD-236C-18B5-C0296D812831}" dt="2021-06-08T14:08:02.573" v="1" actId="20577"/>
          <ac:spMkLst>
            <pc:docMk/>
            <pc:sldMk cId="2210866551" sldId="256"/>
            <ac:spMk id="3" creationId="{00000000-0000-0000-0000-000000000000}"/>
          </ac:spMkLst>
        </pc:spChg>
      </pc:sldChg>
      <pc:sldChg chg="new">
        <pc:chgData name="JOAO VITOR KIYOSHI MIYAZAKI" userId="S::joao.miyazaki@etec.sp.gov.br::af0b9647-caf0-4db8-8c08-76eecf466791" providerId="AD" clId="Web-{FAFBE456-1DDD-236C-18B5-C0296D812831}" dt="2021-06-08T14:16:11.522" v="2"/>
        <pc:sldMkLst>
          <pc:docMk/>
          <pc:sldMk cId="3780126870" sldId="257"/>
        </pc:sldMkLst>
      </pc:sldChg>
      <pc:sldChg chg="modSp new">
        <pc:chgData name="JOAO VITOR KIYOSHI MIYAZAKI" userId="S::joao.miyazaki@etec.sp.gov.br::af0b9647-caf0-4db8-8c08-76eecf466791" providerId="AD" clId="Web-{FAFBE456-1DDD-236C-18B5-C0296D812831}" dt="2021-06-08T14:31:46.566" v="11" actId="20577"/>
        <pc:sldMkLst>
          <pc:docMk/>
          <pc:sldMk cId="3069897842" sldId="258"/>
        </pc:sldMkLst>
        <pc:spChg chg="mod">
          <ac:chgData name="JOAO VITOR KIYOSHI MIYAZAKI" userId="S::joao.miyazaki@etec.sp.gov.br::af0b9647-caf0-4db8-8c08-76eecf466791" providerId="AD" clId="Web-{FAFBE456-1DDD-236C-18B5-C0296D812831}" dt="2021-06-08T14:31:46.566" v="11" actId="20577"/>
          <ac:spMkLst>
            <pc:docMk/>
            <pc:sldMk cId="3069897842" sldId="258"/>
            <ac:spMk id="3" creationId="{0C151B0A-C00E-4856-BA66-D59914DBBE2F}"/>
          </ac:spMkLst>
        </pc:spChg>
      </pc:sldChg>
      <pc:sldChg chg="new">
        <pc:chgData name="JOAO VITOR KIYOSHI MIYAZAKI" userId="S::joao.miyazaki@etec.sp.gov.br::af0b9647-caf0-4db8-8c08-76eecf466791" providerId="AD" clId="Web-{FAFBE456-1DDD-236C-18B5-C0296D812831}" dt="2021-06-08T14:16:15.272" v="4"/>
        <pc:sldMkLst>
          <pc:docMk/>
          <pc:sldMk cId="14577412"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4EC70-B393-409F-8F5B-BE12B4DE54EA}" type="datetimeFigureOut">
              <a:rPr lang="pt-BR" smtClean="0"/>
              <a:t>14/06/2021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A3C49-E0A6-4A05-B9AD-0FDD0032C438}" type="slidenum">
              <a:rPr lang="pt-BR" smtClean="0"/>
              <a:t>‹#›</a:t>
            </a:fld>
            <a:endParaRPr lang="pt-BR"/>
          </a:p>
        </p:txBody>
      </p:sp>
    </p:spTree>
    <p:extLst>
      <p:ext uri="{BB962C8B-B14F-4D97-AF65-F5344CB8AC3E}">
        <p14:creationId xmlns:p14="http://schemas.microsoft.com/office/powerpoint/2010/main" val="41761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a:effectLst/>
                <a:latin typeface="Arial" panose="020B0604020202020204" pitchFamily="34" charset="0"/>
                <a:ea typeface="Calibri" panose="020F0502020204030204" pitchFamily="34" charset="0"/>
              </a:rPr>
              <a:t>Nosso objetivo é atualizar o sistema de gerenciamento da biblioteca da ETEC, já que se acredita que este sistema esteja obsoleto e desatualizado, gerando uma maior dificuldade para a locação de livros.</a:t>
            </a:r>
            <a:endParaRPr lang="pt-B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2</a:t>
            </a:fld>
            <a:endParaRPr lang="pt-BR"/>
          </a:p>
        </p:txBody>
      </p:sp>
    </p:spTree>
    <p:extLst>
      <p:ext uri="{BB962C8B-B14F-4D97-AF65-F5344CB8AC3E}">
        <p14:creationId xmlns:p14="http://schemas.microsoft.com/office/powerpoint/2010/main" val="39555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a:effectLst/>
                <a:latin typeface="Arial" panose="020B0604020202020204" pitchFamily="34" charset="0"/>
                <a:ea typeface="Calibri" panose="020F0502020204030204" pitchFamily="34" charset="0"/>
              </a:rPr>
              <a:t>Queremos atualizar a forma de locação e gerenciamento para algo menos manual e demorado, além de também propor um menor uso de “bilhetes” que por muitas vezes são fáceis de serem perdidos pelos alunos e gastam uma quantidade significante de papel. Com isso, a solução proposta é uma aplicação com o objetivo de facilitar tanto o gerenciamento da biblioteca quanto a forma de empréstimo com uma maior praticidade e tecnologia.</a:t>
            </a:r>
            <a:endParaRPr lang="pt-B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3</a:t>
            </a:fld>
            <a:endParaRPr lang="pt-BR"/>
          </a:p>
        </p:txBody>
      </p:sp>
    </p:spTree>
    <p:extLst>
      <p:ext uri="{BB962C8B-B14F-4D97-AF65-F5344CB8AC3E}">
        <p14:creationId xmlns:p14="http://schemas.microsoft.com/office/powerpoint/2010/main" val="66204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Mas como vamos transforma esse forma antiga de locação de livros em algo mais moderno e prático? </a:t>
            </a:r>
          </a:p>
          <a:p>
            <a:r>
              <a:rPr lang="pt-BR"/>
              <a:t>Atualmente o celular é utilizado de muitas formas no nosso cotidiano, como por exemplo pedindo comida pelo </a:t>
            </a:r>
            <a:r>
              <a:rPr lang="pt-BR" err="1"/>
              <a:t>Ifood</a:t>
            </a:r>
            <a:r>
              <a:rPr lang="pt-BR"/>
              <a:t>, ou precisando se deslocar pra um lugar de carro com o Uber e outros.  Vamos trazer esse funcionalidade do celular também para como gerenciamos a biblioteca escolar. No caso, em vez de os alunos precisarem pegar bilhetes ou também de alguém anotar todas as informações em um livro, queremos trazer isso tudo de uma forma mais moderna e digital.</a:t>
            </a: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4</a:t>
            </a:fld>
            <a:endParaRPr lang="pt-BR"/>
          </a:p>
        </p:txBody>
      </p:sp>
    </p:spTree>
    <p:extLst>
      <p:ext uri="{BB962C8B-B14F-4D97-AF65-F5344CB8AC3E}">
        <p14:creationId xmlns:p14="http://schemas.microsoft.com/office/powerpoint/2010/main" val="80395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a:effectLst/>
                <a:latin typeface="Arial" panose="020B0604020202020204" pitchFamily="34" charset="0"/>
                <a:ea typeface="Calibri" panose="020F0502020204030204" pitchFamily="34" charset="0"/>
              </a:rPr>
              <a:t>HTML, servindo de base estrutural e sendo responsável pela criação de divisórias e de outras partes que compõem todo o site; de marcação CSS, responsável pelo adicionamento de estilos, junto do desenvolvimento do design e pelo “polimento” visual; de programação PHP, responsável principalmente pela conexão entre o banco de dados e a aplicação, possuindo vital importância para o registro e salvamento de dados; de programação JavaScript, efetua funções específicas como forma de ferramenta para uma maior dinamização. Além dessas linguagens, também é utilizado o Banco de Dados MySQL como forma de gerenciamento de dados</a:t>
            </a:r>
            <a:endParaRPr lang="pt-B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5</a:t>
            </a:fld>
            <a:endParaRPr lang="pt-BR"/>
          </a:p>
        </p:txBody>
      </p:sp>
    </p:spTree>
    <p:extLst>
      <p:ext uri="{BB962C8B-B14F-4D97-AF65-F5344CB8AC3E}">
        <p14:creationId xmlns:p14="http://schemas.microsoft.com/office/powerpoint/2010/main" val="1518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cs typeface="Calibri"/>
              </a:rPr>
              <a:t>Nesse Slide nós temos a estrutura do banco de dados, nela nós selecionamos os pontos principais que caracterizam os alunos, como, RM(registro de matrícula), nome, </a:t>
            </a:r>
            <a:r>
              <a:rPr lang="pt-BR" err="1">
                <a:cs typeface="Calibri"/>
              </a:rPr>
              <a:t>email</a:t>
            </a:r>
            <a:r>
              <a:rPr lang="pt-BR">
                <a:cs typeface="Calibri"/>
              </a:rPr>
              <a:t> e senha para o acesso. Há os dados dos livros, por exemplo, COD(código do livro), Título, Imagem do livro, autor, descrição e gênero. E criamos também uma terceira classe com o nome de locação a qual tem a função de armazenar dados, tais como, COD(código da locação) as chaves estrangeiras tanto da classe aluno quanto da classe livro, Data da locação, data de devolução e devolvido, sendo um </a:t>
            </a:r>
            <a:r>
              <a:rPr lang="pt-BR" err="1">
                <a:cs typeface="Calibri"/>
              </a:rPr>
              <a:t>boolean</a:t>
            </a:r>
            <a:r>
              <a:rPr lang="pt-BR">
                <a:cs typeface="Calibri"/>
              </a:rPr>
              <a:t> ele é um verdadeiro ou falso, o que o torna perfeito para o uso.</a:t>
            </a: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6</a:t>
            </a:fld>
            <a:endParaRPr lang="pt-BR"/>
          </a:p>
        </p:txBody>
      </p:sp>
    </p:spTree>
    <p:extLst>
      <p:ext uri="{BB962C8B-B14F-4D97-AF65-F5344CB8AC3E}">
        <p14:creationId xmlns:p14="http://schemas.microsoft.com/office/powerpoint/2010/main" val="274038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a:effectLst/>
                <a:latin typeface="Arial" panose="020B0604020202020204" pitchFamily="34" charset="0"/>
                <a:ea typeface="Calibri" panose="020F0502020204030204" pitchFamily="34" charset="0"/>
                <a:cs typeface="Arial" panose="020B0604020202020204" pitchFamily="34" charset="0"/>
              </a:rPr>
              <a:t>Outra importante ferramenta utilizada para o desenvolvimento do projeto foi o Bootstrap, porém que diferente do Git, que ajuda no trabalho em grupo, este é um </a:t>
            </a:r>
            <a:r>
              <a:rPr lang="pt-BR" sz="1800" i="1">
                <a:effectLst/>
                <a:latin typeface="Arial" panose="020B0604020202020204" pitchFamily="34" charset="0"/>
                <a:ea typeface="Calibri" panose="020F0502020204030204" pitchFamily="34" charset="0"/>
                <a:cs typeface="Arial" panose="020B0604020202020204" pitchFamily="34" charset="0"/>
              </a:rPr>
              <a:t>framework</a:t>
            </a:r>
            <a:r>
              <a:rPr lang="pt-BR" sz="1800">
                <a:effectLst/>
                <a:latin typeface="Arial" panose="020B0604020202020204" pitchFamily="34" charset="0"/>
                <a:ea typeface="Calibri" panose="020F0502020204030204" pitchFamily="34" charset="0"/>
                <a:cs typeface="Arial" panose="020B0604020202020204" pitchFamily="34" charset="0"/>
              </a:rPr>
              <a:t> destinado ao </a:t>
            </a:r>
            <a:r>
              <a:rPr lang="pt-BR" sz="1800" i="1">
                <a:effectLst/>
                <a:latin typeface="Arial" panose="020B0604020202020204" pitchFamily="34" charset="0"/>
                <a:ea typeface="Calibri" panose="020F0502020204030204" pitchFamily="34" charset="0"/>
                <a:cs typeface="Arial" panose="020B0604020202020204" pitchFamily="34" charset="0"/>
              </a:rPr>
              <a:t>front-end </a:t>
            </a:r>
            <a:r>
              <a:rPr lang="pt-BR" sz="1800">
                <a:effectLst/>
                <a:latin typeface="Arial" panose="020B0604020202020204" pitchFamily="34" charset="0"/>
                <a:ea typeface="Calibri" panose="020F0502020204030204" pitchFamily="34" charset="0"/>
                <a:cs typeface="Arial" panose="020B0604020202020204" pitchFamily="34" charset="0"/>
              </a:rPr>
              <a:t>(parte dianteira)</a:t>
            </a:r>
            <a:r>
              <a:rPr lang="pt-BR" sz="1800" i="1">
                <a:effectLst/>
                <a:latin typeface="Arial" panose="020B0604020202020204" pitchFamily="34" charset="0"/>
                <a:ea typeface="Calibri" panose="020F0502020204030204" pitchFamily="34" charset="0"/>
                <a:cs typeface="Arial" panose="020B0604020202020204" pitchFamily="34" charset="0"/>
              </a:rPr>
              <a:t> </a:t>
            </a:r>
            <a:r>
              <a:rPr lang="pt-BR" sz="1800">
                <a:effectLst/>
                <a:latin typeface="Arial" panose="020B0604020202020204" pitchFamily="34" charset="0"/>
                <a:ea typeface="Calibri" panose="020F0502020204030204" pitchFamily="34" charset="0"/>
                <a:cs typeface="Arial" panose="020B0604020202020204" pitchFamily="34" charset="0"/>
              </a:rPr>
              <a:t>do site. Entende-se por </a:t>
            </a:r>
            <a:r>
              <a:rPr lang="pt-BR" sz="1800" i="1">
                <a:effectLst/>
                <a:latin typeface="Arial" panose="020B0604020202020204" pitchFamily="34" charset="0"/>
                <a:ea typeface="Calibri" panose="020F0502020204030204" pitchFamily="34" charset="0"/>
                <a:cs typeface="Arial" panose="020B0604020202020204" pitchFamily="34" charset="0"/>
              </a:rPr>
              <a:t>framework </a:t>
            </a:r>
            <a:r>
              <a:rPr lang="pt-BR" sz="1800">
                <a:effectLst/>
                <a:latin typeface="Arial" panose="020B0604020202020204" pitchFamily="34" charset="0"/>
                <a:ea typeface="Calibri" panose="020F0502020204030204" pitchFamily="34" charset="0"/>
                <a:cs typeface="Arial" panose="020B0604020202020204" pitchFamily="34" charset="0"/>
              </a:rPr>
              <a:t>como um conjunto de códigos que são utilizados para soluções de necessidades genéricas na programação de sites. Dessa forma, a utilização de </a:t>
            </a:r>
            <a:r>
              <a:rPr lang="pt-BR" sz="1800" i="1">
                <a:effectLst/>
                <a:latin typeface="Arial" panose="020B0604020202020204" pitchFamily="34" charset="0"/>
                <a:ea typeface="Calibri" panose="020F0502020204030204" pitchFamily="34" charset="0"/>
                <a:cs typeface="Arial" panose="020B0604020202020204" pitchFamily="34" charset="0"/>
              </a:rPr>
              <a:t>frameworks</a:t>
            </a:r>
            <a:r>
              <a:rPr lang="pt-BR" sz="1800">
                <a:effectLst/>
                <a:latin typeface="Arial" panose="020B0604020202020204" pitchFamily="34" charset="0"/>
                <a:ea typeface="Calibri" panose="020F0502020204030204" pitchFamily="34" charset="0"/>
                <a:cs typeface="Arial" panose="020B0604020202020204" pitchFamily="34" charset="0"/>
              </a:rPr>
              <a:t> garante uma maior produtividade e qualidade no desenvolvimento de um projeto, já que consegue fornecer através de códigos já programados várias funcionalidades e estruturas para um site. O </a:t>
            </a:r>
            <a:r>
              <a:rPr lang="pt-BR" sz="1800" i="1">
                <a:solidFill>
                  <a:srgbClr val="404040"/>
                </a:solidFill>
                <a:effectLst/>
                <a:latin typeface="Arial" panose="020B0604020202020204" pitchFamily="34" charset="0"/>
                <a:ea typeface="Calibri" panose="020F0502020204030204" pitchFamily="34" charset="0"/>
                <a:cs typeface="Arial" panose="020B0604020202020204" pitchFamily="34" charset="0"/>
              </a:rPr>
              <a:t>Bootstrap é open-source (código aberto) e utilizado na programação em HTML, Javascript e CSS. Esse framework trabalha principalmente com o design do projeto, podendo implementar uma série de componentes que facilitam a comunicação com o usuário, como menus de navegação, controles de paginação, formulários, janelas modais e muito mais. Além disso, o Bootstrap também é uma ótima ferramenta que facilita na responsividade do site, que é o conceito de adaptabilidade das páginas para qualquer tipo de tela independente de seu tamanho.</a:t>
            </a:r>
            <a:endParaRPr lang="pt-BR" sz="1800">
              <a:effectLst/>
              <a:latin typeface="Calibri" panose="020F0502020204030204" pitchFamily="34" charset="0"/>
              <a:ea typeface="Calibri" panose="020F0502020204030204" pitchFamily="34" charset="0"/>
              <a:cs typeface="Arial" panose="020B0604020202020204" pitchFamily="34" charset="0"/>
            </a:endParaRPr>
          </a:p>
          <a:p>
            <a:endParaRPr lang="pt-B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8</a:t>
            </a:fld>
            <a:endParaRPr lang="pt-BR"/>
          </a:p>
        </p:txBody>
      </p:sp>
    </p:spTree>
    <p:extLst>
      <p:ext uri="{BB962C8B-B14F-4D97-AF65-F5344CB8AC3E}">
        <p14:creationId xmlns:p14="http://schemas.microsoft.com/office/powerpoint/2010/main" val="172434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a:effectLst/>
                <a:latin typeface="Arial" panose="020B0604020202020204" pitchFamily="34" charset="0"/>
                <a:ea typeface="Calibri" panose="020F0502020204030204" pitchFamily="34" charset="0"/>
                <a:cs typeface="Arial" panose="020B0604020202020204" pitchFamily="34" charset="0"/>
              </a:rPr>
              <a:t>Para que o desenvolvimento em time fosse facilitado devido a grande quantidade de arquivos editados e criados por várias pessoas foi utilizado o Git, que é um sistema de versionamento (ou de controle de versão) de códigos distribuído. É um </a:t>
            </a:r>
            <a:r>
              <a:rPr lang="pt-BR" sz="1800" i="1">
                <a:effectLst/>
                <a:latin typeface="Arial" panose="020B0604020202020204" pitchFamily="34" charset="0"/>
                <a:ea typeface="Calibri" panose="020F0502020204030204" pitchFamily="34" charset="0"/>
                <a:cs typeface="Arial" panose="020B0604020202020204" pitchFamily="34" charset="0"/>
              </a:rPr>
              <a:t>software</a:t>
            </a:r>
            <a:r>
              <a:rPr lang="pt-BR" sz="1800">
                <a:effectLst/>
                <a:latin typeface="Arial" panose="020B0604020202020204" pitchFamily="34" charset="0"/>
                <a:ea typeface="Calibri" panose="020F0502020204030204" pitchFamily="34" charset="0"/>
                <a:cs typeface="Arial" panose="020B0604020202020204" pitchFamily="34" charset="0"/>
              </a:rPr>
              <a:t> que serve para funcionar de maneira colaborativa, ou seja, com o Git é possível que um mesmo arquivo seja modificado por muitas pessoas e que essas alterações sejam salvas e nenhuma delas fique sobrescrita. Para o funcionamento de modo coletivo, o Git utiliza o conceito de ramificação (</a:t>
            </a:r>
            <a:r>
              <a:rPr lang="pt-BR" sz="1800" i="1">
                <a:effectLst/>
                <a:latin typeface="Arial" panose="020B0604020202020204" pitchFamily="34" charset="0"/>
                <a:ea typeface="Calibri" panose="020F0502020204030204" pitchFamily="34" charset="0"/>
                <a:cs typeface="Arial" panose="020B0604020202020204" pitchFamily="34" charset="0"/>
              </a:rPr>
              <a:t>branch</a:t>
            </a:r>
            <a:r>
              <a:rPr lang="pt-BR" sz="1800">
                <a:effectLst/>
                <a:latin typeface="Arial" panose="020B0604020202020204" pitchFamily="34" charset="0"/>
                <a:ea typeface="Calibri" panose="020F0502020204030204" pitchFamily="34" charset="0"/>
                <a:cs typeface="Arial" panose="020B0604020202020204" pitchFamily="34" charset="0"/>
              </a:rPr>
              <a:t>) em que se pode possuir várias ramificações em que arquivos podem ser alterados livremente ser impactar outras ramificações. Com isso, é possível trabalhar com </a:t>
            </a:r>
            <a:r>
              <a:rPr lang="pt-BR" sz="1800" i="1">
                <a:effectLst/>
                <a:latin typeface="Arial" panose="020B0604020202020204" pitchFamily="34" charset="0"/>
                <a:ea typeface="Calibri" panose="020F0502020204030204" pitchFamily="34" charset="0"/>
                <a:cs typeface="Arial" panose="020B0604020202020204" pitchFamily="34" charset="0"/>
              </a:rPr>
              <a:t>branches</a:t>
            </a:r>
            <a:r>
              <a:rPr lang="pt-BR" sz="1800">
                <a:effectLst/>
                <a:latin typeface="Arial" panose="020B0604020202020204" pitchFamily="34" charset="0"/>
                <a:ea typeface="Calibri" panose="020F0502020204030204" pitchFamily="34" charset="0"/>
                <a:cs typeface="Arial" panose="020B0604020202020204" pitchFamily="34" charset="0"/>
              </a:rPr>
              <a:t> diferentes para cada desenvolvedor, e no momento de juntar esses trabalhos o Git utiliza o conceito de mesclagem (</a:t>
            </a:r>
            <a:r>
              <a:rPr lang="pt-BR" sz="1800" i="1">
                <a:effectLst/>
                <a:latin typeface="Arial" panose="020B0604020202020204" pitchFamily="34" charset="0"/>
                <a:ea typeface="Calibri" panose="020F0502020204030204" pitchFamily="34" charset="0"/>
                <a:cs typeface="Arial" panose="020B0604020202020204" pitchFamily="34" charset="0"/>
              </a:rPr>
              <a:t>merge</a:t>
            </a:r>
            <a:r>
              <a:rPr lang="pt-BR" sz="1800">
                <a:effectLst/>
                <a:latin typeface="Arial" panose="020B0604020202020204" pitchFamily="34" charset="0"/>
                <a:ea typeface="Calibri" panose="020F0502020204030204" pitchFamily="34" charset="0"/>
                <a:cs typeface="Arial" panose="020B0604020202020204" pitchFamily="34" charset="0"/>
              </a:rPr>
              <a:t>) para isso.</a:t>
            </a:r>
            <a:endParaRPr lang="pt-BR" sz="1800">
              <a:effectLst/>
              <a:latin typeface="Calibri" panose="020F0502020204030204" pitchFamily="34" charset="0"/>
              <a:ea typeface="Calibri" panose="020F0502020204030204" pitchFamily="34" charset="0"/>
              <a:cs typeface="Arial" panose="020B0604020202020204" pitchFamily="34" charset="0"/>
            </a:endParaRPr>
          </a:p>
          <a:p>
            <a:endParaRPr lang="pt-B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9</a:t>
            </a:fld>
            <a:endParaRPr lang="pt-BR"/>
          </a:p>
        </p:txBody>
      </p:sp>
    </p:spTree>
    <p:extLst>
      <p:ext uri="{BB962C8B-B14F-4D97-AF65-F5344CB8AC3E}">
        <p14:creationId xmlns:p14="http://schemas.microsoft.com/office/powerpoint/2010/main" val="3711224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a:effectLst/>
                <a:latin typeface="Arial" panose="020B0604020202020204" pitchFamily="34" charset="0"/>
                <a:ea typeface="Calibri" panose="020F0502020204030204" pitchFamily="34" charset="0"/>
                <a:cs typeface="Arial" panose="020B0604020202020204" pitchFamily="34" charset="0"/>
              </a:rPr>
              <a:t>Devido ao projeto ser um site que está aberto para todos existe a necessidade de uma página de login para limitar o acesso somente para alunos da instituição. Os alunos com e-mail constitucional já pré-cadastrado no sistema entram direto no site para realizar a locação do livro escolhido. As imagens acima são um protótipo da página de login do site. Foi construída inicialmente com foco no back-end (processo interno), visando colocar o processo de conexão em funcionamento. Por causa disso, não houve muitos detalhamentos no design. Na sua construção foi utilizada duas principais tecnologias: o PHP, responsável principalmente pelo processo de sessão de login do usuário e a conexão com o banco de dados, e também o MySQL, utilizado para a construção do banco de dados onde fica armazenado as informações dos alunos.</a:t>
            </a:r>
            <a:endParaRPr lang="pt-BR" sz="1800">
              <a:effectLst/>
              <a:latin typeface="Calibri" panose="020F0502020204030204" pitchFamily="34" charset="0"/>
              <a:ea typeface="Calibri" panose="020F0502020204030204" pitchFamily="34" charset="0"/>
              <a:cs typeface="Arial" panose="020B0604020202020204" pitchFamily="34" charset="0"/>
            </a:endParaRPr>
          </a:p>
          <a:p>
            <a:endParaRPr lang="pt-B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10</a:t>
            </a:fld>
            <a:endParaRPr lang="pt-BR"/>
          </a:p>
        </p:txBody>
      </p:sp>
    </p:spTree>
    <p:extLst>
      <p:ext uri="{BB962C8B-B14F-4D97-AF65-F5344CB8AC3E}">
        <p14:creationId xmlns:p14="http://schemas.microsoft.com/office/powerpoint/2010/main" val="3272024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a:effectLst/>
                <a:latin typeface="Arial" panose="020B0604020202020204" pitchFamily="34" charset="0"/>
                <a:ea typeface="Calibri" panose="020F0502020204030204" pitchFamily="34" charset="0"/>
                <a:cs typeface="Arial" panose="020B0604020202020204" pitchFamily="34" charset="0"/>
              </a:rPr>
              <a:t>Dados considerados sensíveis, como por exemplo senhas, são encriptadas em sua gravação para manter o sigilo e a segurança necessária dentro do banco de dados. O </a:t>
            </a:r>
            <a:r>
              <a:rPr lang="pt-BR" sz="1800" i="1">
                <a:effectLst/>
                <a:latin typeface="Arial" panose="020B0604020202020204" pitchFamily="34" charset="0"/>
                <a:ea typeface="Calibri" panose="020F0502020204030204" pitchFamily="34" charset="0"/>
                <a:cs typeface="Arial" panose="020B0604020202020204" pitchFamily="34" charset="0"/>
              </a:rPr>
              <a:t>hash</a:t>
            </a:r>
            <a:r>
              <a:rPr lang="pt-BR" sz="1800">
                <a:effectLst/>
                <a:latin typeface="Arial" panose="020B0604020202020204" pitchFamily="34" charset="0"/>
                <a:ea typeface="Calibri" panose="020F0502020204030204" pitchFamily="34" charset="0"/>
                <a:cs typeface="Arial" panose="020B0604020202020204" pitchFamily="34" charset="0"/>
              </a:rPr>
              <a:t> de senha é usado para verificar a integridade de sua senha, enviada durante o login, em relação ao hash armazenado, de forma que a senha real nunca precise ser armazenada.</a:t>
            </a:r>
            <a:endParaRPr lang="pt-BR" sz="1800">
              <a:effectLst/>
              <a:latin typeface="Calibri" panose="020F0502020204030204" pitchFamily="34" charset="0"/>
              <a:ea typeface="Calibri" panose="020F0502020204030204" pitchFamily="34" charset="0"/>
              <a:cs typeface="Arial" panose="020B0604020202020204" pitchFamily="34" charset="0"/>
            </a:endParaRPr>
          </a:p>
          <a:p>
            <a:endParaRPr lang="pt-B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11</a:t>
            </a:fld>
            <a:endParaRPr lang="pt-BR"/>
          </a:p>
        </p:txBody>
      </p:sp>
    </p:spTree>
    <p:extLst>
      <p:ext uri="{BB962C8B-B14F-4D97-AF65-F5344CB8AC3E}">
        <p14:creationId xmlns:p14="http://schemas.microsoft.com/office/powerpoint/2010/main" val="93937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14.06.2021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14.06.2021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14.06.2021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14.06.2021</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14.06.2021</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14.06.2021</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14.06.2021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14.06.2021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14.06.2021</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5">
            <a:extLst>
              <a:ext uri="{FF2B5EF4-FFF2-40B4-BE49-F238E27FC236}">
                <a16:creationId xmlns:a16="http://schemas.microsoft.com/office/drawing/2014/main" id="{D60E71B4-DE6B-4668-8007-AAE6137E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vros">
            <a:extLst>
              <a:ext uri="{FF2B5EF4-FFF2-40B4-BE49-F238E27FC236}">
                <a16:creationId xmlns:a16="http://schemas.microsoft.com/office/drawing/2014/main" id="{3338F852-5A85-4ACF-8EE9-2D3FF3AB5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529" y="1370992"/>
            <a:ext cx="3506256" cy="3506256"/>
          </a:xfrm>
          <a:prstGeom prst="rect">
            <a:avLst/>
          </a:prstGeom>
        </p:spPr>
      </p:pic>
      <p:grpSp>
        <p:nvGrpSpPr>
          <p:cNvPr id="49" name="Group 37">
            <a:extLst>
              <a:ext uri="{FF2B5EF4-FFF2-40B4-BE49-F238E27FC236}">
                <a16:creationId xmlns:a16="http://schemas.microsoft.com/office/drawing/2014/main" id="{F6E4C944-4BB6-469F-81D8-BD81B4A1B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652632" y="1135060"/>
            <a:ext cx="1080325" cy="5357935"/>
            <a:chOff x="4484269" y="1135060"/>
            <a:chExt cx="1080325" cy="5357935"/>
          </a:xfrm>
        </p:grpSpPr>
        <p:sp>
          <p:nvSpPr>
            <p:cNvPr id="39" name="Freeform 5">
              <a:extLst>
                <a:ext uri="{FF2B5EF4-FFF2-40B4-BE49-F238E27FC236}">
                  <a16:creationId xmlns:a16="http://schemas.microsoft.com/office/drawing/2014/main" id="{049C18AF-F7F1-4882-AD18-7B2F41ECE3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30A22449-086C-4824-B1B9-BF39EA117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3D4E73C1-53C3-46BA-B103-34DE7B51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8">
            <a:extLst>
              <a:ext uri="{FF2B5EF4-FFF2-40B4-BE49-F238E27FC236}">
                <a16:creationId xmlns:a16="http://schemas.microsoft.com/office/drawing/2014/main" id="{0595ECE5-BD7E-4F71-820D-40971970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5957" y="1124043"/>
            <a:ext cx="6477540"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p:cNvSpPr>
            <a:spLocks noGrp="1"/>
          </p:cNvSpPr>
          <p:nvPr>
            <p:ph type="ctrTitle"/>
          </p:nvPr>
        </p:nvSpPr>
        <p:spPr>
          <a:xfrm>
            <a:off x="5214730" y="1445775"/>
            <a:ext cx="5877340" cy="3342435"/>
          </a:xfrm>
        </p:spPr>
        <p:txBody>
          <a:bodyPr anchor="ctr">
            <a:normAutofit/>
          </a:bodyPr>
          <a:lstStyle/>
          <a:p>
            <a:pPr algn="l"/>
            <a:r>
              <a:rPr lang="de-DE">
                <a:solidFill>
                  <a:srgbClr val="FFFFFF"/>
                </a:solidFill>
                <a:latin typeface="Open Sans ExtraBold" panose="020B0604020202020204" pitchFamily="34" charset="0"/>
                <a:ea typeface="Open Sans ExtraBold" panose="020B0604020202020204" pitchFamily="34" charset="0"/>
                <a:cs typeface="Open Sans ExtraBold" panose="020B0604020202020204" pitchFamily="34" charset="0"/>
              </a:rPr>
              <a:t>ETEC LIBRARY MANAGEMENT</a:t>
            </a:r>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Imagem 1">
            <a:extLst>
              <a:ext uri="{FF2B5EF4-FFF2-40B4-BE49-F238E27FC236}">
                <a16:creationId xmlns:a16="http://schemas.microsoft.com/office/drawing/2014/main" id="{03594FF3-9BF8-4041-B623-313CE920F0E3}"/>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3501" b="12931"/>
          <a:stretch/>
        </p:blipFill>
        <p:spPr>
          <a:xfrm>
            <a:off x="1306286" y="567268"/>
            <a:ext cx="10247176" cy="5372466"/>
          </a:xfrm>
          <a:prstGeom prst="rect">
            <a:avLst/>
          </a:prstGeom>
          <a:ln w="82550" cmpd="sng">
            <a:noFill/>
            <a:miter lim="800000"/>
          </a:ln>
        </p:spPr>
      </p:pic>
      <p:sp>
        <p:nvSpPr>
          <p:cNvPr id="6" name="CaixaDeTexto 5">
            <a:extLst>
              <a:ext uri="{FF2B5EF4-FFF2-40B4-BE49-F238E27FC236}">
                <a16:creationId xmlns:a16="http://schemas.microsoft.com/office/drawing/2014/main" id="{162DACE2-8BBC-4596-A820-884E15F4DDD8}"/>
              </a:ext>
            </a:extLst>
          </p:cNvPr>
          <p:cNvSpPr txBox="1"/>
          <p:nvPr/>
        </p:nvSpPr>
        <p:spPr>
          <a:xfrm>
            <a:off x="653814" y="2770040"/>
            <a:ext cx="3061843" cy="707886"/>
          </a:xfrm>
          <a:prstGeom prst="rect">
            <a:avLst/>
          </a:prstGeom>
          <a:noFill/>
        </p:spPr>
        <p:txBody>
          <a:bodyPr wrap="square" rtlCol="0">
            <a:spAutoFit/>
          </a:bodyPr>
          <a:lstStyle/>
          <a:p>
            <a:r>
              <a:rPr lang="pt-BR" sz="400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Sistema de</a:t>
            </a:r>
          </a:p>
        </p:txBody>
      </p:sp>
      <p:sp>
        <p:nvSpPr>
          <p:cNvPr id="8" name="CaixaDeTexto 7">
            <a:extLst>
              <a:ext uri="{FF2B5EF4-FFF2-40B4-BE49-F238E27FC236}">
                <a16:creationId xmlns:a16="http://schemas.microsoft.com/office/drawing/2014/main" id="{AE88EDDE-ADE3-4725-9683-9AB51C9D4955}"/>
              </a:ext>
            </a:extLst>
          </p:cNvPr>
          <p:cNvSpPr txBox="1"/>
          <p:nvPr/>
        </p:nvSpPr>
        <p:spPr>
          <a:xfrm>
            <a:off x="9181694" y="2770040"/>
            <a:ext cx="1571893" cy="707886"/>
          </a:xfrm>
          <a:prstGeom prst="rect">
            <a:avLst/>
          </a:prstGeom>
          <a:noFill/>
        </p:spPr>
        <p:txBody>
          <a:bodyPr wrap="square" rtlCol="0">
            <a:spAutoFit/>
          </a:bodyPr>
          <a:lstStyle/>
          <a:p>
            <a:pPr algn="r"/>
            <a:r>
              <a:rPr lang="pt-BR" sz="400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login</a:t>
            </a:r>
          </a:p>
        </p:txBody>
      </p:sp>
    </p:spTree>
    <p:extLst>
      <p:ext uri="{BB962C8B-B14F-4D97-AF65-F5344CB8AC3E}">
        <p14:creationId xmlns:p14="http://schemas.microsoft.com/office/powerpoint/2010/main" val="181234617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Agrupar 2">
            <a:extLst>
              <a:ext uri="{FF2B5EF4-FFF2-40B4-BE49-F238E27FC236}">
                <a16:creationId xmlns:a16="http://schemas.microsoft.com/office/drawing/2014/main" id="{4D7455C0-2964-4C7A-AB26-7880B3BD72F3}"/>
              </a:ext>
            </a:extLst>
          </p:cNvPr>
          <p:cNvGrpSpPr/>
          <p:nvPr/>
        </p:nvGrpSpPr>
        <p:grpSpPr>
          <a:xfrm>
            <a:off x="643467" y="2917679"/>
            <a:ext cx="10905066" cy="2136707"/>
            <a:chOff x="643467" y="2188548"/>
            <a:chExt cx="10905066" cy="2136707"/>
          </a:xfrm>
        </p:grpSpPr>
        <p:pic>
          <p:nvPicPr>
            <p:cNvPr id="2" name="Imagem 1">
              <a:extLst>
                <a:ext uri="{FF2B5EF4-FFF2-40B4-BE49-F238E27FC236}">
                  <a16:creationId xmlns:a16="http://schemas.microsoft.com/office/drawing/2014/main" id="{A1941688-4186-4D49-8499-9788E770F09B}"/>
                </a:ext>
              </a:extLst>
            </p:cNvPr>
            <p:cNvPicPr/>
            <p:nvPr/>
          </p:nvPicPr>
          <p:blipFill rotWithShape="1">
            <a:blip r:embed="rId3"/>
            <a:srcRect b="82908"/>
            <a:stretch/>
          </p:blipFill>
          <p:spPr>
            <a:xfrm>
              <a:off x="643467" y="2188548"/>
              <a:ext cx="10905066" cy="424023"/>
            </a:xfrm>
            <a:prstGeom prst="rect">
              <a:avLst/>
            </a:prstGeom>
          </p:spPr>
        </p:pic>
        <p:pic>
          <p:nvPicPr>
            <p:cNvPr id="12" name="Imagem 11">
              <a:extLst>
                <a:ext uri="{FF2B5EF4-FFF2-40B4-BE49-F238E27FC236}">
                  <a16:creationId xmlns:a16="http://schemas.microsoft.com/office/drawing/2014/main" id="{33C25DF5-209E-4891-B5E7-90815FA5CFE0}"/>
                </a:ext>
              </a:extLst>
            </p:cNvPr>
            <p:cNvPicPr/>
            <p:nvPr/>
          </p:nvPicPr>
          <p:blipFill rotWithShape="1">
            <a:blip r:embed="rId3"/>
            <a:srcRect t="36452"/>
            <a:stretch/>
          </p:blipFill>
          <p:spPr>
            <a:xfrm>
              <a:off x="643467" y="2612571"/>
              <a:ext cx="10905066" cy="1712684"/>
            </a:xfrm>
            <a:prstGeom prst="rect">
              <a:avLst/>
            </a:prstGeom>
          </p:spPr>
        </p:pic>
      </p:grpSp>
      <p:sp>
        <p:nvSpPr>
          <p:cNvPr id="16" name="CaixaDeTexto 15">
            <a:extLst>
              <a:ext uri="{FF2B5EF4-FFF2-40B4-BE49-F238E27FC236}">
                <a16:creationId xmlns:a16="http://schemas.microsoft.com/office/drawing/2014/main" id="{21BBB57E-1656-4CA4-AF67-FC1737B5EE66}"/>
              </a:ext>
            </a:extLst>
          </p:cNvPr>
          <p:cNvSpPr txBox="1"/>
          <p:nvPr/>
        </p:nvSpPr>
        <p:spPr>
          <a:xfrm>
            <a:off x="643467" y="1175965"/>
            <a:ext cx="4422019" cy="707886"/>
          </a:xfrm>
          <a:prstGeom prst="rect">
            <a:avLst/>
          </a:prstGeom>
          <a:noFill/>
        </p:spPr>
        <p:txBody>
          <a:bodyPr wrap="square" rtlCol="0">
            <a:spAutoFit/>
          </a:bodyPr>
          <a:lstStyle/>
          <a:p>
            <a:r>
              <a:rPr lang="pt-BR" sz="4000" err="1">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Password_hash</a:t>
            </a:r>
            <a:endParaRPr lang="pt-BR" sz="400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19" name="Imagem 18" descr="Ícone&#10;&#10;Descrição gerada automaticamente">
            <a:extLst>
              <a:ext uri="{FF2B5EF4-FFF2-40B4-BE49-F238E27FC236}">
                <a16:creationId xmlns:a16="http://schemas.microsoft.com/office/drawing/2014/main" id="{F7B1689A-D079-43E6-A436-E482CC964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486" y="528422"/>
            <a:ext cx="2002971" cy="2002971"/>
          </a:xfrm>
          <a:prstGeom prst="rect">
            <a:avLst/>
          </a:prstGeom>
        </p:spPr>
      </p:pic>
    </p:spTree>
    <p:extLst>
      <p:ext uri="{BB962C8B-B14F-4D97-AF65-F5344CB8AC3E}">
        <p14:creationId xmlns:p14="http://schemas.microsoft.com/office/powerpoint/2010/main" val="295569853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DBDF5E3-4906-40CC-B929-F315BD058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0" name="Freeform 7">
            <a:extLst>
              <a:ext uri="{FF2B5EF4-FFF2-40B4-BE49-F238E27FC236}">
                <a16:creationId xmlns:a16="http://schemas.microsoft.com/office/drawing/2014/main" id="{10A70E06-9734-4904-B829-95BCC019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2" name="Rectangle 21">
            <a:extLst>
              <a:ext uri="{FF2B5EF4-FFF2-40B4-BE49-F238E27FC236}">
                <a16:creationId xmlns:a16="http://schemas.microsoft.com/office/drawing/2014/main" id="{35B9E095-93FF-4FF3-8399-098627973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ço Reservado para Conteúdo 8" descr="Uma pilha de livros">
            <a:extLst>
              <a:ext uri="{FF2B5EF4-FFF2-40B4-BE49-F238E27FC236}">
                <a16:creationId xmlns:a16="http://schemas.microsoft.com/office/drawing/2014/main" id="{0596428A-065D-4DAA-B2E6-177EBB35E6FB}"/>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23" y="1622811"/>
            <a:ext cx="4531298" cy="4531298"/>
          </a:xfrm>
          <a:prstGeom prst="rect">
            <a:avLst/>
          </a:prstGeom>
        </p:spPr>
      </p:pic>
      <p:pic>
        <p:nvPicPr>
          <p:cNvPr id="11" name="Gráfico 10">
            <a:extLst>
              <a:ext uri="{FF2B5EF4-FFF2-40B4-BE49-F238E27FC236}">
                <a16:creationId xmlns:a16="http://schemas.microsoft.com/office/drawing/2014/main" id="{5CCC683B-2730-43ED-8D41-B119EA1A4F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77607" y="887217"/>
            <a:ext cx="6006049" cy="6006049"/>
          </a:xfrm>
          <a:prstGeom prst="rect">
            <a:avLst/>
          </a:prstGeom>
        </p:spPr>
      </p:pic>
      <p:sp>
        <p:nvSpPr>
          <p:cNvPr id="24" name="Rectangle 8">
            <a:extLst>
              <a:ext uri="{FF2B5EF4-FFF2-40B4-BE49-F238E27FC236}">
                <a16:creationId xmlns:a16="http://schemas.microsoft.com/office/drawing/2014/main" id="{DB1BADEA-DDC5-4DCC-B8EC-AA06BC73F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EDE0E6FC-AB9C-4AF8-A653-5DFAC7634B8D}"/>
              </a:ext>
            </a:extLst>
          </p:cNvPr>
          <p:cNvSpPr>
            <a:spLocks noGrp="1"/>
          </p:cNvSpPr>
          <p:nvPr>
            <p:ph type="title"/>
          </p:nvPr>
        </p:nvSpPr>
        <p:spPr>
          <a:xfrm>
            <a:off x="8161046" y="1815737"/>
            <a:ext cx="3671604" cy="2980203"/>
          </a:xfrm>
        </p:spPr>
        <p:txBody>
          <a:bodyPr vert="horz" lIns="91440" tIns="45720" rIns="91440" bIns="45720" rtlCol="0" anchor="b">
            <a:noAutofit/>
          </a:bodyPr>
          <a:lstStyle/>
          <a:p>
            <a:r>
              <a:rPr lang="en-US" sz="54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Qual o </a:t>
            </a:r>
            <a:r>
              <a:rPr lang="en-US" sz="5400" err="1">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nosso</a:t>
            </a:r>
            <a:r>
              <a:rPr lang="en-US" sz="54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5400" err="1">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objetivo</a:t>
            </a:r>
            <a:r>
              <a:rPr lang="en-US" sz="54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com ELM?</a:t>
            </a:r>
          </a:p>
        </p:txBody>
      </p:sp>
    </p:spTree>
    <p:extLst>
      <p:ext uri="{BB962C8B-B14F-4D97-AF65-F5344CB8AC3E}">
        <p14:creationId xmlns:p14="http://schemas.microsoft.com/office/powerpoint/2010/main" val="378012687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Gráfico 4">
            <a:extLst>
              <a:ext uri="{FF2B5EF4-FFF2-40B4-BE49-F238E27FC236}">
                <a16:creationId xmlns:a16="http://schemas.microsoft.com/office/drawing/2014/main" id="{89FE9621-7814-44CA-84F4-8246220BF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660" y="0"/>
            <a:ext cx="4105949" cy="4105949"/>
          </a:xfrm>
          <a:prstGeom prst="rect">
            <a:avLst/>
          </a:prstGeom>
        </p:spPr>
      </p:pic>
      <p:pic>
        <p:nvPicPr>
          <p:cNvPr id="15" name="Gráfico 14" descr="Selo deixar de seguir com preenchimento sólido">
            <a:extLst>
              <a:ext uri="{FF2B5EF4-FFF2-40B4-BE49-F238E27FC236}">
                <a16:creationId xmlns:a16="http://schemas.microsoft.com/office/drawing/2014/main" id="{10F21234-4943-4578-BAB9-FBA013726F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86654" y="1452083"/>
            <a:ext cx="914400" cy="914400"/>
          </a:xfrm>
          <a:prstGeom prst="rect">
            <a:avLst/>
          </a:prstGeom>
        </p:spPr>
      </p:pic>
      <p:sp>
        <p:nvSpPr>
          <p:cNvPr id="16" name="CaixaDeTexto 15">
            <a:extLst>
              <a:ext uri="{FF2B5EF4-FFF2-40B4-BE49-F238E27FC236}">
                <a16:creationId xmlns:a16="http://schemas.microsoft.com/office/drawing/2014/main" id="{BF8B0BBB-414D-4276-A7AA-4061884678E8}"/>
              </a:ext>
            </a:extLst>
          </p:cNvPr>
          <p:cNvSpPr txBox="1"/>
          <p:nvPr/>
        </p:nvSpPr>
        <p:spPr>
          <a:xfrm>
            <a:off x="5518064" y="1647673"/>
            <a:ext cx="4105949" cy="523220"/>
          </a:xfrm>
          <a:prstGeom prst="rect">
            <a:avLst/>
          </a:prstGeom>
          <a:noFill/>
        </p:spPr>
        <p:txBody>
          <a:bodyPr wrap="square" lIns="91440" tIns="45720" rIns="91440" bIns="45720" rtlCol="0" anchor="t">
            <a:spAutoFit/>
          </a:bodyPr>
          <a:lstStyle/>
          <a:p>
            <a:r>
              <a:rPr lang="pt-BR" sz="2800">
                <a:solidFill>
                  <a:schemeClr val="accent1"/>
                </a:solidFill>
                <a:latin typeface="Open Sans ExtraBold"/>
                <a:ea typeface="Open Sans ExtraBold"/>
                <a:cs typeface="Open Sans ExtraBold"/>
              </a:rPr>
              <a:t>Papéis e documentos</a:t>
            </a:r>
          </a:p>
        </p:txBody>
      </p:sp>
      <p:pic>
        <p:nvPicPr>
          <p:cNvPr id="18" name="Gráfico 17">
            <a:extLst>
              <a:ext uri="{FF2B5EF4-FFF2-40B4-BE49-F238E27FC236}">
                <a16:creationId xmlns:a16="http://schemas.microsoft.com/office/drawing/2014/main" id="{63AC40D2-BF01-407B-9996-5FF424E5B1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85013" y="1272911"/>
            <a:ext cx="4762500" cy="4762500"/>
          </a:xfrm>
          <a:prstGeom prst="rect">
            <a:avLst/>
          </a:prstGeom>
        </p:spPr>
      </p:pic>
      <p:pic>
        <p:nvPicPr>
          <p:cNvPr id="20" name="Gráfico 19" descr="Selo seguir com preenchimento sólido">
            <a:extLst>
              <a:ext uri="{FF2B5EF4-FFF2-40B4-BE49-F238E27FC236}">
                <a16:creationId xmlns:a16="http://schemas.microsoft.com/office/drawing/2014/main" id="{4E5DC615-840A-4D10-9AA0-E10FC6B382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2298" y="3645952"/>
            <a:ext cx="914400" cy="914400"/>
          </a:xfrm>
          <a:prstGeom prst="rect">
            <a:avLst/>
          </a:prstGeom>
        </p:spPr>
      </p:pic>
      <p:sp>
        <p:nvSpPr>
          <p:cNvPr id="21" name="CaixaDeTexto 20">
            <a:extLst>
              <a:ext uri="{FF2B5EF4-FFF2-40B4-BE49-F238E27FC236}">
                <a16:creationId xmlns:a16="http://schemas.microsoft.com/office/drawing/2014/main" id="{76093FD9-B8C6-43B5-84DB-2C3FC918A232}"/>
              </a:ext>
            </a:extLst>
          </p:cNvPr>
          <p:cNvSpPr txBox="1"/>
          <p:nvPr/>
        </p:nvSpPr>
        <p:spPr>
          <a:xfrm>
            <a:off x="8669875" y="3841542"/>
            <a:ext cx="2725642" cy="523220"/>
          </a:xfrm>
          <a:prstGeom prst="rect">
            <a:avLst/>
          </a:prstGeom>
          <a:noFill/>
        </p:spPr>
        <p:txBody>
          <a:bodyPr wrap="square" rtlCol="0">
            <a:spAutoFit/>
          </a:bodyPr>
          <a:lstStyle/>
          <a:p>
            <a:r>
              <a:rPr lang="pt-BR" sz="280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Praticidade</a:t>
            </a:r>
          </a:p>
        </p:txBody>
      </p:sp>
    </p:spTree>
    <p:extLst>
      <p:ext uri="{BB962C8B-B14F-4D97-AF65-F5344CB8AC3E}">
        <p14:creationId xmlns:p14="http://schemas.microsoft.com/office/powerpoint/2010/main" val="306989784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Gráfico 2">
            <a:extLst>
              <a:ext uri="{FF2B5EF4-FFF2-40B4-BE49-F238E27FC236}">
                <a16:creationId xmlns:a16="http://schemas.microsoft.com/office/drawing/2014/main" id="{866C76E1-2817-4D97-9ADA-92F4B8A112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7257" y="341628"/>
            <a:ext cx="5762171" cy="5762171"/>
          </a:xfrm>
          <a:prstGeom prst="rect">
            <a:avLst/>
          </a:prstGeom>
        </p:spPr>
      </p:pic>
    </p:spTree>
    <p:extLst>
      <p:ext uri="{BB962C8B-B14F-4D97-AF65-F5344CB8AC3E}">
        <p14:creationId xmlns:p14="http://schemas.microsoft.com/office/powerpoint/2010/main" val="96723223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ítulo 1">
            <a:extLst>
              <a:ext uri="{FF2B5EF4-FFF2-40B4-BE49-F238E27FC236}">
                <a16:creationId xmlns:a16="http://schemas.microsoft.com/office/drawing/2014/main" id="{33DF3AFB-09DF-4E5D-9DA9-6986881FD238}"/>
              </a:ext>
            </a:extLst>
          </p:cNvPr>
          <p:cNvSpPr txBox="1">
            <a:spLocks/>
          </p:cNvSpPr>
          <p:nvPr/>
        </p:nvSpPr>
        <p:spPr>
          <a:xfrm>
            <a:off x="5596501" y="489508"/>
            <a:ext cx="5754896" cy="166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pt-BR" sz="4000" kern="1200">
                <a:solidFill>
                  <a:schemeClr val="accent1"/>
                </a:solidFill>
                <a:latin typeface="Open Sans ExtraBold"/>
                <a:ea typeface="Open Sans ExtraBold"/>
                <a:cs typeface="Open Sans ExtraBold"/>
              </a:rPr>
              <a:t>Tecnologias</a:t>
            </a:r>
          </a:p>
          <a:p>
            <a:pPr>
              <a:spcAft>
                <a:spcPts val="600"/>
              </a:spcAft>
            </a:pPr>
            <a:r>
              <a:rPr lang="pt-BR" sz="4000" kern="1200">
                <a:solidFill>
                  <a:schemeClr val="accent1"/>
                </a:solidFill>
                <a:latin typeface="Open Sans ExtraBold"/>
                <a:ea typeface="Open Sans ExtraBold"/>
                <a:cs typeface="Open Sans ExtraBold"/>
              </a:rPr>
              <a:t>Utilizadas</a:t>
            </a:r>
          </a:p>
        </p:txBody>
      </p:sp>
      <p:pic>
        <p:nvPicPr>
          <p:cNvPr id="3" name="Gráfico 2">
            <a:extLst>
              <a:ext uri="{FF2B5EF4-FFF2-40B4-BE49-F238E27FC236}">
                <a16:creationId xmlns:a16="http://schemas.microsoft.com/office/drawing/2014/main" id="{BD11A253-9DF3-430A-A149-3C6B9F4BCC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24" name="Título 1">
            <a:extLst>
              <a:ext uri="{FF2B5EF4-FFF2-40B4-BE49-F238E27FC236}">
                <a16:creationId xmlns:a16="http://schemas.microsoft.com/office/drawing/2014/main" id="{C358D128-5467-4EE5-AB90-B5BDACA520E6}"/>
              </a:ext>
            </a:extLst>
          </p:cNvPr>
          <p:cNvSpPr txBox="1">
            <a:spLocks/>
          </p:cNvSpPr>
          <p:nvPr/>
        </p:nvSpPr>
        <p:spPr>
          <a:xfrm>
            <a:off x="5596502" y="2405894"/>
            <a:ext cx="2318708" cy="288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228600">
              <a:spcAft>
                <a:spcPts val="600"/>
              </a:spcAft>
              <a:buClr>
                <a:srgbClr val="294983"/>
              </a:buClr>
              <a:buFont typeface="Arial" panose="020B0604020202020204" pitchFamily="34" charset="0"/>
              <a:buChar char="•"/>
            </a:pPr>
            <a:r>
              <a:rPr lang="en-US" sz="2800">
                <a:solidFill>
                  <a:srgbClr val="294983"/>
                </a:solidFill>
                <a:latin typeface="Open Sans ExtraBold"/>
                <a:ea typeface="Open Sans ExtraBold"/>
                <a:cs typeface="Open Sans ExtraBold"/>
              </a:rPr>
              <a:t>HTML</a:t>
            </a:r>
          </a:p>
          <a:p>
            <a:pPr marL="457200" indent="-228600">
              <a:spcAft>
                <a:spcPts val="600"/>
              </a:spcAft>
              <a:buClr>
                <a:srgbClr val="294983"/>
              </a:buClr>
              <a:buFont typeface="Arial" panose="020B0604020202020204" pitchFamily="34" charset="0"/>
              <a:buChar char="•"/>
            </a:pPr>
            <a:r>
              <a:rPr lang="en-US" sz="2800">
                <a:solidFill>
                  <a:schemeClr val="accent1"/>
                </a:solidFill>
                <a:latin typeface="Open Sans ExtraBold"/>
                <a:ea typeface="Open Sans ExtraBold"/>
                <a:cs typeface="Open Sans ExtraBold"/>
              </a:rPr>
              <a:t>CSS</a:t>
            </a:r>
          </a:p>
          <a:p>
            <a:pPr marL="457200" indent="-228600">
              <a:spcAft>
                <a:spcPts val="600"/>
              </a:spcAft>
              <a:buClr>
                <a:srgbClr val="294983"/>
              </a:buClr>
              <a:buFont typeface="Arial" panose="020B0604020202020204" pitchFamily="34" charset="0"/>
              <a:buChar char="•"/>
            </a:pPr>
            <a:r>
              <a:rPr lang="en-US" sz="2800">
                <a:solidFill>
                  <a:srgbClr val="294983"/>
                </a:solidFill>
                <a:latin typeface="Open Sans ExtraBold"/>
                <a:ea typeface="Open Sans ExtraBold"/>
                <a:cs typeface="Open Sans ExtraBold"/>
              </a:rPr>
              <a:t>JS</a:t>
            </a:r>
          </a:p>
          <a:p>
            <a:pPr marL="457200" indent="-228600">
              <a:spcAft>
                <a:spcPts val="600"/>
              </a:spcAft>
              <a:buClr>
                <a:srgbClr val="294983"/>
              </a:buClr>
              <a:buFont typeface="Arial" panose="020B0604020202020204" pitchFamily="34" charset="0"/>
              <a:buChar char="•"/>
            </a:pPr>
            <a:r>
              <a:rPr lang="en-US" sz="2800">
                <a:solidFill>
                  <a:schemeClr val="accent1"/>
                </a:solidFill>
                <a:latin typeface="Open Sans ExtraBold"/>
                <a:ea typeface="Open Sans ExtraBold"/>
                <a:cs typeface="Open Sans ExtraBold"/>
              </a:rPr>
              <a:t>SQL</a:t>
            </a:r>
          </a:p>
          <a:p>
            <a:pPr marL="457200" indent="-228600">
              <a:spcAft>
                <a:spcPts val="600"/>
              </a:spcAft>
              <a:buClr>
                <a:srgbClr val="294983"/>
              </a:buClr>
              <a:buFont typeface="Arial" panose="020B0604020202020204" pitchFamily="34" charset="0"/>
              <a:buChar char="•"/>
            </a:pPr>
            <a:r>
              <a:rPr lang="en-US" sz="2800">
                <a:solidFill>
                  <a:srgbClr val="294983"/>
                </a:solidFill>
                <a:latin typeface="Open Sans ExtraBold"/>
                <a:ea typeface="Open Sans ExtraBold"/>
                <a:cs typeface="Open Sans ExtraBold"/>
              </a:rPr>
              <a:t>PHP</a:t>
            </a:r>
          </a:p>
        </p:txBody>
      </p:sp>
      <p:sp>
        <p:nvSpPr>
          <p:cNvPr id="31" name="Rectangle 3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7550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97395A8-A171-42F6-A2E7-B2B141E9E66C}"/>
              </a:ext>
            </a:extLst>
          </p:cNvPr>
          <p:cNvSpPr>
            <a:spLocks noGrp="1"/>
          </p:cNvSpPr>
          <p:nvPr>
            <p:ph type="title"/>
          </p:nvPr>
        </p:nvSpPr>
        <p:spPr>
          <a:xfrm>
            <a:off x="795342" y="1357766"/>
            <a:ext cx="4322204" cy="3541334"/>
          </a:xfrm>
        </p:spPr>
        <p:txBody>
          <a:bodyPr vert="horz" lIns="91440" tIns="45720" rIns="91440" bIns="45720" rtlCol="0" anchor="ctr">
            <a:normAutofit/>
          </a:bodyPr>
          <a:lstStyle/>
          <a:p>
            <a:r>
              <a:rPr lang="en-US" sz="5400" err="1">
                <a:solidFill>
                  <a:srgbClr val="FFFFFF"/>
                </a:solidFill>
                <a:latin typeface="Open Sans ExtraBold"/>
                <a:ea typeface="Open Sans ExtraBold"/>
                <a:cs typeface="Open Sans ExtraBold"/>
              </a:rPr>
              <a:t>Estrutura</a:t>
            </a:r>
            <a:r>
              <a:rPr lang="en-US" sz="5400">
                <a:solidFill>
                  <a:srgbClr val="FFFFFF"/>
                </a:solidFill>
                <a:latin typeface="Open Sans ExtraBold"/>
                <a:ea typeface="Open Sans ExtraBold"/>
                <a:cs typeface="Open Sans ExtraBold"/>
              </a:rPr>
              <a:t> do BD</a:t>
            </a:r>
            <a:endParaRPr lang="en-US" sz="5400" kern="1200">
              <a:solidFill>
                <a:srgbClr val="FFFFFF"/>
              </a:solidFill>
              <a:latin typeface="+mj-lt"/>
              <a:ea typeface="+mj-ea"/>
              <a:cs typeface="+mj-cs"/>
            </a:endParaRPr>
          </a:p>
        </p:txBody>
      </p:sp>
      <p:pic>
        <p:nvPicPr>
          <p:cNvPr id="3" name="Imagem 3" descr="Diagrama&#10;&#10;Descrição gerada automaticamente">
            <a:extLst>
              <a:ext uri="{FF2B5EF4-FFF2-40B4-BE49-F238E27FC236}">
                <a16:creationId xmlns:a16="http://schemas.microsoft.com/office/drawing/2014/main" id="{D79FBD61-F02B-4803-B365-404CCC5FD897}"/>
              </a:ext>
            </a:extLst>
          </p:cNvPr>
          <p:cNvPicPr>
            <a:picLocks noChangeAspect="1"/>
          </p:cNvPicPr>
          <p:nvPr/>
        </p:nvPicPr>
        <p:blipFill>
          <a:blip r:embed="rId3"/>
          <a:stretch>
            <a:fillRect/>
          </a:stretch>
        </p:blipFill>
        <p:spPr>
          <a:xfrm>
            <a:off x="5405886" y="1136077"/>
            <a:ext cx="6706404" cy="5130196"/>
          </a:xfrm>
          <a:prstGeom prst="rect">
            <a:avLst/>
          </a:prstGeom>
        </p:spPr>
      </p:pic>
    </p:spTree>
    <p:extLst>
      <p:ext uri="{BB962C8B-B14F-4D97-AF65-F5344CB8AC3E}">
        <p14:creationId xmlns:p14="http://schemas.microsoft.com/office/powerpoint/2010/main" val="15821736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AB4E1B8-1625-4A86-9760-E0C6D8E2FBFE}"/>
              </a:ext>
            </a:extLst>
          </p:cNvPr>
          <p:cNvSpPr>
            <a:spLocks noGrp="1"/>
          </p:cNvSpPr>
          <p:nvPr>
            <p:ph type="title"/>
          </p:nvPr>
        </p:nvSpPr>
        <p:spPr>
          <a:xfrm>
            <a:off x="958506" y="800392"/>
            <a:ext cx="10264697" cy="1212102"/>
          </a:xfrm>
        </p:spPr>
        <p:txBody>
          <a:bodyPr>
            <a:noAutofit/>
          </a:bodyPr>
          <a:lstStyle/>
          <a:p>
            <a:pPr algn="ctr"/>
            <a:r>
              <a:rPr lang="pt-BR" sz="5000">
                <a:solidFill>
                  <a:srgbClr val="FFFFFF"/>
                </a:solidFill>
                <a:latin typeface="Open Sans ExtraBold"/>
                <a:ea typeface="Open Sans ExtraBold"/>
                <a:cs typeface="Calibri Light"/>
              </a:rPr>
              <a:t>Exemplo de Inserção de Dados</a:t>
            </a:r>
            <a:endParaRPr lang="pt-BR" sz="5000">
              <a:solidFill>
                <a:srgbClr val="FFFFFF"/>
              </a:solidFill>
              <a:latin typeface="Open Sans ExtraBold"/>
              <a:ea typeface="Open Sans ExtraBold"/>
            </a:endParaRPr>
          </a:p>
        </p:txBody>
      </p:sp>
      <p:pic>
        <p:nvPicPr>
          <p:cNvPr id="4" name="Imagem 4" descr="Texto&#10;&#10;Descrição gerada automaticamente">
            <a:extLst>
              <a:ext uri="{FF2B5EF4-FFF2-40B4-BE49-F238E27FC236}">
                <a16:creationId xmlns:a16="http://schemas.microsoft.com/office/drawing/2014/main" id="{758084A2-8D63-471A-B698-C7B75BF6607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5755" r="1509" b="1209"/>
          <a:stretch/>
        </p:blipFill>
        <p:spPr>
          <a:xfrm>
            <a:off x="1833952" y="2341848"/>
            <a:ext cx="8752114" cy="43334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774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m 6" descr="Ícone&#10;&#10;Descrição gerada automaticamente">
            <a:extLst>
              <a:ext uri="{FF2B5EF4-FFF2-40B4-BE49-F238E27FC236}">
                <a16:creationId xmlns:a16="http://schemas.microsoft.com/office/drawing/2014/main" id="{46DCF318-EEC1-46E7-892C-490C28668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45" y="1364400"/>
            <a:ext cx="3292524" cy="3292524"/>
          </a:xfrm>
          <a:prstGeom prst="rect">
            <a:avLst/>
          </a:prstGeom>
        </p:spPr>
      </p:pic>
      <p:cxnSp>
        <p:nvCxnSpPr>
          <p:cNvPr id="12" name="Straight Connector 11">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BCDF9A66-9584-452D-B56D-49651502A7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86676" y="1364400"/>
            <a:ext cx="6184580" cy="4123053"/>
          </a:xfrm>
          <a:prstGeom prst="rect">
            <a:avLst/>
          </a:prstGeom>
        </p:spPr>
      </p:pic>
      <p:sp>
        <p:nvSpPr>
          <p:cNvPr id="11" name="CaixaDeTexto 10">
            <a:extLst>
              <a:ext uri="{FF2B5EF4-FFF2-40B4-BE49-F238E27FC236}">
                <a16:creationId xmlns:a16="http://schemas.microsoft.com/office/drawing/2014/main" id="{C891CE4C-B033-4E33-8C66-1F6105AC40B8}"/>
              </a:ext>
            </a:extLst>
          </p:cNvPr>
          <p:cNvSpPr txBox="1"/>
          <p:nvPr/>
        </p:nvSpPr>
        <p:spPr>
          <a:xfrm>
            <a:off x="1253941" y="4302981"/>
            <a:ext cx="3159617" cy="707886"/>
          </a:xfrm>
          <a:prstGeom prst="rect">
            <a:avLst/>
          </a:prstGeom>
          <a:noFill/>
        </p:spPr>
        <p:txBody>
          <a:bodyPr wrap="square" rtlCol="0">
            <a:spAutoFit/>
          </a:bodyPr>
          <a:lstStyle/>
          <a:p>
            <a:r>
              <a:rPr lang="pt-BR" sz="400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Bootstrap</a:t>
            </a:r>
          </a:p>
        </p:txBody>
      </p:sp>
    </p:spTree>
    <p:extLst>
      <p:ext uri="{BB962C8B-B14F-4D97-AF65-F5344CB8AC3E}">
        <p14:creationId xmlns:p14="http://schemas.microsoft.com/office/powerpoint/2010/main" val="117688679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Shape 27">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m 7" descr="Ícone&#10;&#10;Descrição gerada automaticamente">
            <a:extLst>
              <a:ext uri="{FF2B5EF4-FFF2-40B4-BE49-F238E27FC236}">
                <a16:creationId xmlns:a16="http://schemas.microsoft.com/office/drawing/2014/main" id="{B37B8B5F-9B41-4ABB-B797-46D181553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77" y="1553682"/>
            <a:ext cx="3343202" cy="3351581"/>
          </a:xfrm>
          <a:prstGeom prst="rect">
            <a:avLst/>
          </a:prstGeom>
        </p:spPr>
      </p:pic>
      <p:sp>
        <p:nvSpPr>
          <p:cNvPr id="30" name="Freeform: Shape 29">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m 3" descr="Ícone&#10;&#10;Descrição gerada automaticamente">
            <a:extLst>
              <a:ext uri="{FF2B5EF4-FFF2-40B4-BE49-F238E27FC236}">
                <a16:creationId xmlns:a16="http://schemas.microsoft.com/office/drawing/2014/main" id="{E029954D-153A-45E5-92D4-A533394DD7F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6800" y1="11600" x2="40200" y2="17200"/>
                        <a14:foregroundMark x1="40200" y1="17200" x2="28400" y2="31500"/>
                        <a14:foregroundMark x1="28400" y1="31500" x2="11200" y2="46800"/>
                        <a14:foregroundMark x1="29400" y1="27100" x2="24100" y2="33700"/>
                        <a14:foregroundMark x1="46600" y1="11000" x2="56800" y2="14400"/>
                        <a14:foregroundMark x1="56800" y1="14400" x2="88300" y2="44400"/>
                        <a14:foregroundMark x1="87800" y1="45900" x2="89700" y2="52100"/>
                        <a14:foregroundMark x1="88000" y1="55000" x2="84200" y2="59300"/>
                        <a14:foregroundMark x1="82800" y1="59700" x2="79800" y2="63500"/>
                        <a14:foregroundMark x1="77900" y1="65600" x2="75100" y2="68400"/>
                        <a14:foregroundMark x1="72000" y1="70900" x2="67100" y2="75300"/>
                        <a14:foregroundMark x1="64100" y1="79400" x2="61000" y2="83000"/>
                        <a14:foregroundMark x1="57400" y1="85700" x2="53500" y2="88900"/>
                        <a14:foregroundMark x1="51000" y1="89700" x2="46100" y2="87400"/>
                        <a14:foregroundMark x1="44000" y1="85100" x2="38700" y2="80200"/>
                        <a14:foregroundMark x1="35300" y1="78300" x2="30100" y2="73700"/>
                        <a14:foregroundMark x1="27100" y1="69600" x2="10800" y2="52700"/>
                        <a14:foregroundMark x1="38100" y1="22900" x2="51200" y2="36600"/>
                        <a14:foregroundMark x1="51200" y1="36600" x2="51600" y2="67700"/>
                        <a14:foregroundMark x1="52300" y1="36400" x2="65200" y2="49900"/>
                        <a14:foregroundMark x1="67500" y1="48700" x2="66700" y2="52700"/>
                      </a14:backgroundRemoval>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673653" y="1969645"/>
            <a:ext cx="3967112" cy="3967112"/>
          </a:xfrm>
          <a:prstGeom prst="rect">
            <a:avLst/>
          </a:prstGeom>
        </p:spPr>
      </p:pic>
      <p:sp>
        <p:nvSpPr>
          <p:cNvPr id="10" name="CaixaDeTexto 9">
            <a:extLst>
              <a:ext uri="{FF2B5EF4-FFF2-40B4-BE49-F238E27FC236}">
                <a16:creationId xmlns:a16="http://schemas.microsoft.com/office/drawing/2014/main" id="{998C514D-4BD6-47EC-9276-1452DA5AA6CA}"/>
              </a:ext>
            </a:extLst>
          </p:cNvPr>
          <p:cNvSpPr txBox="1"/>
          <p:nvPr/>
        </p:nvSpPr>
        <p:spPr>
          <a:xfrm>
            <a:off x="1136611" y="717620"/>
            <a:ext cx="2393216" cy="707886"/>
          </a:xfrm>
          <a:prstGeom prst="rect">
            <a:avLst/>
          </a:prstGeom>
          <a:noFill/>
        </p:spPr>
        <p:txBody>
          <a:bodyPr wrap="square" rtlCol="0">
            <a:spAutoFit/>
          </a:bodyPr>
          <a:lstStyle/>
          <a:p>
            <a:r>
              <a:rPr lang="pt-BR" sz="40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GitHub</a:t>
            </a:r>
          </a:p>
        </p:txBody>
      </p:sp>
      <p:sp>
        <p:nvSpPr>
          <p:cNvPr id="20" name="CaixaDeTexto 19">
            <a:extLst>
              <a:ext uri="{FF2B5EF4-FFF2-40B4-BE49-F238E27FC236}">
                <a16:creationId xmlns:a16="http://schemas.microsoft.com/office/drawing/2014/main" id="{D7B33533-A082-4BEC-8FA0-410425028011}"/>
              </a:ext>
            </a:extLst>
          </p:cNvPr>
          <p:cNvSpPr txBox="1"/>
          <p:nvPr/>
        </p:nvSpPr>
        <p:spPr>
          <a:xfrm>
            <a:off x="8094134" y="1425506"/>
            <a:ext cx="1126150" cy="707886"/>
          </a:xfrm>
          <a:prstGeom prst="rect">
            <a:avLst/>
          </a:prstGeom>
          <a:noFill/>
        </p:spPr>
        <p:txBody>
          <a:bodyPr wrap="square" rtlCol="0">
            <a:spAutoFit/>
          </a:bodyPr>
          <a:lstStyle/>
          <a:p>
            <a:r>
              <a:rPr lang="pt-BR" sz="400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Git</a:t>
            </a:r>
          </a:p>
        </p:txBody>
      </p:sp>
    </p:spTree>
    <p:extLst>
      <p:ext uri="{BB962C8B-B14F-4D97-AF65-F5344CB8AC3E}">
        <p14:creationId xmlns:p14="http://schemas.microsoft.com/office/powerpoint/2010/main" val="3932132041"/>
      </p:ext>
    </p:extLst>
  </p:cSld>
  <p:clrMapOvr>
    <a:masterClrMapping/>
  </p:clrMapOvr>
  <p:transition spd="med">
    <p:pull/>
  </p:transition>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A3E6A00F0FABF46834D7B8CF94E6025" ma:contentTypeVersion="6" ma:contentTypeDescription="Crie um novo documento." ma:contentTypeScope="" ma:versionID="2cb33a5762b4216e81209d8f925a4848">
  <xsd:schema xmlns:xsd="http://www.w3.org/2001/XMLSchema" xmlns:xs="http://www.w3.org/2001/XMLSchema" xmlns:p="http://schemas.microsoft.com/office/2006/metadata/properties" xmlns:ns2="82324825-c0e7-4238-b6a0-128960a0ff82" targetNamespace="http://schemas.microsoft.com/office/2006/metadata/properties" ma:root="true" ma:fieldsID="402d25cce1bb76775514be28bbe48eee" ns2:_="">
    <xsd:import namespace="82324825-c0e7-4238-b6a0-128960a0ff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24825-c0e7-4238-b6a0-128960a0ff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D8C4D0-F303-4B97-B327-B5575013C47E}">
  <ds:schemaRefs>
    <ds:schemaRef ds:uri="82324825-c0e7-4238-b6a0-128960a0ff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EBE890-AD6C-4897-9076-DBC30286AACD}">
  <ds:schemaRefs>
    <ds:schemaRef ds:uri="82324825-c0e7-4238-b6a0-128960a0ff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361A93B-C12F-42D0-80E6-B61D5F0C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Tema do Office</vt:lpstr>
      <vt:lpstr>ETEC LIBRARY MANAGEMENT</vt:lpstr>
      <vt:lpstr>Qual o nosso objetivo com ELM?</vt:lpstr>
      <vt:lpstr>PowerPoint Presentation</vt:lpstr>
      <vt:lpstr>PowerPoint Presentation</vt:lpstr>
      <vt:lpstr>PowerPoint Presentation</vt:lpstr>
      <vt:lpstr>Estrutura do BD</vt:lpstr>
      <vt:lpstr>Exemplo de Inserção de Dados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1</cp:revision>
  <dcterms:created xsi:type="dcterms:W3CDTF">2021-06-08T14:06:58Z</dcterms:created>
  <dcterms:modified xsi:type="dcterms:W3CDTF">2021-06-15T00:09:06Z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0x010100DA3E6A00F0FABF46834D7B8CF94E6025</vt:lpwstr>
  </property>
</Properties>
</file>