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sldIdLst>
    <p:sldId id="256" r:id="rId5"/>
    <p:sldId id="257" r:id="rId6"/>
    <p:sldId id="258" r:id="rId7"/>
    <p:sldId id="262" r:id="rId8"/>
    <p:sldId id="260" r:id="rId9"/>
    <p:sldId id="261" r:id="rId10"/>
    <p:sldId id="259" r:id="rId11"/>
    <p:sldId id="263" r:id="rId12"/>
    <p:sldId id="264" r:id="rId13"/>
    <p:sldId id="265" r:id="rId14"/>
    <p:sldId id="266" r:id="rId1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65AF"/>
    <a:srgbClr val="2949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6C7893-12F2-D500-930E-02F3AF2447B6}" v="208" dt="2021-06-08T16:16:51.329"/>
    <p1510:client id="{386226D7-BCBD-5E80-6345-81311A488093}" v="8" dt="2021-06-08T14:08:03.351"/>
    <p1510:client id="{3E5E3983-5DE9-C70F-CC95-32BCDA0A8150}" v="79" dt="2021-06-08T16:26:04.045"/>
    <p1510:client id="{8B348BCE-FDCF-4073-A2F8-A84AED48CC55}" v="497" dt="2021-06-08T23:11:22.603"/>
    <p1510:client id="{FAFBE456-1DDD-236C-18B5-C0296D812831}" v="25" dt="2021-06-08T14:33:34.6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640" autoAdjust="0"/>
  </p:normalViewPr>
  <p:slideViewPr>
    <p:cSldViewPr snapToGrid="0">
      <p:cViewPr varScale="1">
        <p:scale>
          <a:sx n="66" d="100"/>
          <a:sy n="66" d="100"/>
        </p:scale>
        <p:origin x="8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AO VICTOR FERNANDES SOUZA" userId="f29e24ae-1e66-4ba2-9cc9-c3f977daee36" providerId="ADAL" clId="{8B348BCE-FDCF-4073-A2F8-A84AED48CC55}"/>
    <pc:docChg chg="undo custSel addSld modSld sldOrd">
      <pc:chgData name="JOAO VICTOR FERNANDES SOUZA" userId="f29e24ae-1e66-4ba2-9cc9-c3f977daee36" providerId="ADAL" clId="{8B348BCE-FDCF-4073-A2F8-A84AED48CC55}" dt="2021-06-08T23:11:22.602" v="2209"/>
      <pc:docMkLst>
        <pc:docMk/>
      </pc:docMkLst>
      <pc:sldChg chg="addSp delSp modSp mod modTransition setBg">
        <pc:chgData name="JOAO VICTOR FERNANDES SOUZA" userId="f29e24ae-1e66-4ba2-9cc9-c3f977daee36" providerId="ADAL" clId="{8B348BCE-FDCF-4073-A2F8-A84AED48CC55}" dt="2021-06-08T21:48:29.271" v="431" actId="26606"/>
        <pc:sldMkLst>
          <pc:docMk/>
          <pc:sldMk cId="2210866551" sldId="256"/>
        </pc:sldMkLst>
        <pc:spChg chg="mod ord">
          <ac:chgData name="JOAO VICTOR FERNANDES SOUZA" userId="f29e24ae-1e66-4ba2-9cc9-c3f977daee36" providerId="ADAL" clId="{8B348BCE-FDCF-4073-A2F8-A84AED48CC55}" dt="2021-06-08T21:48:29.264" v="430" actId="26606"/>
          <ac:spMkLst>
            <pc:docMk/>
            <pc:sldMk cId="2210866551" sldId="256"/>
            <ac:spMk id="2" creationId="{00000000-0000-0000-0000-000000000000}"/>
          </ac:spMkLst>
        </pc:spChg>
        <pc:spChg chg="del mod">
          <ac:chgData name="JOAO VICTOR FERNANDES SOUZA" userId="f29e24ae-1e66-4ba2-9cc9-c3f977daee36" providerId="ADAL" clId="{8B348BCE-FDCF-4073-A2F8-A84AED48CC55}" dt="2021-06-08T14:18:54.833" v="77" actId="478"/>
          <ac:spMkLst>
            <pc:docMk/>
            <pc:sldMk cId="2210866551" sldId="256"/>
            <ac:spMk id="3" creationId="{00000000-0000-0000-0000-000000000000}"/>
          </ac:spMkLst>
        </pc:spChg>
        <pc:spChg chg="add del">
          <ac:chgData name="JOAO VICTOR FERNANDES SOUZA" userId="f29e24ae-1e66-4ba2-9cc9-c3f977daee36" providerId="ADAL" clId="{8B348BCE-FDCF-4073-A2F8-A84AED48CC55}" dt="2021-06-08T14:19:22.061" v="80" actId="26606"/>
          <ac:spMkLst>
            <pc:docMk/>
            <pc:sldMk cId="2210866551" sldId="256"/>
            <ac:spMk id="10" creationId="{7905BA41-EE6E-4F80-8636-447F22DD729A}"/>
          </ac:spMkLst>
        </pc:spChg>
        <pc:spChg chg="add del">
          <ac:chgData name="JOAO VICTOR FERNANDES SOUZA" userId="f29e24ae-1e66-4ba2-9cc9-c3f977daee36" providerId="ADAL" clId="{8B348BCE-FDCF-4073-A2F8-A84AED48CC55}" dt="2021-06-08T14:19:22.061" v="80" actId="26606"/>
          <ac:spMkLst>
            <pc:docMk/>
            <pc:sldMk cId="2210866551" sldId="256"/>
            <ac:spMk id="12" creationId="{CD7549B2-EE05-4558-8C64-AC46755F2B25}"/>
          </ac:spMkLst>
        </pc:spChg>
        <pc:spChg chg="add del">
          <ac:chgData name="JOAO VICTOR FERNANDES SOUZA" userId="f29e24ae-1e66-4ba2-9cc9-c3f977daee36" providerId="ADAL" clId="{8B348BCE-FDCF-4073-A2F8-A84AED48CC55}" dt="2021-06-08T14:19:22.054" v="79" actId="26606"/>
          <ac:spMkLst>
            <pc:docMk/>
            <pc:sldMk cId="2210866551" sldId="256"/>
            <ac:spMk id="17" creationId="{6AF4ABE2-381B-4B67-9C0F-27FFD64F7D91}"/>
          </ac:spMkLst>
        </pc:spChg>
        <pc:spChg chg="add del">
          <ac:chgData name="JOAO VICTOR FERNANDES SOUZA" userId="f29e24ae-1e66-4ba2-9cc9-c3f977daee36" providerId="ADAL" clId="{8B348BCE-FDCF-4073-A2F8-A84AED48CC55}" dt="2021-06-08T14:19:22.054" v="79" actId="26606"/>
          <ac:spMkLst>
            <pc:docMk/>
            <pc:sldMk cId="2210866551" sldId="256"/>
            <ac:spMk id="19" creationId="{4AA509EC-4C56-4A74-A517-3ECD04C3FC84}"/>
          </ac:spMkLst>
        </pc:spChg>
        <pc:spChg chg="add del">
          <ac:chgData name="JOAO VICTOR FERNANDES SOUZA" userId="f29e24ae-1e66-4ba2-9cc9-c3f977daee36" providerId="ADAL" clId="{8B348BCE-FDCF-4073-A2F8-A84AED48CC55}" dt="2021-06-08T14:19:22.054" v="79" actId="26606"/>
          <ac:spMkLst>
            <pc:docMk/>
            <pc:sldMk cId="2210866551" sldId="256"/>
            <ac:spMk id="21" creationId="{6FBC94C7-2F0E-4FBA-B442-0E0296AAA7E5}"/>
          </ac:spMkLst>
        </pc:spChg>
        <pc:spChg chg="add del">
          <ac:chgData name="JOAO VICTOR FERNANDES SOUZA" userId="f29e24ae-1e66-4ba2-9cc9-c3f977daee36" providerId="ADAL" clId="{8B348BCE-FDCF-4073-A2F8-A84AED48CC55}" dt="2021-06-08T14:19:22.054" v="79" actId="26606"/>
          <ac:spMkLst>
            <pc:docMk/>
            <pc:sldMk cId="2210866551" sldId="256"/>
            <ac:spMk id="23" creationId="{6CF43A2F-2E6F-44F4-A006-A10CF1DCBD61}"/>
          </ac:spMkLst>
        </pc:spChg>
        <pc:spChg chg="add del">
          <ac:chgData name="JOAO VICTOR FERNANDES SOUZA" userId="f29e24ae-1e66-4ba2-9cc9-c3f977daee36" providerId="ADAL" clId="{8B348BCE-FDCF-4073-A2F8-A84AED48CC55}" dt="2021-06-08T21:48:29.271" v="431" actId="26606"/>
          <ac:spMkLst>
            <pc:docMk/>
            <pc:sldMk cId="2210866551" sldId="256"/>
            <ac:spMk id="24" creationId="{0595ECE5-BD7E-4F71-820D-40971970872D}"/>
          </ac:spMkLst>
        </pc:spChg>
        <pc:spChg chg="add del">
          <ac:chgData name="JOAO VICTOR FERNANDES SOUZA" userId="f29e24ae-1e66-4ba2-9cc9-c3f977daee36" providerId="ADAL" clId="{8B348BCE-FDCF-4073-A2F8-A84AED48CC55}" dt="2021-06-08T14:19:22.054" v="79" actId="26606"/>
          <ac:spMkLst>
            <pc:docMk/>
            <pc:sldMk cId="2210866551" sldId="256"/>
            <ac:spMk id="25" creationId="{F83DA5F0-0D4C-4E74-8A5C-F6CBD391F071}"/>
          </ac:spMkLst>
        </pc:spChg>
        <pc:spChg chg="add del">
          <ac:chgData name="JOAO VICTOR FERNANDES SOUZA" userId="f29e24ae-1e66-4ba2-9cc9-c3f977daee36" providerId="ADAL" clId="{8B348BCE-FDCF-4073-A2F8-A84AED48CC55}" dt="2021-06-08T14:19:22.054" v="79" actId="26606"/>
          <ac:spMkLst>
            <pc:docMk/>
            <pc:sldMk cId="2210866551" sldId="256"/>
            <ac:spMk id="27" creationId="{A7798713-AB3F-41E3-8CE3-1C1FBCF7CFD6}"/>
          </ac:spMkLst>
        </pc:spChg>
        <pc:spChg chg="add del">
          <ac:chgData name="JOAO VICTOR FERNANDES SOUZA" userId="f29e24ae-1e66-4ba2-9cc9-c3f977daee36" providerId="ADAL" clId="{8B348BCE-FDCF-4073-A2F8-A84AED48CC55}" dt="2021-06-08T21:48:29.271" v="431" actId="26606"/>
          <ac:spMkLst>
            <pc:docMk/>
            <pc:sldMk cId="2210866551" sldId="256"/>
            <ac:spMk id="29" creationId="{D60E71B4-DE6B-4668-8007-AAE6137E4C8D}"/>
          </ac:spMkLst>
        </pc:spChg>
        <pc:spChg chg="add del">
          <ac:chgData name="JOAO VICTOR FERNANDES SOUZA" userId="f29e24ae-1e66-4ba2-9cc9-c3f977daee36" providerId="ADAL" clId="{8B348BCE-FDCF-4073-A2F8-A84AED48CC55}" dt="2021-06-08T21:48:29.264" v="430" actId="26606"/>
          <ac:spMkLst>
            <pc:docMk/>
            <pc:sldMk cId="2210866551" sldId="256"/>
            <ac:spMk id="36" creationId="{6AF4ABE2-381B-4B67-9C0F-27FFD64F7D91}"/>
          </ac:spMkLst>
        </pc:spChg>
        <pc:spChg chg="add del">
          <ac:chgData name="JOAO VICTOR FERNANDES SOUZA" userId="f29e24ae-1e66-4ba2-9cc9-c3f977daee36" providerId="ADAL" clId="{8B348BCE-FDCF-4073-A2F8-A84AED48CC55}" dt="2021-06-08T21:48:29.264" v="430" actId="26606"/>
          <ac:spMkLst>
            <pc:docMk/>
            <pc:sldMk cId="2210866551" sldId="256"/>
            <ac:spMk id="38" creationId="{4AA509EC-4C56-4A74-A517-3ECD04C3FC84}"/>
          </ac:spMkLst>
        </pc:spChg>
        <pc:spChg chg="add del">
          <ac:chgData name="JOAO VICTOR FERNANDES SOUZA" userId="f29e24ae-1e66-4ba2-9cc9-c3f977daee36" providerId="ADAL" clId="{8B348BCE-FDCF-4073-A2F8-A84AED48CC55}" dt="2021-06-08T21:48:29.264" v="430" actId="26606"/>
          <ac:spMkLst>
            <pc:docMk/>
            <pc:sldMk cId="2210866551" sldId="256"/>
            <ac:spMk id="40" creationId="{6FBC94C7-2F0E-4FBA-B442-0E0296AAA7E5}"/>
          </ac:spMkLst>
        </pc:spChg>
        <pc:spChg chg="add del">
          <ac:chgData name="JOAO VICTOR FERNANDES SOUZA" userId="f29e24ae-1e66-4ba2-9cc9-c3f977daee36" providerId="ADAL" clId="{8B348BCE-FDCF-4073-A2F8-A84AED48CC55}" dt="2021-06-08T21:48:29.264" v="430" actId="26606"/>
          <ac:spMkLst>
            <pc:docMk/>
            <pc:sldMk cId="2210866551" sldId="256"/>
            <ac:spMk id="42" creationId="{6CF43A2F-2E6F-44F4-A006-A10CF1DCBD61}"/>
          </ac:spMkLst>
        </pc:spChg>
        <pc:spChg chg="add">
          <ac:chgData name="JOAO VICTOR FERNANDES SOUZA" userId="f29e24ae-1e66-4ba2-9cc9-c3f977daee36" providerId="ADAL" clId="{8B348BCE-FDCF-4073-A2F8-A84AED48CC55}" dt="2021-06-08T21:48:29.271" v="431" actId="26606"/>
          <ac:spMkLst>
            <pc:docMk/>
            <pc:sldMk cId="2210866551" sldId="256"/>
            <ac:spMk id="43" creationId="{0595ECE5-BD7E-4F71-820D-40971970872D}"/>
          </ac:spMkLst>
        </pc:spChg>
        <pc:spChg chg="add del">
          <ac:chgData name="JOAO VICTOR FERNANDES SOUZA" userId="f29e24ae-1e66-4ba2-9cc9-c3f977daee36" providerId="ADAL" clId="{8B348BCE-FDCF-4073-A2F8-A84AED48CC55}" dt="2021-06-08T21:48:29.264" v="430" actId="26606"/>
          <ac:spMkLst>
            <pc:docMk/>
            <pc:sldMk cId="2210866551" sldId="256"/>
            <ac:spMk id="44" creationId="{F83DA5F0-0D4C-4E74-8A5C-F6CBD391F071}"/>
          </ac:spMkLst>
        </pc:spChg>
        <pc:spChg chg="add del">
          <ac:chgData name="JOAO VICTOR FERNANDES SOUZA" userId="f29e24ae-1e66-4ba2-9cc9-c3f977daee36" providerId="ADAL" clId="{8B348BCE-FDCF-4073-A2F8-A84AED48CC55}" dt="2021-06-08T21:48:29.264" v="430" actId="26606"/>
          <ac:spMkLst>
            <pc:docMk/>
            <pc:sldMk cId="2210866551" sldId="256"/>
            <ac:spMk id="46" creationId="{A7798713-AB3F-41E3-8CE3-1C1FBCF7CFD6}"/>
          </ac:spMkLst>
        </pc:spChg>
        <pc:spChg chg="add">
          <ac:chgData name="JOAO VICTOR FERNANDES SOUZA" userId="f29e24ae-1e66-4ba2-9cc9-c3f977daee36" providerId="ADAL" clId="{8B348BCE-FDCF-4073-A2F8-A84AED48CC55}" dt="2021-06-08T21:48:29.271" v="431" actId="26606"/>
          <ac:spMkLst>
            <pc:docMk/>
            <pc:sldMk cId="2210866551" sldId="256"/>
            <ac:spMk id="48" creationId="{D60E71B4-DE6B-4668-8007-AAE6137E4C8D}"/>
          </ac:spMkLst>
        </pc:spChg>
        <pc:grpChg chg="add del">
          <ac:chgData name="JOAO VICTOR FERNANDES SOUZA" userId="f29e24ae-1e66-4ba2-9cc9-c3f977daee36" providerId="ADAL" clId="{8B348BCE-FDCF-4073-A2F8-A84AED48CC55}" dt="2021-06-08T21:48:29.271" v="431" actId="26606"/>
          <ac:grpSpMkLst>
            <pc:docMk/>
            <pc:sldMk cId="2210866551" sldId="256"/>
            <ac:grpSpMk id="30" creationId="{F6E4C944-4BB6-469F-81D8-BD81B4A1B54D}"/>
          </ac:grpSpMkLst>
        </pc:grpChg>
        <pc:grpChg chg="add">
          <ac:chgData name="JOAO VICTOR FERNANDES SOUZA" userId="f29e24ae-1e66-4ba2-9cc9-c3f977daee36" providerId="ADAL" clId="{8B348BCE-FDCF-4073-A2F8-A84AED48CC55}" dt="2021-06-08T21:48:29.271" v="431" actId="26606"/>
          <ac:grpSpMkLst>
            <pc:docMk/>
            <pc:sldMk cId="2210866551" sldId="256"/>
            <ac:grpSpMk id="49" creationId="{F6E4C944-4BB6-469F-81D8-BD81B4A1B54D}"/>
          </ac:grpSpMkLst>
        </pc:grpChg>
        <pc:picChg chg="add del mod">
          <ac:chgData name="JOAO VICTOR FERNANDES SOUZA" userId="f29e24ae-1e66-4ba2-9cc9-c3f977daee36" providerId="ADAL" clId="{8B348BCE-FDCF-4073-A2F8-A84AED48CC55}" dt="2021-06-08T14:17:14.772" v="24" actId="478"/>
          <ac:picMkLst>
            <pc:docMk/>
            <pc:sldMk cId="2210866551" sldId="256"/>
            <ac:picMk id="5" creationId="{592EF286-2989-4CCD-B8E6-D4D55DFD4584}"/>
          </ac:picMkLst>
        </pc:picChg>
        <pc:picChg chg="add mod ord">
          <ac:chgData name="JOAO VICTOR FERNANDES SOUZA" userId="f29e24ae-1e66-4ba2-9cc9-c3f977daee36" providerId="ADAL" clId="{8B348BCE-FDCF-4073-A2F8-A84AED48CC55}" dt="2021-06-08T21:48:29.264" v="430" actId="26606"/>
          <ac:picMkLst>
            <pc:docMk/>
            <pc:sldMk cId="2210866551" sldId="256"/>
            <ac:picMk id="7" creationId="{3338F852-5A85-4ACF-8EE9-2D3FF3AB5266}"/>
          </ac:picMkLst>
        </pc:picChg>
      </pc:sldChg>
      <pc:sldChg chg="addSp delSp modSp mod ord modTransition setBg modNotesTx">
        <pc:chgData name="JOAO VICTOR FERNANDES SOUZA" userId="f29e24ae-1e66-4ba2-9cc9-c3f977daee36" providerId="ADAL" clId="{8B348BCE-FDCF-4073-A2F8-A84AED48CC55}" dt="2021-06-08T22:25:13.996" v="1363" actId="20577"/>
        <pc:sldMkLst>
          <pc:docMk/>
          <pc:sldMk cId="3780126870" sldId="257"/>
        </pc:sldMkLst>
        <pc:spChg chg="mod ord">
          <ac:chgData name="JOAO VICTOR FERNANDES SOUZA" userId="f29e24ae-1e66-4ba2-9cc9-c3f977daee36" providerId="ADAL" clId="{8B348BCE-FDCF-4073-A2F8-A84AED48CC55}" dt="2021-06-08T14:28:06.655" v="142" actId="1076"/>
          <ac:spMkLst>
            <pc:docMk/>
            <pc:sldMk cId="3780126870" sldId="257"/>
            <ac:spMk id="2" creationId="{EDE0E6FC-AB9C-4AF8-A653-5DFAC7634B8D}"/>
          </ac:spMkLst>
        </pc:spChg>
        <pc:spChg chg="del">
          <ac:chgData name="JOAO VICTOR FERNANDES SOUZA" userId="f29e24ae-1e66-4ba2-9cc9-c3f977daee36" providerId="ADAL" clId="{8B348BCE-FDCF-4073-A2F8-A84AED48CC55}" dt="2021-06-08T14:22:13.765" v="84" actId="931"/>
          <ac:spMkLst>
            <pc:docMk/>
            <pc:sldMk cId="3780126870" sldId="257"/>
            <ac:spMk id="3" creationId="{969D8F34-8C6B-4947-9B1E-BB25B808FDFF}"/>
          </ac:spMkLst>
        </pc:spChg>
        <pc:spChg chg="add del mod">
          <ac:chgData name="JOAO VICTOR FERNANDES SOUZA" userId="f29e24ae-1e66-4ba2-9cc9-c3f977daee36" providerId="ADAL" clId="{8B348BCE-FDCF-4073-A2F8-A84AED48CC55}" dt="2021-06-08T14:23:37.304" v="86" actId="931"/>
          <ac:spMkLst>
            <pc:docMk/>
            <pc:sldMk cId="3780126870" sldId="257"/>
            <ac:spMk id="7" creationId="{9AB6B5AC-BC4F-4F4F-9411-00AFAB90C037}"/>
          </ac:spMkLst>
        </pc:spChg>
        <pc:spChg chg="add">
          <ac:chgData name="JOAO VICTOR FERNANDES SOUZA" userId="f29e24ae-1e66-4ba2-9cc9-c3f977daee36" providerId="ADAL" clId="{8B348BCE-FDCF-4073-A2F8-A84AED48CC55}" dt="2021-06-08T14:26:17.414" v="90" actId="26606"/>
          <ac:spMkLst>
            <pc:docMk/>
            <pc:sldMk cId="3780126870" sldId="257"/>
            <ac:spMk id="16" creationId="{ADBDF5E3-4906-40CC-B929-F315BD058E4B}"/>
          </ac:spMkLst>
        </pc:spChg>
        <pc:spChg chg="add">
          <ac:chgData name="JOAO VICTOR FERNANDES SOUZA" userId="f29e24ae-1e66-4ba2-9cc9-c3f977daee36" providerId="ADAL" clId="{8B348BCE-FDCF-4073-A2F8-A84AED48CC55}" dt="2021-06-08T14:26:17.414" v="90" actId="26606"/>
          <ac:spMkLst>
            <pc:docMk/>
            <pc:sldMk cId="3780126870" sldId="257"/>
            <ac:spMk id="18" creationId="{35B9823A-85C3-4837-8700-3D94F9B36113}"/>
          </ac:spMkLst>
        </pc:spChg>
        <pc:spChg chg="add">
          <ac:chgData name="JOAO VICTOR FERNANDES SOUZA" userId="f29e24ae-1e66-4ba2-9cc9-c3f977daee36" providerId="ADAL" clId="{8B348BCE-FDCF-4073-A2F8-A84AED48CC55}" dt="2021-06-08T14:26:17.414" v="90" actId="26606"/>
          <ac:spMkLst>
            <pc:docMk/>
            <pc:sldMk cId="3780126870" sldId="257"/>
            <ac:spMk id="20" creationId="{10A70E06-9734-4904-B829-95BCC019986B}"/>
          </ac:spMkLst>
        </pc:spChg>
        <pc:spChg chg="add">
          <ac:chgData name="JOAO VICTOR FERNANDES SOUZA" userId="f29e24ae-1e66-4ba2-9cc9-c3f977daee36" providerId="ADAL" clId="{8B348BCE-FDCF-4073-A2F8-A84AED48CC55}" dt="2021-06-08T14:26:17.414" v="90" actId="26606"/>
          <ac:spMkLst>
            <pc:docMk/>
            <pc:sldMk cId="3780126870" sldId="257"/>
            <ac:spMk id="22" creationId="{35B9E095-93FF-4FF3-8399-0986279739DD}"/>
          </ac:spMkLst>
        </pc:spChg>
        <pc:spChg chg="add">
          <ac:chgData name="JOAO VICTOR FERNANDES SOUZA" userId="f29e24ae-1e66-4ba2-9cc9-c3f977daee36" providerId="ADAL" clId="{8B348BCE-FDCF-4073-A2F8-A84AED48CC55}" dt="2021-06-08T14:26:17.414" v="90" actId="26606"/>
          <ac:spMkLst>
            <pc:docMk/>
            <pc:sldMk cId="3780126870" sldId="257"/>
            <ac:spMk id="24" creationId="{DB1BADEA-DDC5-4DCC-B8EC-AA06BC73F556}"/>
          </ac:spMkLst>
        </pc:spChg>
        <pc:picChg chg="add del mod">
          <ac:chgData name="JOAO VICTOR FERNANDES SOUZA" userId="f29e24ae-1e66-4ba2-9cc9-c3f977daee36" providerId="ADAL" clId="{8B348BCE-FDCF-4073-A2F8-A84AED48CC55}" dt="2021-06-08T14:22:18.674" v="85" actId="478"/>
          <ac:picMkLst>
            <pc:docMk/>
            <pc:sldMk cId="3780126870" sldId="257"/>
            <ac:picMk id="5" creationId="{7828D7F7-69EE-4D82-B0DA-4C91EC1CAE26}"/>
          </ac:picMkLst>
        </pc:picChg>
        <pc:picChg chg="add mod">
          <ac:chgData name="JOAO VICTOR FERNANDES SOUZA" userId="f29e24ae-1e66-4ba2-9cc9-c3f977daee36" providerId="ADAL" clId="{8B348BCE-FDCF-4073-A2F8-A84AED48CC55}" dt="2021-06-08T14:29:32.094" v="147" actId="208"/>
          <ac:picMkLst>
            <pc:docMk/>
            <pc:sldMk cId="3780126870" sldId="257"/>
            <ac:picMk id="9" creationId="{0596428A-065D-4DAA-B2E6-177EBB35E6FB}"/>
          </ac:picMkLst>
        </pc:picChg>
        <pc:picChg chg="add mod">
          <ac:chgData name="JOAO VICTOR FERNANDES SOUZA" userId="f29e24ae-1e66-4ba2-9cc9-c3f977daee36" providerId="ADAL" clId="{8B348BCE-FDCF-4073-A2F8-A84AED48CC55}" dt="2021-06-08T14:29:45.508" v="148" actId="1076"/>
          <ac:picMkLst>
            <pc:docMk/>
            <pc:sldMk cId="3780126870" sldId="257"/>
            <ac:picMk id="11" creationId="{5CCC683B-2730-43ED-8D41-B119EA1A4F56}"/>
          </ac:picMkLst>
        </pc:picChg>
      </pc:sldChg>
      <pc:sldChg chg="addSp delSp modSp mod modTransition setBg modNotesTx">
        <pc:chgData name="JOAO VICTOR FERNANDES SOUZA" userId="f29e24ae-1e66-4ba2-9cc9-c3f977daee36" providerId="ADAL" clId="{8B348BCE-FDCF-4073-A2F8-A84AED48CC55}" dt="2021-06-08T22:14:45.328" v="679" actId="20577"/>
        <pc:sldMkLst>
          <pc:docMk/>
          <pc:sldMk cId="3069897842" sldId="258"/>
        </pc:sldMkLst>
        <pc:spChg chg="del">
          <ac:chgData name="JOAO VICTOR FERNANDES SOUZA" userId="f29e24ae-1e66-4ba2-9cc9-c3f977daee36" providerId="ADAL" clId="{8B348BCE-FDCF-4073-A2F8-A84AED48CC55}" dt="2021-06-08T14:45:36.192" v="152" actId="478"/>
          <ac:spMkLst>
            <pc:docMk/>
            <pc:sldMk cId="3069897842" sldId="258"/>
            <ac:spMk id="2" creationId="{94A2BC3C-93E6-474B-BA96-42336D5EE005}"/>
          </ac:spMkLst>
        </pc:spChg>
        <pc:spChg chg="del">
          <ac:chgData name="JOAO VICTOR FERNANDES SOUZA" userId="f29e24ae-1e66-4ba2-9cc9-c3f977daee36" providerId="ADAL" clId="{8B348BCE-FDCF-4073-A2F8-A84AED48CC55}" dt="2021-06-08T14:45:33.220" v="150" actId="478"/>
          <ac:spMkLst>
            <pc:docMk/>
            <pc:sldMk cId="3069897842" sldId="258"/>
            <ac:spMk id="3" creationId="{0C151B0A-C00E-4856-BA66-D59914DBBE2F}"/>
          </ac:spMkLst>
        </pc:spChg>
        <pc:spChg chg="add del mod">
          <ac:chgData name="JOAO VICTOR FERNANDES SOUZA" userId="f29e24ae-1e66-4ba2-9cc9-c3f977daee36" providerId="ADAL" clId="{8B348BCE-FDCF-4073-A2F8-A84AED48CC55}" dt="2021-06-08T14:45:34.791" v="151" actId="478"/>
          <ac:spMkLst>
            <pc:docMk/>
            <pc:sldMk cId="3069897842" sldId="258"/>
            <ac:spMk id="7" creationId="{14A1099C-60B8-4DA6-A1BF-D3EEF620B7F4}"/>
          </ac:spMkLst>
        </pc:spChg>
        <pc:spChg chg="add del mod">
          <ac:chgData name="JOAO VICTOR FERNANDES SOUZA" userId="f29e24ae-1e66-4ba2-9cc9-c3f977daee36" providerId="ADAL" clId="{8B348BCE-FDCF-4073-A2F8-A84AED48CC55}" dt="2021-06-08T14:45:36.941" v="153" actId="478"/>
          <ac:spMkLst>
            <pc:docMk/>
            <pc:sldMk cId="3069897842" sldId="258"/>
            <ac:spMk id="9" creationId="{A1D65DB2-5D96-424A-A991-2E0027DF8F2D}"/>
          </ac:spMkLst>
        </pc:spChg>
        <pc:spChg chg="add">
          <ac:chgData name="JOAO VICTOR FERNANDES SOUZA" userId="f29e24ae-1e66-4ba2-9cc9-c3f977daee36" providerId="ADAL" clId="{8B348BCE-FDCF-4073-A2F8-A84AED48CC55}" dt="2021-06-08T14:45:45.512" v="154" actId="26606"/>
          <ac:spMkLst>
            <pc:docMk/>
            <pc:sldMk cId="3069897842" sldId="258"/>
            <ac:spMk id="10" creationId="{69D184B2-2226-4E31-BCCB-444330767440}"/>
          </ac:spMkLst>
        </pc:spChg>
        <pc:spChg chg="add del mod">
          <ac:chgData name="JOAO VICTOR FERNANDES SOUZA" userId="f29e24ae-1e66-4ba2-9cc9-c3f977daee36" providerId="ADAL" clId="{8B348BCE-FDCF-4073-A2F8-A84AED48CC55}" dt="2021-06-08T14:46:02.879" v="157" actId="478"/>
          <ac:spMkLst>
            <pc:docMk/>
            <pc:sldMk cId="3069897842" sldId="258"/>
            <ac:spMk id="11" creationId="{F8381352-C7D8-4FE6-9456-1960DAD82C7A}"/>
          </ac:spMkLst>
        </pc:spChg>
        <pc:spChg chg="add">
          <ac:chgData name="JOAO VICTOR FERNANDES SOUZA" userId="f29e24ae-1e66-4ba2-9cc9-c3f977daee36" providerId="ADAL" clId="{8B348BCE-FDCF-4073-A2F8-A84AED48CC55}" dt="2021-06-08T14:45:45.512" v="154" actId="26606"/>
          <ac:spMkLst>
            <pc:docMk/>
            <pc:sldMk cId="3069897842" sldId="258"/>
            <ac:spMk id="12" creationId="{1AC4D4E3-486A-464A-8EC8-D44881097267}"/>
          </ac:spMkLst>
        </pc:spChg>
        <pc:spChg chg="add">
          <ac:chgData name="JOAO VICTOR FERNANDES SOUZA" userId="f29e24ae-1e66-4ba2-9cc9-c3f977daee36" providerId="ADAL" clId="{8B348BCE-FDCF-4073-A2F8-A84AED48CC55}" dt="2021-06-08T14:45:45.512" v="154" actId="26606"/>
          <ac:spMkLst>
            <pc:docMk/>
            <pc:sldMk cId="3069897842" sldId="258"/>
            <ac:spMk id="14" creationId="{864DE13E-58EB-4475-B79C-0D4FC651239B}"/>
          </ac:spMkLst>
        </pc:spChg>
        <pc:spChg chg="add mod">
          <ac:chgData name="JOAO VICTOR FERNANDES SOUZA" userId="f29e24ae-1e66-4ba2-9cc9-c3f977daee36" providerId="ADAL" clId="{8B348BCE-FDCF-4073-A2F8-A84AED48CC55}" dt="2021-06-08T14:47:27.738" v="190" actId="1076"/>
          <ac:spMkLst>
            <pc:docMk/>
            <pc:sldMk cId="3069897842" sldId="258"/>
            <ac:spMk id="16" creationId="{BF8B0BBB-414D-4276-A7AA-4061884678E8}"/>
          </ac:spMkLst>
        </pc:spChg>
        <pc:spChg chg="add mod">
          <ac:chgData name="JOAO VICTOR FERNANDES SOUZA" userId="f29e24ae-1e66-4ba2-9cc9-c3f977daee36" providerId="ADAL" clId="{8B348BCE-FDCF-4073-A2F8-A84AED48CC55}" dt="2021-06-08T14:48:46.494" v="214" actId="1076"/>
          <ac:spMkLst>
            <pc:docMk/>
            <pc:sldMk cId="3069897842" sldId="258"/>
            <ac:spMk id="21" creationId="{76093FD9-B8C6-43B5-84DB-2C3FC918A232}"/>
          </ac:spMkLst>
        </pc:spChg>
        <pc:picChg chg="add mod">
          <ac:chgData name="JOAO VICTOR FERNANDES SOUZA" userId="f29e24ae-1e66-4ba2-9cc9-c3f977daee36" providerId="ADAL" clId="{8B348BCE-FDCF-4073-A2F8-A84AED48CC55}" dt="2021-06-08T14:45:48.869" v="155" actId="1076"/>
          <ac:picMkLst>
            <pc:docMk/>
            <pc:sldMk cId="3069897842" sldId="258"/>
            <ac:picMk id="5" creationId="{89FE9621-7814-44CA-84F4-8246220BF048}"/>
          </ac:picMkLst>
        </pc:picChg>
        <pc:picChg chg="add mod">
          <ac:chgData name="JOAO VICTOR FERNANDES SOUZA" userId="f29e24ae-1e66-4ba2-9cc9-c3f977daee36" providerId="ADAL" clId="{8B348BCE-FDCF-4073-A2F8-A84AED48CC55}" dt="2021-06-08T14:47:27.738" v="190" actId="1076"/>
          <ac:picMkLst>
            <pc:docMk/>
            <pc:sldMk cId="3069897842" sldId="258"/>
            <ac:picMk id="15" creationId="{10F21234-4943-4578-BAB9-FBA013726FE2}"/>
          </ac:picMkLst>
        </pc:picChg>
        <pc:picChg chg="add mod ord">
          <ac:chgData name="JOAO VICTOR FERNANDES SOUZA" userId="f29e24ae-1e66-4ba2-9cc9-c3f977daee36" providerId="ADAL" clId="{8B348BCE-FDCF-4073-A2F8-A84AED48CC55}" dt="2021-06-08T14:49:01.915" v="216" actId="167"/>
          <ac:picMkLst>
            <pc:docMk/>
            <pc:sldMk cId="3069897842" sldId="258"/>
            <ac:picMk id="18" creationId="{63AC40D2-BF01-407B-9996-5FF424E5B14D}"/>
          </ac:picMkLst>
        </pc:picChg>
        <pc:picChg chg="add mod">
          <ac:chgData name="JOAO VICTOR FERNANDES SOUZA" userId="f29e24ae-1e66-4ba2-9cc9-c3f977daee36" providerId="ADAL" clId="{8B348BCE-FDCF-4073-A2F8-A84AED48CC55}" dt="2021-06-08T14:48:30.212" v="197" actId="1076"/>
          <ac:picMkLst>
            <pc:docMk/>
            <pc:sldMk cId="3069897842" sldId="258"/>
            <ac:picMk id="20" creationId="{4E5DC615-840A-4D10-9AA0-E10FC6B382D4}"/>
          </ac:picMkLst>
        </pc:picChg>
      </pc:sldChg>
      <pc:sldChg chg="delSp modSp mod modTransition">
        <pc:chgData name="JOAO VICTOR FERNANDES SOUZA" userId="f29e24ae-1e66-4ba2-9cc9-c3f977daee36" providerId="ADAL" clId="{8B348BCE-FDCF-4073-A2F8-A84AED48CC55}" dt="2021-06-08T16:22:35.104" v="428" actId="732"/>
        <pc:sldMkLst>
          <pc:docMk/>
          <pc:sldMk cId="14577412" sldId="259"/>
        </pc:sldMkLst>
        <pc:spChg chg="mod">
          <ac:chgData name="JOAO VICTOR FERNANDES SOUZA" userId="f29e24ae-1e66-4ba2-9cc9-c3f977daee36" providerId="ADAL" clId="{8B348BCE-FDCF-4073-A2F8-A84AED48CC55}" dt="2021-06-08T16:21:09.405" v="410" actId="122"/>
          <ac:spMkLst>
            <pc:docMk/>
            <pc:sldMk cId="14577412" sldId="259"/>
            <ac:spMk id="2" creationId="{1AB4E1B8-1625-4A86-9760-E0C6D8E2FBFE}"/>
          </ac:spMkLst>
        </pc:spChg>
        <pc:spChg chg="del mod">
          <ac:chgData name="JOAO VICTOR FERNANDES SOUZA" userId="f29e24ae-1e66-4ba2-9cc9-c3f977daee36" providerId="ADAL" clId="{8B348BCE-FDCF-4073-A2F8-A84AED48CC55}" dt="2021-06-08T14:53:42.778" v="227" actId="478"/>
          <ac:spMkLst>
            <pc:docMk/>
            <pc:sldMk cId="14577412" sldId="259"/>
            <ac:spMk id="5" creationId="{68CE414F-CC5A-4B60-BAC3-07615659A0B2}"/>
          </ac:spMkLst>
        </pc:spChg>
        <pc:picChg chg="mod modCrop">
          <ac:chgData name="JOAO VICTOR FERNANDES SOUZA" userId="f29e24ae-1e66-4ba2-9cc9-c3f977daee36" providerId="ADAL" clId="{8B348BCE-FDCF-4073-A2F8-A84AED48CC55}" dt="2021-06-08T16:22:35.104" v="428" actId="732"/>
          <ac:picMkLst>
            <pc:docMk/>
            <pc:sldMk cId="14577412" sldId="259"/>
            <ac:picMk id="4" creationId="{758084A2-8D63-471A-B698-C7B75BF6607A}"/>
          </ac:picMkLst>
        </pc:picChg>
      </pc:sldChg>
      <pc:sldChg chg="addSp delSp modSp new mod modTransition setBg modNotesTx">
        <pc:chgData name="JOAO VICTOR FERNANDES SOUZA" userId="f29e24ae-1e66-4ba2-9cc9-c3f977daee36" providerId="ADAL" clId="{8B348BCE-FDCF-4073-A2F8-A84AED48CC55}" dt="2021-06-08T21:55:58.964" v="491"/>
        <pc:sldMkLst>
          <pc:docMk/>
          <pc:sldMk cId="2995755019" sldId="260"/>
        </pc:sldMkLst>
        <pc:spChg chg="add del">
          <ac:chgData name="JOAO VICTOR FERNANDES SOUZA" userId="f29e24ae-1e66-4ba2-9cc9-c3f977daee36" providerId="ADAL" clId="{8B348BCE-FDCF-4073-A2F8-A84AED48CC55}" dt="2021-06-08T14:58:37.603" v="247" actId="26606"/>
          <ac:spMkLst>
            <pc:docMk/>
            <pc:sldMk cId="2995755019" sldId="260"/>
            <ac:spMk id="11" creationId="{D153EDB2-4AAD-43F4-AE78-4D326C813369}"/>
          </ac:spMkLst>
        </pc:spChg>
        <pc:spChg chg="add del">
          <ac:chgData name="JOAO VICTOR FERNANDES SOUZA" userId="f29e24ae-1e66-4ba2-9cc9-c3f977daee36" providerId="ADAL" clId="{8B348BCE-FDCF-4073-A2F8-A84AED48CC55}" dt="2021-06-08T14:58:30.742" v="245" actId="26606"/>
          <ac:spMkLst>
            <pc:docMk/>
            <pc:sldMk cId="2995755019" sldId="260"/>
            <ac:spMk id="14" creationId="{8950AD4C-6AF3-49F8-94E1-DBCAFB39478B}"/>
          </ac:spMkLst>
        </pc:spChg>
        <pc:spChg chg="add del">
          <ac:chgData name="JOAO VICTOR FERNANDES SOUZA" userId="f29e24ae-1e66-4ba2-9cc9-c3f977daee36" providerId="ADAL" clId="{8B348BCE-FDCF-4073-A2F8-A84AED48CC55}" dt="2021-06-08T14:58:30.742" v="245" actId="26606"/>
          <ac:spMkLst>
            <pc:docMk/>
            <pc:sldMk cId="2995755019" sldId="260"/>
            <ac:spMk id="16" creationId="{0ACBD85E-A404-45CB-B532-1039E479D4C6}"/>
          </ac:spMkLst>
        </pc:spChg>
        <pc:spChg chg="add del">
          <ac:chgData name="JOAO VICTOR FERNANDES SOUZA" userId="f29e24ae-1e66-4ba2-9cc9-c3f977daee36" providerId="ADAL" clId="{8B348BCE-FDCF-4073-A2F8-A84AED48CC55}" dt="2021-06-08T14:58:30.742" v="245" actId="26606"/>
          <ac:spMkLst>
            <pc:docMk/>
            <pc:sldMk cId="2995755019" sldId="260"/>
            <ac:spMk id="18" creationId="{DB1626B1-BAC7-4893-A5AC-620597685187}"/>
          </ac:spMkLst>
        </pc:spChg>
        <pc:spChg chg="add del">
          <ac:chgData name="JOAO VICTOR FERNANDES SOUZA" userId="f29e24ae-1e66-4ba2-9cc9-c3f977daee36" providerId="ADAL" clId="{8B348BCE-FDCF-4073-A2F8-A84AED48CC55}" dt="2021-06-08T14:58:30.742" v="245" actId="26606"/>
          <ac:spMkLst>
            <pc:docMk/>
            <pc:sldMk cId="2995755019" sldId="260"/>
            <ac:spMk id="20" creationId="{D64E9910-51FE-45BF-973D-9D2401FD3C63}"/>
          </ac:spMkLst>
        </pc:spChg>
        <pc:spChg chg="add mod">
          <ac:chgData name="JOAO VICTOR FERNANDES SOUZA" userId="f29e24ae-1e66-4ba2-9cc9-c3f977daee36" providerId="ADAL" clId="{8B348BCE-FDCF-4073-A2F8-A84AED48CC55}" dt="2021-06-08T16:17:24.506" v="394" actId="14100"/>
          <ac:spMkLst>
            <pc:docMk/>
            <pc:sldMk cId="2995755019" sldId="260"/>
            <ac:spMk id="23" creationId="{33DF3AFB-09DF-4E5D-9DA9-6986881FD238}"/>
          </ac:spMkLst>
        </pc:spChg>
        <pc:spChg chg="add mod ord">
          <ac:chgData name="JOAO VICTOR FERNANDES SOUZA" userId="f29e24ae-1e66-4ba2-9cc9-c3f977daee36" providerId="ADAL" clId="{8B348BCE-FDCF-4073-A2F8-A84AED48CC55}" dt="2021-06-08T16:17:45.304" v="399" actId="207"/>
          <ac:spMkLst>
            <pc:docMk/>
            <pc:sldMk cId="2995755019" sldId="260"/>
            <ac:spMk id="24" creationId="{C358D128-5467-4EE5-AB90-B5BDACA520E6}"/>
          </ac:spMkLst>
        </pc:spChg>
        <pc:spChg chg="add">
          <ac:chgData name="JOAO VICTOR FERNANDES SOUZA" userId="f29e24ae-1e66-4ba2-9cc9-c3f977daee36" providerId="ADAL" clId="{8B348BCE-FDCF-4073-A2F8-A84AED48CC55}" dt="2021-06-08T16:12:20.940" v="370" actId="26606"/>
          <ac:spMkLst>
            <pc:docMk/>
            <pc:sldMk cId="2995755019" sldId="260"/>
            <ac:spMk id="29" creationId="{3346177D-ADC4-4968-B747-5CFCD390B5B9}"/>
          </ac:spMkLst>
        </pc:spChg>
        <pc:spChg chg="add">
          <ac:chgData name="JOAO VICTOR FERNANDES SOUZA" userId="f29e24ae-1e66-4ba2-9cc9-c3f977daee36" providerId="ADAL" clId="{8B348BCE-FDCF-4073-A2F8-A84AED48CC55}" dt="2021-06-08T16:12:20.940" v="370" actId="26606"/>
          <ac:spMkLst>
            <pc:docMk/>
            <pc:sldMk cId="2995755019" sldId="260"/>
            <ac:spMk id="31" creationId="{0844A943-BF79-4FEA-ABB1-3BD54D236606}"/>
          </ac:spMkLst>
        </pc:spChg>
        <pc:spChg chg="add">
          <ac:chgData name="JOAO VICTOR FERNANDES SOUZA" userId="f29e24ae-1e66-4ba2-9cc9-c3f977daee36" providerId="ADAL" clId="{8B348BCE-FDCF-4073-A2F8-A84AED48CC55}" dt="2021-06-08T16:12:20.940" v="370" actId="26606"/>
          <ac:spMkLst>
            <pc:docMk/>
            <pc:sldMk cId="2995755019" sldId="260"/>
            <ac:spMk id="33" creationId="{6437CC72-F4A8-4DC3-AFAB-D22C482C8100}"/>
          </ac:spMkLst>
        </pc:spChg>
        <pc:grpChg chg="add del">
          <ac:chgData name="JOAO VICTOR FERNANDES SOUZA" userId="f29e24ae-1e66-4ba2-9cc9-c3f977daee36" providerId="ADAL" clId="{8B348BCE-FDCF-4073-A2F8-A84AED48CC55}" dt="2021-06-08T14:58:37.603" v="247" actId="26606"/>
          <ac:grpSpMkLst>
            <pc:docMk/>
            <pc:sldMk cId="2995755019" sldId="260"/>
            <ac:grpSpMk id="12" creationId="{A3CB7779-72E2-4E92-AE18-6BBC335DD881}"/>
          </ac:grpSpMkLst>
        </pc:grpChg>
        <pc:picChg chg="add mod">
          <ac:chgData name="JOAO VICTOR FERNANDES SOUZA" userId="f29e24ae-1e66-4ba2-9cc9-c3f977daee36" providerId="ADAL" clId="{8B348BCE-FDCF-4073-A2F8-A84AED48CC55}" dt="2021-06-08T16:12:20.940" v="370" actId="26606"/>
          <ac:picMkLst>
            <pc:docMk/>
            <pc:sldMk cId="2995755019" sldId="260"/>
            <ac:picMk id="3" creationId="{BD11A253-9DF3-430A-A149-3C6B9F4BCCE8}"/>
          </ac:picMkLst>
        </pc:picChg>
        <pc:picChg chg="add del mod">
          <ac:chgData name="JOAO VICTOR FERNANDES SOUZA" userId="f29e24ae-1e66-4ba2-9cc9-c3f977daee36" providerId="ADAL" clId="{8B348BCE-FDCF-4073-A2F8-A84AED48CC55}" dt="2021-06-08T14:57:59.445" v="235" actId="478"/>
          <ac:picMkLst>
            <pc:docMk/>
            <pc:sldMk cId="2995755019" sldId="260"/>
            <ac:picMk id="3" creationId="{CCD1D9A0-39FC-43B6-A9F6-B353B808EDB9}"/>
          </ac:picMkLst>
        </pc:picChg>
        <pc:picChg chg="add del mod">
          <ac:chgData name="JOAO VICTOR FERNANDES SOUZA" userId="f29e24ae-1e66-4ba2-9cc9-c3f977daee36" providerId="ADAL" clId="{8B348BCE-FDCF-4073-A2F8-A84AED48CC55}" dt="2021-06-08T14:58:15.269" v="242" actId="478"/>
          <ac:picMkLst>
            <pc:docMk/>
            <pc:sldMk cId="2995755019" sldId="260"/>
            <ac:picMk id="5" creationId="{8874FA8E-486D-4AF0-85A2-0BE58B881F2A}"/>
          </ac:picMkLst>
        </pc:picChg>
        <pc:picChg chg="add del mod">
          <ac:chgData name="JOAO VICTOR FERNANDES SOUZA" userId="f29e24ae-1e66-4ba2-9cc9-c3f977daee36" providerId="ADAL" clId="{8B348BCE-FDCF-4073-A2F8-A84AED48CC55}" dt="2021-06-08T14:58:14.865" v="241" actId="478"/>
          <ac:picMkLst>
            <pc:docMk/>
            <pc:sldMk cId="2995755019" sldId="260"/>
            <ac:picMk id="7" creationId="{9BBBB4FC-BEF3-474D-823A-66BAE4F58529}"/>
          </ac:picMkLst>
        </pc:picChg>
        <pc:picChg chg="add del mod">
          <ac:chgData name="JOAO VICTOR FERNANDES SOUZA" userId="f29e24ae-1e66-4ba2-9cc9-c3f977daee36" providerId="ADAL" clId="{8B348BCE-FDCF-4073-A2F8-A84AED48CC55}" dt="2021-06-08T16:12:02.623" v="368" actId="478"/>
          <ac:picMkLst>
            <pc:docMk/>
            <pc:sldMk cId="2995755019" sldId="260"/>
            <ac:picMk id="9" creationId="{60E86A1C-B4F2-4628-A135-A178224CBC2F}"/>
          </ac:picMkLst>
        </pc:picChg>
        <pc:cxnChg chg="add del">
          <ac:chgData name="JOAO VICTOR FERNANDES SOUZA" userId="f29e24ae-1e66-4ba2-9cc9-c3f977daee36" providerId="ADAL" clId="{8B348BCE-FDCF-4073-A2F8-A84AED48CC55}" dt="2021-06-08T16:12:20.940" v="370" actId="26606"/>
          <ac:cxnSpMkLst>
            <pc:docMk/>
            <pc:sldMk cId="2995755019" sldId="260"/>
            <ac:cxnSpMk id="22" creationId="{22F6364A-B358-4BEE-B158-0734D2C938D4}"/>
          </ac:cxnSpMkLst>
        </pc:cxnChg>
      </pc:sldChg>
      <pc:sldChg chg="modSp mod ord modTransition">
        <pc:chgData name="JOAO VICTOR FERNANDES SOUZA" userId="f29e24ae-1e66-4ba2-9cc9-c3f977daee36" providerId="ADAL" clId="{8B348BCE-FDCF-4073-A2F8-A84AED48CC55}" dt="2021-06-08T16:20:25.604" v="409" actId="403"/>
        <pc:sldMkLst>
          <pc:docMk/>
          <pc:sldMk cId="158217367" sldId="261"/>
        </pc:sldMkLst>
        <pc:spChg chg="mod">
          <ac:chgData name="JOAO VICTOR FERNANDES SOUZA" userId="f29e24ae-1e66-4ba2-9cc9-c3f977daee36" providerId="ADAL" clId="{8B348BCE-FDCF-4073-A2F8-A84AED48CC55}" dt="2021-06-08T16:20:25.604" v="409" actId="403"/>
          <ac:spMkLst>
            <pc:docMk/>
            <pc:sldMk cId="158217367" sldId="261"/>
            <ac:spMk id="2" creationId="{297395A8-A171-42F6-A2E7-B2B141E9E66C}"/>
          </ac:spMkLst>
        </pc:spChg>
      </pc:sldChg>
      <pc:sldChg chg="addSp modSp new mod setBg modNotesTx">
        <pc:chgData name="JOAO VICTOR FERNANDES SOUZA" userId="f29e24ae-1e66-4ba2-9cc9-c3f977daee36" providerId="ADAL" clId="{8B348BCE-FDCF-4073-A2F8-A84AED48CC55}" dt="2021-06-08T22:31:50.217" v="1927" actId="20577"/>
        <pc:sldMkLst>
          <pc:docMk/>
          <pc:sldMk cId="967232239" sldId="262"/>
        </pc:sldMkLst>
        <pc:spChg chg="add">
          <ac:chgData name="JOAO VICTOR FERNANDES SOUZA" userId="f29e24ae-1e66-4ba2-9cc9-c3f977daee36" providerId="ADAL" clId="{8B348BCE-FDCF-4073-A2F8-A84AED48CC55}" dt="2021-06-08T22:16:31.304" v="684" actId="26606"/>
          <ac:spMkLst>
            <pc:docMk/>
            <pc:sldMk cId="967232239" sldId="262"/>
            <ac:spMk id="8" creationId="{C7F55EAC-550A-4BDD-9099-3F20B8FA0EBC}"/>
          </ac:spMkLst>
        </pc:spChg>
        <pc:spChg chg="add">
          <ac:chgData name="JOAO VICTOR FERNANDES SOUZA" userId="f29e24ae-1e66-4ba2-9cc9-c3f977daee36" providerId="ADAL" clId="{8B348BCE-FDCF-4073-A2F8-A84AED48CC55}" dt="2021-06-08T22:16:31.304" v="684" actId="26606"/>
          <ac:spMkLst>
            <pc:docMk/>
            <pc:sldMk cId="967232239" sldId="262"/>
            <ac:spMk id="10" creationId="{DC4F5A5F-493F-49AE-89B6-D5AF5EBC8B0E}"/>
          </ac:spMkLst>
        </pc:spChg>
        <pc:picChg chg="add mod">
          <ac:chgData name="JOAO VICTOR FERNANDES SOUZA" userId="f29e24ae-1e66-4ba2-9cc9-c3f977daee36" providerId="ADAL" clId="{8B348BCE-FDCF-4073-A2F8-A84AED48CC55}" dt="2021-06-08T22:16:48.801" v="688" actId="1076"/>
          <ac:picMkLst>
            <pc:docMk/>
            <pc:sldMk cId="967232239" sldId="262"/>
            <ac:picMk id="3" creationId="{866C76E1-2817-4D97-9ADA-92F4B8A112B0}"/>
          </ac:picMkLst>
        </pc:picChg>
      </pc:sldChg>
      <pc:sldChg chg="addSp delSp modSp new mod setBg">
        <pc:chgData name="JOAO VICTOR FERNANDES SOUZA" userId="f29e24ae-1e66-4ba2-9cc9-c3f977daee36" providerId="ADAL" clId="{8B348BCE-FDCF-4073-A2F8-A84AED48CC55}" dt="2021-06-08T22:47:54.172" v="2080" actId="1076"/>
        <pc:sldMkLst>
          <pc:docMk/>
          <pc:sldMk cId="1176886793" sldId="263"/>
        </pc:sldMkLst>
        <pc:spChg chg="add mod">
          <ac:chgData name="JOAO VICTOR FERNANDES SOUZA" userId="f29e24ae-1e66-4ba2-9cc9-c3f977daee36" providerId="ADAL" clId="{8B348BCE-FDCF-4073-A2F8-A84AED48CC55}" dt="2021-06-08T22:47:54.172" v="2080" actId="1076"/>
          <ac:spMkLst>
            <pc:docMk/>
            <pc:sldMk cId="1176886793" sldId="263"/>
            <ac:spMk id="11" creationId="{C891CE4C-B033-4E33-8C66-1F6105AC40B8}"/>
          </ac:spMkLst>
        </pc:spChg>
        <pc:picChg chg="add del mod">
          <ac:chgData name="JOAO VICTOR FERNANDES SOUZA" userId="f29e24ae-1e66-4ba2-9cc9-c3f977daee36" providerId="ADAL" clId="{8B348BCE-FDCF-4073-A2F8-A84AED48CC55}" dt="2021-06-08T22:38:02.034" v="1940" actId="478"/>
          <ac:picMkLst>
            <pc:docMk/>
            <pc:sldMk cId="1176886793" sldId="263"/>
            <ac:picMk id="3" creationId="{A4850968-D673-4FDD-9464-CA070814C0AC}"/>
          </ac:picMkLst>
        </pc:picChg>
        <pc:picChg chg="add mod ord">
          <ac:chgData name="JOAO VICTOR FERNANDES SOUZA" userId="f29e24ae-1e66-4ba2-9cc9-c3f977daee36" providerId="ADAL" clId="{8B348BCE-FDCF-4073-A2F8-A84AED48CC55}" dt="2021-06-08T22:38:13.066" v="1947" actId="26606"/>
          <ac:picMkLst>
            <pc:docMk/>
            <pc:sldMk cId="1176886793" sldId="263"/>
            <ac:picMk id="5" creationId="{BCDF9A66-9584-452D-B56D-49651502A73A}"/>
          </ac:picMkLst>
        </pc:picChg>
        <pc:picChg chg="add mod">
          <ac:chgData name="JOAO VICTOR FERNANDES SOUZA" userId="f29e24ae-1e66-4ba2-9cc9-c3f977daee36" providerId="ADAL" clId="{8B348BCE-FDCF-4073-A2F8-A84AED48CC55}" dt="2021-06-08T22:47:54.172" v="2080" actId="1076"/>
          <ac:picMkLst>
            <pc:docMk/>
            <pc:sldMk cId="1176886793" sldId="263"/>
            <ac:picMk id="7" creationId="{46DCF318-EEC1-46E7-892C-490C28668F6D}"/>
          </ac:picMkLst>
        </pc:picChg>
        <pc:picChg chg="add del mod">
          <ac:chgData name="JOAO VICTOR FERNANDES SOUZA" userId="f29e24ae-1e66-4ba2-9cc9-c3f977daee36" providerId="ADAL" clId="{8B348BCE-FDCF-4073-A2F8-A84AED48CC55}" dt="2021-06-08T22:39:27.895" v="1950" actId="478"/>
          <ac:picMkLst>
            <pc:docMk/>
            <pc:sldMk cId="1176886793" sldId="263"/>
            <ac:picMk id="9" creationId="{8D645A60-958E-4DE9-B3C8-A5B8EA4AD6F3}"/>
          </ac:picMkLst>
        </pc:picChg>
        <pc:cxnChg chg="add">
          <ac:chgData name="JOAO VICTOR FERNANDES SOUZA" userId="f29e24ae-1e66-4ba2-9cc9-c3f977daee36" providerId="ADAL" clId="{8B348BCE-FDCF-4073-A2F8-A84AED48CC55}" dt="2021-06-08T22:38:13.066" v="1947" actId="26606"/>
          <ac:cxnSpMkLst>
            <pc:docMk/>
            <pc:sldMk cId="1176886793" sldId="263"/>
            <ac:cxnSpMk id="12" creationId="{1C6AAE25-BD23-41B5-AAE4-1DA5898C2ADB}"/>
          </ac:cxnSpMkLst>
        </pc:cxnChg>
      </pc:sldChg>
      <pc:sldChg chg="addSp delSp modSp new mod setBg">
        <pc:chgData name="JOAO VICTOR FERNANDES SOUZA" userId="f29e24ae-1e66-4ba2-9cc9-c3f977daee36" providerId="ADAL" clId="{8B348BCE-FDCF-4073-A2F8-A84AED48CC55}" dt="2021-06-08T22:47:19.227" v="2051"/>
        <pc:sldMkLst>
          <pc:docMk/>
          <pc:sldMk cId="3932132041" sldId="264"/>
        </pc:sldMkLst>
        <pc:spChg chg="add del">
          <ac:chgData name="JOAO VICTOR FERNANDES SOUZA" userId="f29e24ae-1e66-4ba2-9cc9-c3f977daee36" providerId="ADAL" clId="{8B348BCE-FDCF-4073-A2F8-A84AED48CC55}" dt="2021-06-08T22:45:15.176" v="2009" actId="26606"/>
          <ac:spMkLst>
            <pc:docMk/>
            <pc:sldMk cId="3932132041" sldId="264"/>
            <ac:spMk id="9" creationId="{A169D286-F4D7-4C8B-A6BD-D05384C7F1D8}"/>
          </ac:spMkLst>
        </pc:spChg>
        <pc:spChg chg="add mod">
          <ac:chgData name="JOAO VICTOR FERNANDES SOUZA" userId="f29e24ae-1e66-4ba2-9cc9-c3f977daee36" providerId="ADAL" clId="{8B348BCE-FDCF-4073-A2F8-A84AED48CC55}" dt="2021-06-08T22:46:51.426" v="2049" actId="1076"/>
          <ac:spMkLst>
            <pc:docMk/>
            <pc:sldMk cId="3932132041" sldId="264"/>
            <ac:spMk id="10" creationId="{998C514D-4BD6-47EC-9276-1452DA5AA6CA}"/>
          </ac:spMkLst>
        </pc:spChg>
        <pc:spChg chg="add del">
          <ac:chgData name="JOAO VICTOR FERNANDES SOUZA" userId="f29e24ae-1e66-4ba2-9cc9-c3f977daee36" providerId="ADAL" clId="{8B348BCE-FDCF-4073-A2F8-A84AED48CC55}" dt="2021-06-08T22:45:15.176" v="2009" actId="26606"/>
          <ac:spMkLst>
            <pc:docMk/>
            <pc:sldMk cId="3932132041" sldId="264"/>
            <ac:spMk id="11" creationId="{39E8235E-135E-4261-8F54-2B316E493C42}"/>
          </ac:spMkLst>
        </pc:spChg>
        <pc:spChg chg="add del">
          <ac:chgData name="JOAO VICTOR FERNANDES SOUZA" userId="f29e24ae-1e66-4ba2-9cc9-c3f977daee36" providerId="ADAL" clId="{8B348BCE-FDCF-4073-A2F8-A84AED48CC55}" dt="2021-06-08T22:45:15.176" v="2009" actId="26606"/>
          <ac:spMkLst>
            <pc:docMk/>
            <pc:sldMk cId="3932132041" sldId="264"/>
            <ac:spMk id="13" creationId="{D4ED8EC3-4D57-4620-93CE-4E6661F09A3E}"/>
          </ac:spMkLst>
        </pc:spChg>
        <pc:spChg chg="add del">
          <ac:chgData name="JOAO VICTOR FERNANDES SOUZA" userId="f29e24ae-1e66-4ba2-9cc9-c3f977daee36" providerId="ADAL" clId="{8B348BCE-FDCF-4073-A2F8-A84AED48CC55}" dt="2021-06-08T22:45:15.176" v="2009" actId="26606"/>
          <ac:spMkLst>
            <pc:docMk/>
            <pc:sldMk cId="3932132041" sldId="264"/>
            <ac:spMk id="15" creationId="{83BCB34A-2F40-4F41-8488-A134C1C155B7}"/>
          </ac:spMkLst>
        </pc:spChg>
        <pc:spChg chg="add del">
          <ac:chgData name="JOAO VICTOR FERNANDES SOUZA" userId="f29e24ae-1e66-4ba2-9cc9-c3f977daee36" providerId="ADAL" clId="{8B348BCE-FDCF-4073-A2F8-A84AED48CC55}" dt="2021-06-08T22:45:15.176" v="2009" actId="26606"/>
          <ac:spMkLst>
            <pc:docMk/>
            <pc:sldMk cId="3932132041" sldId="264"/>
            <ac:spMk id="17" creationId="{F78382DC-4207-465E-B379-1E16448AA222}"/>
          </ac:spMkLst>
        </pc:spChg>
        <pc:spChg chg="add mod">
          <ac:chgData name="JOAO VICTOR FERNANDES SOUZA" userId="f29e24ae-1e66-4ba2-9cc9-c3f977daee36" providerId="ADAL" clId="{8B348BCE-FDCF-4073-A2F8-A84AED48CC55}" dt="2021-06-08T22:46:57.892" v="2050" actId="1076"/>
          <ac:spMkLst>
            <pc:docMk/>
            <pc:sldMk cId="3932132041" sldId="264"/>
            <ac:spMk id="20" creationId="{D7B33533-A082-4BEC-8FA0-410425028011}"/>
          </ac:spMkLst>
        </pc:spChg>
        <pc:spChg chg="add">
          <ac:chgData name="JOAO VICTOR FERNANDES SOUZA" userId="f29e24ae-1e66-4ba2-9cc9-c3f977daee36" providerId="ADAL" clId="{8B348BCE-FDCF-4073-A2F8-A84AED48CC55}" dt="2021-06-08T22:45:15.176" v="2009" actId="26606"/>
          <ac:spMkLst>
            <pc:docMk/>
            <pc:sldMk cId="3932132041" sldId="264"/>
            <ac:spMk id="22" creationId="{A169D286-F4D7-4C8B-A6BD-D05384C7F1D8}"/>
          </ac:spMkLst>
        </pc:spChg>
        <pc:spChg chg="add">
          <ac:chgData name="JOAO VICTOR FERNANDES SOUZA" userId="f29e24ae-1e66-4ba2-9cc9-c3f977daee36" providerId="ADAL" clId="{8B348BCE-FDCF-4073-A2F8-A84AED48CC55}" dt="2021-06-08T22:45:15.176" v="2009" actId="26606"/>
          <ac:spMkLst>
            <pc:docMk/>
            <pc:sldMk cId="3932132041" sldId="264"/>
            <ac:spMk id="24" creationId="{39E8235E-135E-4261-8F54-2B316E493C42}"/>
          </ac:spMkLst>
        </pc:spChg>
        <pc:spChg chg="add">
          <ac:chgData name="JOAO VICTOR FERNANDES SOUZA" userId="f29e24ae-1e66-4ba2-9cc9-c3f977daee36" providerId="ADAL" clId="{8B348BCE-FDCF-4073-A2F8-A84AED48CC55}" dt="2021-06-08T22:45:15.176" v="2009" actId="26606"/>
          <ac:spMkLst>
            <pc:docMk/>
            <pc:sldMk cId="3932132041" sldId="264"/>
            <ac:spMk id="26" creationId="{D4ED8EC3-4D57-4620-93CE-4E6661F09A3E}"/>
          </ac:spMkLst>
        </pc:spChg>
        <pc:spChg chg="add">
          <ac:chgData name="JOAO VICTOR FERNANDES SOUZA" userId="f29e24ae-1e66-4ba2-9cc9-c3f977daee36" providerId="ADAL" clId="{8B348BCE-FDCF-4073-A2F8-A84AED48CC55}" dt="2021-06-08T22:45:15.176" v="2009" actId="26606"/>
          <ac:spMkLst>
            <pc:docMk/>
            <pc:sldMk cId="3932132041" sldId="264"/>
            <ac:spMk id="28" creationId="{83BCB34A-2F40-4F41-8488-A134C1C155B7}"/>
          </ac:spMkLst>
        </pc:spChg>
        <pc:spChg chg="add">
          <ac:chgData name="JOAO VICTOR FERNANDES SOUZA" userId="f29e24ae-1e66-4ba2-9cc9-c3f977daee36" providerId="ADAL" clId="{8B348BCE-FDCF-4073-A2F8-A84AED48CC55}" dt="2021-06-08T22:45:15.176" v="2009" actId="26606"/>
          <ac:spMkLst>
            <pc:docMk/>
            <pc:sldMk cId="3932132041" sldId="264"/>
            <ac:spMk id="30" creationId="{F78382DC-4207-465E-B379-1E16448AA222}"/>
          </ac:spMkLst>
        </pc:spChg>
        <pc:picChg chg="add del mod">
          <ac:chgData name="JOAO VICTOR FERNANDES SOUZA" userId="f29e24ae-1e66-4ba2-9cc9-c3f977daee36" providerId="ADAL" clId="{8B348BCE-FDCF-4073-A2F8-A84AED48CC55}" dt="2021-06-08T22:45:11.564" v="2006" actId="478"/>
          <ac:picMkLst>
            <pc:docMk/>
            <pc:sldMk cId="3932132041" sldId="264"/>
            <ac:picMk id="2" creationId="{7DE0E637-204A-428D-B2CF-18B94EC801E3}"/>
          </ac:picMkLst>
        </pc:picChg>
        <pc:picChg chg="add mod ord">
          <ac:chgData name="JOAO VICTOR FERNANDES SOUZA" userId="f29e24ae-1e66-4ba2-9cc9-c3f977daee36" providerId="ADAL" clId="{8B348BCE-FDCF-4073-A2F8-A84AED48CC55}" dt="2021-06-08T22:47:19.227" v="2051"/>
          <ac:picMkLst>
            <pc:docMk/>
            <pc:sldMk cId="3932132041" sldId="264"/>
            <ac:picMk id="4" creationId="{E029954D-153A-45E5-92D4-A533394DD7F3}"/>
          </ac:picMkLst>
        </pc:picChg>
        <pc:picChg chg="add del mod">
          <ac:chgData name="JOAO VICTOR FERNANDES SOUZA" userId="f29e24ae-1e66-4ba2-9cc9-c3f977daee36" providerId="ADAL" clId="{8B348BCE-FDCF-4073-A2F8-A84AED48CC55}" dt="2021-06-08T22:44:04.256" v="2000" actId="478"/>
          <ac:picMkLst>
            <pc:docMk/>
            <pc:sldMk cId="3932132041" sldId="264"/>
            <ac:picMk id="6" creationId="{5CF70064-605F-4337-837C-B6367B227942}"/>
          </ac:picMkLst>
        </pc:picChg>
        <pc:picChg chg="add mod">
          <ac:chgData name="JOAO VICTOR FERNANDES SOUZA" userId="f29e24ae-1e66-4ba2-9cc9-c3f977daee36" providerId="ADAL" clId="{8B348BCE-FDCF-4073-A2F8-A84AED48CC55}" dt="2021-06-08T22:46:51.426" v="2049" actId="1076"/>
          <ac:picMkLst>
            <pc:docMk/>
            <pc:sldMk cId="3932132041" sldId="264"/>
            <ac:picMk id="8" creationId="{B37B8B5F-9B41-4ABB-B797-46D181553DCA}"/>
          </ac:picMkLst>
        </pc:picChg>
      </pc:sldChg>
      <pc:sldChg chg="addSp modSp new mod setBg">
        <pc:chgData name="JOAO VICTOR FERNANDES SOUZA" userId="f29e24ae-1e66-4ba2-9cc9-c3f977daee36" providerId="ADAL" clId="{8B348BCE-FDCF-4073-A2F8-A84AED48CC55}" dt="2021-06-08T23:11:22.602" v="2209"/>
        <pc:sldMkLst>
          <pc:docMk/>
          <pc:sldMk cId="1812346171" sldId="265"/>
        </pc:sldMkLst>
        <pc:spChg chg="add mod">
          <ac:chgData name="JOAO VICTOR FERNANDES SOUZA" userId="f29e24ae-1e66-4ba2-9cc9-c3f977daee36" providerId="ADAL" clId="{8B348BCE-FDCF-4073-A2F8-A84AED48CC55}" dt="2021-06-08T22:58:10.139" v="2161" actId="1076"/>
          <ac:spMkLst>
            <pc:docMk/>
            <pc:sldMk cId="1812346171" sldId="265"/>
            <ac:spMk id="6" creationId="{162DACE2-8BBC-4596-A820-884E15F4DDD8}"/>
          </ac:spMkLst>
        </pc:spChg>
        <pc:spChg chg="add">
          <ac:chgData name="JOAO VICTOR FERNANDES SOUZA" userId="f29e24ae-1e66-4ba2-9cc9-c3f977daee36" providerId="ADAL" clId="{8B348BCE-FDCF-4073-A2F8-A84AED48CC55}" dt="2021-06-08T22:50:15.285" v="2084" actId="26606"/>
          <ac:spMkLst>
            <pc:docMk/>
            <pc:sldMk cId="1812346171" sldId="265"/>
            <ac:spMk id="7" creationId="{A169D286-F4D7-4C8B-A6BD-D05384C7F1D8}"/>
          </ac:spMkLst>
        </pc:spChg>
        <pc:spChg chg="add mod">
          <ac:chgData name="JOAO VICTOR FERNANDES SOUZA" userId="f29e24ae-1e66-4ba2-9cc9-c3f977daee36" providerId="ADAL" clId="{8B348BCE-FDCF-4073-A2F8-A84AED48CC55}" dt="2021-06-08T22:58:10.139" v="2161" actId="1076"/>
          <ac:spMkLst>
            <pc:docMk/>
            <pc:sldMk cId="1812346171" sldId="265"/>
            <ac:spMk id="8" creationId="{AE88EDDE-ADE3-4725-9683-9AB51C9D4955}"/>
          </ac:spMkLst>
        </pc:spChg>
        <pc:spChg chg="add">
          <ac:chgData name="JOAO VICTOR FERNANDES SOUZA" userId="f29e24ae-1e66-4ba2-9cc9-c3f977daee36" providerId="ADAL" clId="{8B348BCE-FDCF-4073-A2F8-A84AED48CC55}" dt="2021-06-08T22:50:15.285" v="2084" actId="26606"/>
          <ac:spMkLst>
            <pc:docMk/>
            <pc:sldMk cId="1812346171" sldId="265"/>
            <ac:spMk id="9" creationId="{69D184B2-2226-4E31-BCCB-444330767440}"/>
          </ac:spMkLst>
        </pc:spChg>
        <pc:spChg chg="add">
          <ac:chgData name="JOAO VICTOR FERNANDES SOUZA" userId="f29e24ae-1e66-4ba2-9cc9-c3f977daee36" providerId="ADAL" clId="{8B348BCE-FDCF-4073-A2F8-A84AED48CC55}" dt="2021-06-08T22:50:15.285" v="2084" actId="26606"/>
          <ac:spMkLst>
            <pc:docMk/>
            <pc:sldMk cId="1812346171" sldId="265"/>
            <ac:spMk id="11" creationId="{1AC4D4E3-486A-464A-8EC8-D44881097267}"/>
          </ac:spMkLst>
        </pc:spChg>
        <pc:picChg chg="add mod modCrop">
          <ac:chgData name="JOAO VICTOR FERNANDES SOUZA" userId="f29e24ae-1e66-4ba2-9cc9-c3f977daee36" providerId="ADAL" clId="{8B348BCE-FDCF-4073-A2F8-A84AED48CC55}" dt="2021-06-08T23:11:22.602" v="2209"/>
          <ac:picMkLst>
            <pc:docMk/>
            <pc:sldMk cId="1812346171" sldId="265"/>
            <ac:picMk id="2" creationId="{03594FF3-9BF8-4041-B623-313CE920F0E3}"/>
          </ac:picMkLst>
        </pc:picChg>
      </pc:sldChg>
      <pc:sldChg chg="addSp delSp modSp new mod setBg">
        <pc:chgData name="JOAO VICTOR FERNANDES SOUZA" userId="f29e24ae-1e66-4ba2-9cc9-c3f977daee36" providerId="ADAL" clId="{8B348BCE-FDCF-4073-A2F8-A84AED48CC55}" dt="2021-06-08T23:01:26.246" v="2208" actId="478"/>
        <pc:sldMkLst>
          <pc:docMk/>
          <pc:sldMk cId="2955698538" sldId="266"/>
        </pc:sldMkLst>
        <pc:spChg chg="add del">
          <ac:chgData name="JOAO VICTOR FERNANDES SOUZA" userId="f29e24ae-1e66-4ba2-9cc9-c3f977daee36" providerId="ADAL" clId="{8B348BCE-FDCF-4073-A2F8-A84AED48CC55}" dt="2021-06-08T22:51:56.934" v="2099" actId="26606"/>
          <ac:spMkLst>
            <pc:docMk/>
            <pc:sldMk cId="2955698538" sldId="266"/>
            <ac:spMk id="4" creationId="{69D184B2-2226-4E31-BCCB-444330767440}"/>
          </ac:spMkLst>
        </pc:spChg>
        <pc:spChg chg="add del">
          <ac:chgData name="JOAO VICTOR FERNANDES SOUZA" userId="f29e24ae-1e66-4ba2-9cc9-c3f977daee36" providerId="ADAL" clId="{8B348BCE-FDCF-4073-A2F8-A84AED48CC55}" dt="2021-06-08T22:51:56.934" v="2099" actId="26606"/>
          <ac:spMkLst>
            <pc:docMk/>
            <pc:sldMk cId="2955698538" sldId="266"/>
            <ac:spMk id="5" creationId="{1AC4D4E3-486A-464A-8EC8-D44881097267}"/>
          </ac:spMkLst>
        </pc:spChg>
        <pc:spChg chg="add del">
          <ac:chgData name="JOAO VICTOR FERNANDES SOUZA" userId="f29e24ae-1e66-4ba2-9cc9-c3f977daee36" providerId="ADAL" clId="{8B348BCE-FDCF-4073-A2F8-A84AED48CC55}" dt="2021-06-08T22:51:56.934" v="2099" actId="26606"/>
          <ac:spMkLst>
            <pc:docMk/>
            <pc:sldMk cId="2955698538" sldId="266"/>
            <ac:spMk id="6" creationId="{864DE13E-58EB-4475-B79C-0D4FC651239B}"/>
          </ac:spMkLst>
        </pc:spChg>
        <pc:spChg chg="add del">
          <ac:chgData name="JOAO VICTOR FERNANDES SOUZA" userId="f29e24ae-1e66-4ba2-9cc9-c3f977daee36" providerId="ADAL" clId="{8B348BCE-FDCF-4073-A2F8-A84AED48CC55}" dt="2021-06-08T22:51:48.645" v="2093" actId="26606"/>
          <ac:spMkLst>
            <pc:docMk/>
            <pc:sldMk cId="2955698538" sldId="266"/>
            <ac:spMk id="7" creationId="{A169D286-F4D7-4C8B-A6BD-D05384C7F1D8}"/>
          </ac:spMkLst>
        </pc:spChg>
        <pc:spChg chg="add del">
          <ac:chgData name="JOAO VICTOR FERNANDES SOUZA" userId="f29e24ae-1e66-4ba2-9cc9-c3f977daee36" providerId="ADAL" clId="{8B348BCE-FDCF-4073-A2F8-A84AED48CC55}" dt="2021-06-08T22:51:48.645" v="2093" actId="26606"/>
          <ac:spMkLst>
            <pc:docMk/>
            <pc:sldMk cId="2955698538" sldId="266"/>
            <ac:spMk id="9" creationId="{69D184B2-2226-4E31-BCCB-444330767440}"/>
          </ac:spMkLst>
        </pc:spChg>
        <pc:spChg chg="add del">
          <ac:chgData name="JOAO VICTOR FERNANDES SOUZA" userId="f29e24ae-1e66-4ba2-9cc9-c3f977daee36" providerId="ADAL" clId="{8B348BCE-FDCF-4073-A2F8-A84AED48CC55}" dt="2021-06-08T22:51:48.645" v="2093" actId="26606"/>
          <ac:spMkLst>
            <pc:docMk/>
            <pc:sldMk cId="2955698538" sldId="266"/>
            <ac:spMk id="11" creationId="{1AC4D4E3-486A-464A-8EC8-D44881097267}"/>
          </ac:spMkLst>
        </pc:spChg>
        <pc:spChg chg="add del">
          <ac:chgData name="JOAO VICTOR FERNANDES SOUZA" userId="f29e24ae-1e66-4ba2-9cc9-c3f977daee36" providerId="ADAL" clId="{8B348BCE-FDCF-4073-A2F8-A84AED48CC55}" dt="2021-06-08T22:51:54.236" v="2095" actId="26606"/>
          <ac:spMkLst>
            <pc:docMk/>
            <pc:sldMk cId="2955698538" sldId="266"/>
            <ac:spMk id="13" creationId="{69D184B2-2226-4E31-BCCB-444330767440}"/>
          </ac:spMkLst>
        </pc:spChg>
        <pc:spChg chg="add del">
          <ac:chgData name="JOAO VICTOR FERNANDES SOUZA" userId="f29e24ae-1e66-4ba2-9cc9-c3f977daee36" providerId="ADAL" clId="{8B348BCE-FDCF-4073-A2F8-A84AED48CC55}" dt="2021-06-08T22:51:54.236" v="2095" actId="26606"/>
          <ac:spMkLst>
            <pc:docMk/>
            <pc:sldMk cId="2955698538" sldId="266"/>
            <ac:spMk id="14" creationId="{1AC4D4E3-486A-464A-8EC8-D44881097267}"/>
          </ac:spMkLst>
        </pc:spChg>
        <pc:spChg chg="add del">
          <ac:chgData name="JOAO VICTOR FERNANDES SOUZA" userId="f29e24ae-1e66-4ba2-9cc9-c3f977daee36" providerId="ADAL" clId="{8B348BCE-FDCF-4073-A2F8-A84AED48CC55}" dt="2021-06-08T22:51:54.236" v="2095" actId="26606"/>
          <ac:spMkLst>
            <pc:docMk/>
            <pc:sldMk cId="2955698538" sldId="266"/>
            <ac:spMk id="15" creationId="{864DE13E-58EB-4475-B79C-0D4FC651239B}"/>
          </ac:spMkLst>
        </pc:spChg>
        <pc:spChg chg="add mod">
          <ac:chgData name="JOAO VICTOR FERNANDES SOUZA" userId="f29e24ae-1e66-4ba2-9cc9-c3f977daee36" providerId="ADAL" clId="{8B348BCE-FDCF-4073-A2F8-A84AED48CC55}" dt="2021-06-08T23:00:29.597" v="2203" actId="1076"/>
          <ac:spMkLst>
            <pc:docMk/>
            <pc:sldMk cId="2955698538" sldId="266"/>
            <ac:spMk id="16" creationId="{21BBB57E-1656-4CA4-AF67-FC1737B5EE66}"/>
          </ac:spMkLst>
        </pc:spChg>
        <pc:spChg chg="add del mod">
          <ac:chgData name="JOAO VICTOR FERNANDES SOUZA" userId="f29e24ae-1e66-4ba2-9cc9-c3f977daee36" providerId="ADAL" clId="{8B348BCE-FDCF-4073-A2F8-A84AED48CC55}" dt="2021-06-08T22:59:45.073" v="2193"/>
          <ac:spMkLst>
            <pc:docMk/>
            <pc:sldMk cId="2955698538" sldId="266"/>
            <ac:spMk id="17" creationId="{5EE1ACCB-6D56-421D-892E-12E63CC7CE33}"/>
          </ac:spMkLst>
        </pc:spChg>
        <pc:grpChg chg="add mod">
          <ac:chgData name="JOAO VICTOR FERNANDES SOUZA" userId="f29e24ae-1e66-4ba2-9cc9-c3f977daee36" providerId="ADAL" clId="{8B348BCE-FDCF-4073-A2F8-A84AED48CC55}" dt="2021-06-08T23:00:24.288" v="2202" actId="1076"/>
          <ac:grpSpMkLst>
            <pc:docMk/>
            <pc:sldMk cId="2955698538" sldId="266"/>
            <ac:grpSpMk id="3" creationId="{4D7455C0-2964-4C7A-AB26-7880B3BD72F3}"/>
          </ac:grpSpMkLst>
        </pc:grpChg>
        <pc:picChg chg="add mod modCrop">
          <ac:chgData name="JOAO VICTOR FERNANDES SOUZA" userId="f29e24ae-1e66-4ba2-9cc9-c3f977daee36" providerId="ADAL" clId="{8B348BCE-FDCF-4073-A2F8-A84AED48CC55}" dt="2021-06-08T22:52:58.866" v="2110" actId="164"/>
          <ac:picMkLst>
            <pc:docMk/>
            <pc:sldMk cId="2955698538" sldId="266"/>
            <ac:picMk id="2" creationId="{A1941688-4186-4D49-8499-9788E770F09B}"/>
          </ac:picMkLst>
        </pc:picChg>
        <pc:picChg chg="add del mod">
          <ac:chgData name="JOAO VICTOR FERNANDES SOUZA" userId="f29e24ae-1e66-4ba2-9cc9-c3f977daee36" providerId="ADAL" clId="{8B348BCE-FDCF-4073-A2F8-A84AED48CC55}" dt="2021-06-08T22:59:16.116" v="2191" actId="478"/>
          <ac:picMkLst>
            <pc:docMk/>
            <pc:sldMk cId="2955698538" sldId="266"/>
            <ac:picMk id="10" creationId="{B7BA30D4-5065-4E0E-A3AD-895ECD46115B}"/>
          </ac:picMkLst>
        </pc:picChg>
        <pc:picChg chg="add mod modCrop">
          <ac:chgData name="JOAO VICTOR FERNANDES SOUZA" userId="f29e24ae-1e66-4ba2-9cc9-c3f977daee36" providerId="ADAL" clId="{8B348BCE-FDCF-4073-A2F8-A84AED48CC55}" dt="2021-06-08T22:52:58.866" v="2110" actId="164"/>
          <ac:picMkLst>
            <pc:docMk/>
            <pc:sldMk cId="2955698538" sldId="266"/>
            <ac:picMk id="12" creationId="{33C25DF5-209E-4891-B5E7-90815FA5CFE0}"/>
          </ac:picMkLst>
        </pc:picChg>
        <pc:picChg chg="add mod">
          <ac:chgData name="JOAO VICTOR FERNANDES SOUZA" userId="f29e24ae-1e66-4ba2-9cc9-c3f977daee36" providerId="ADAL" clId="{8B348BCE-FDCF-4073-A2F8-A84AED48CC55}" dt="2021-06-08T23:00:29.597" v="2203" actId="1076"/>
          <ac:picMkLst>
            <pc:docMk/>
            <pc:sldMk cId="2955698538" sldId="266"/>
            <ac:picMk id="19" creationId="{F7B1689A-D079-43E6-A436-E482CC964895}"/>
          </ac:picMkLst>
        </pc:picChg>
        <pc:picChg chg="add del mod">
          <ac:chgData name="JOAO VICTOR FERNANDES SOUZA" userId="f29e24ae-1e66-4ba2-9cc9-c3f977daee36" providerId="ADAL" clId="{8B348BCE-FDCF-4073-A2F8-A84AED48CC55}" dt="2021-06-08T23:01:26.246" v="2208" actId="478"/>
          <ac:picMkLst>
            <pc:docMk/>
            <pc:sldMk cId="2955698538" sldId="266"/>
            <ac:picMk id="21" creationId="{6E533642-CAA5-4741-AB6D-272912EE80A0}"/>
          </ac:picMkLst>
        </pc:picChg>
      </pc:sldChg>
    </pc:docChg>
  </pc:docChgLst>
  <pc:docChgLst>
    <pc:chgData name="JOAO VICTOR FERNANDES SOUZA" userId="S::joao.souza691@etec.sp.gov.br::f29e24ae-1e66-4ba2-9cc9-c3f977daee36" providerId="AD" clId="Web-{386226D7-BCBD-5E80-6345-81311A488093}"/>
    <pc:docChg chg="modSld">
      <pc:chgData name="JOAO VICTOR FERNANDES SOUZA" userId="S::joao.souza691@etec.sp.gov.br::f29e24ae-1e66-4ba2-9cc9-c3f977daee36" providerId="AD" clId="Web-{386226D7-BCBD-5E80-6345-81311A488093}" dt="2021-06-08T14:08:03.351" v="3" actId="20577"/>
      <pc:docMkLst>
        <pc:docMk/>
      </pc:docMkLst>
      <pc:sldChg chg="modSp">
        <pc:chgData name="JOAO VICTOR FERNANDES SOUZA" userId="S::joao.souza691@etec.sp.gov.br::f29e24ae-1e66-4ba2-9cc9-c3f977daee36" providerId="AD" clId="Web-{386226D7-BCBD-5E80-6345-81311A488093}" dt="2021-06-08T14:08:03.351" v="3" actId="20577"/>
        <pc:sldMkLst>
          <pc:docMk/>
          <pc:sldMk cId="2210866551" sldId="256"/>
        </pc:sldMkLst>
        <pc:spChg chg="mod">
          <ac:chgData name="JOAO VICTOR FERNANDES SOUZA" userId="S::joao.souza691@etec.sp.gov.br::f29e24ae-1e66-4ba2-9cc9-c3f977daee36" providerId="AD" clId="Web-{386226D7-BCBD-5E80-6345-81311A488093}" dt="2021-06-08T14:08:03.351" v="3" actId="20577"/>
          <ac:spMkLst>
            <pc:docMk/>
            <pc:sldMk cId="2210866551" sldId="256"/>
            <ac:spMk id="2" creationId="{00000000-0000-0000-0000-000000000000}"/>
          </ac:spMkLst>
        </pc:spChg>
      </pc:sldChg>
    </pc:docChg>
  </pc:docChgLst>
  <pc:docChgLst>
    <pc:chgData name="JOAO VITOR KIYOSHI MIYAZAKI" userId="S::joao.miyazaki@etec.sp.gov.br::af0b9647-caf0-4db8-8c08-76eecf466791" providerId="AD" clId="Web-{FAFBE456-1DDD-236C-18B5-C0296D812831}"/>
    <pc:docChg chg="addSld modSld">
      <pc:chgData name="JOAO VITOR KIYOSHI MIYAZAKI" userId="S::joao.miyazaki@etec.sp.gov.br::af0b9647-caf0-4db8-8c08-76eecf466791" providerId="AD" clId="Web-{FAFBE456-1DDD-236C-18B5-C0296D812831}" dt="2021-06-08T14:31:46.566" v="11" actId="20577"/>
      <pc:docMkLst>
        <pc:docMk/>
      </pc:docMkLst>
      <pc:sldChg chg="modSp">
        <pc:chgData name="JOAO VITOR KIYOSHI MIYAZAKI" userId="S::joao.miyazaki@etec.sp.gov.br::af0b9647-caf0-4db8-8c08-76eecf466791" providerId="AD" clId="Web-{FAFBE456-1DDD-236C-18B5-C0296D812831}" dt="2021-06-08T14:08:02.573" v="1" actId="20577"/>
        <pc:sldMkLst>
          <pc:docMk/>
          <pc:sldMk cId="2210866551" sldId="256"/>
        </pc:sldMkLst>
        <pc:spChg chg="mod">
          <ac:chgData name="JOAO VITOR KIYOSHI MIYAZAKI" userId="S::joao.miyazaki@etec.sp.gov.br::af0b9647-caf0-4db8-8c08-76eecf466791" providerId="AD" clId="Web-{FAFBE456-1DDD-236C-18B5-C0296D812831}" dt="2021-06-08T14:08:02.573" v="1" actId="20577"/>
          <ac:spMkLst>
            <pc:docMk/>
            <pc:sldMk cId="2210866551" sldId="256"/>
            <ac:spMk id="3" creationId="{00000000-0000-0000-0000-000000000000}"/>
          </ac:spMkLst>
        </pc:spChg>
      </pc:sldChg>
      <pc:sldChg chg="new">
        <pc:chgData name="JOAO VITOR KIYOSHI MIYAZAKI" userId="S::joao.miyazaki@etec.sp.gov.br::af0b9647-caf0-4db8-8c08-76eecf466791" providerId="AD" clId="Web-{FAFBE456-1DDD-236C-18B5-C0296D812831}" dt="2021-06-08T14:16:11.522" v="2"/>
        <pc:sldMkLst>
          <pc:docMk/>
          <pc:sldMk cId="3780126870" sldId="257"/>
        </pc:sldMkLst>
      </pc:sldChg>
      <pc:sldChg chg="modSp new">
        <pc:chgData name="JOAO VITOR KIYOSHI MIYAZAKI" userId="S::joao.miyazaki@etec.sp.gov.br::af0b9647-caf0-4db8-8c08-76eecf466791" providerId="AD" clId="Web-{FAFBE456-1DDD-236C-18B5-C0296D812831}" dt="2021-06-08T14:31:46.566" v="11" actId="20577"/>
        <pc:sldMkLst>
          <pc:docMk/>
          <pc:sldMk cId="3069897842" sldId="258"/>
        </pc:sldMkLst>
        <pc:spChg chg="mod">
          <ac:chgData name="JOAO VITOR KIYOSHI MIYAZAKI" userId="S::joao.miyazaki@etec.sp.gov.br::af0b9647-caf0-4db8-8c08-76eecf466791" providerId="AD" clId="Web-{FAFBE456-1DDD-236C-18B5-C0296D812831}" dt="2021-06-08T14:31:46.566" v="11" actId="20577"/>
          <ac:spMkLst>
            <pc:docMk/>
            <pc:sldMk cId="3069897842" sldId="258"/>
            <ac:spMk id="3" creationId="{0C151B0A-C00E-4856-BA66-D59914DBBE2F}"/>
          </ac:spMkLst>
        </pc:spChg>
      </pc:sldChg>
      <pc:sldChg chg="new">
        <pc:chgData name="JOAO VITOR KIYOSHI MIYAZAKI" userId="S::joao.miyazaki@etec.sp.gov.br::af0b9647-caf0-4db8-8c08-76eecf466791" providerId="AD" clId="Web-{FAFBE456-1DDD-236C-18B5-C0296D812831}" dt="2021-06-08T14:16:15.272" v="4"/>
        <pc:sldMkLst>
          <pc:docMk/>
          <pc:sldMk cId="14577412" sldId="259"/>
        </pc:sldMkLst>
      </pc:sldChg>
    </pc:docChg>
  </pc:docChgLst>
  <pc:docChgLst>
    <pc:chgData name="HUGO SANCHES PADULA" userId="S::hugo.padula@etec.sp.gov.br::339ef7b3-2e99-4d22-a958-b7d9a837fa24" providerId="AD" clId="Web-{0A6C7893-12F2-D500-930E-02F3AF2447B6}"/>
    <pc:docChg chg="addSld delSld modSld sldOrd">
      <pc:chgData name="HUGO SANCHES PADULA" userId="S::hugo.padula@etec.sp.gov.br::339ef7b3-2e99-4d22-a958-b7d9a837fa24" providerId="AD" clId="Web-{0A6C7893-12F2-D500-930E-02F3AF2447B6}" dt="2021-06-08T16:17:30.424" v="126"/>
      <pc:docMkLst>
        <pc:docMk/>
      </pc:docMkLst>
      <pc:sldChg chg="modSp">
        <pc:chgData name="HUGO SANCHES PADULA" userId="S::hugo.padula@etec.sp.gov.br::339ef7b3-2e99-4d22-a958-b7d9a837fa24" providerId="AD" clId="Web-{0A6C7893-12F2-D500-930E-02F3AF2447B6}" dt="2021-06-08T16:14:09.123" v="106" actId="20577"/>
        <pc:sldMkLst>
          <pc:docMk/>
          <pc:sldMk cId="3069897842" sldId="258"/>
        </pc:sldMkLst>
        <pc:spChg chg="mod">
          <ac:chgData name="HUGO SANCHES PADULA" userId="S::hugo.padula@etec.sp.gov.br::339ef7b3-2e99-4d22-a958-b7d9a837fa24" providerId="AD" clId="Web-{0A6C7893-12F2-D500-930E-02F3AF2447B6}" dt="2021-06-08T14:32:54.939" v="2" actId="20577"/>
          <ac:spMkLst>
            <pc:docMk/>
            <pc:sldMk cId="3069897842" sldId="258"/>
            <ac:spMk id="2" creationId="{94A2BC3C-93E6-474B-BA96-42336D5EE005}"/>
          </ac:spMkLst>
        </pc:spChg>
        <pc:spChg chg="mod">
          <ac:chgData name="HUGO SANCHES PADULA" userId="S::hugo.padula@etec.sp.gov.br::339ef7b3-2e99-4d22-a958-b7d9a837fa24" providerId="AD" clId="Web-{0A6C7893-12F2-D500-930E-02F3AF2447B6}" dt="2021-06-08T16:14:09.123" v="106" actId="20577"/>
          <ac:spMkLst>
            <pc:docMk/>
            <pc:sldMk cId="3069897842" sldId="258"/>
            <ac:spMk id="16" creationId="{BF8B0BBB-414D-4276-A7AA-4061884678E8}"/>
          </ac:spMkLst>
        </pc:spChg>
      </pc:sldChg>
      <pc:sldChg chg="addSp delSp modSp mod ord setBg">
        <pc:chgData name="HUGO SANCHES PADULA" userId="S::hugo.padula@etec.sp.gov.br::339ef7b3-2e99-4d22-a958-b7d9a837fa24" providerId="AD" clId="Web-{0A6C7893-12F2-D500-930E-02F3AF2447B6}" dt="2021-06-08T16:08:37.100" v="95"/>
        <pc:sldMkLst>
          <pc:docMk/>
          <pc:sldMk cId="14577412" sldId="259"/>
        </pc:sldMkLst>
        <pc:spChg chg="mod">
          <ac:chgData name="HUGO SANCHES PADULA" userId="S::hugo.padula@etec.sp.gov.br::339ef7b3-2e99-4d22-a958-b7d9a837fa24" providerId="AD" clId="Web-{0A6C7893-12F2-D500-930E-02F3AF2447B6}" dt="2021-06-08T15:07:03.520" v="71" actId="20577"/>
          <ac:spMkLst>
            <pc:docMk/>
            <pc:sldMk cId="14577412" sldId="259"/>
            <ac:spMk id="2" creationId="{1AB4E1B8-1625-4A86-9760-E0C6D8E2FBFE}"/>
          </ac:spMkLst>
        </pc:spChg>
        <pc:spChg chg="del mod">
          <ac:chgData name="HUGO SANCHES PADULA" userId="S::hugo.padula@etec.sp.gov.br::339ef7b3-2e99-4d22-a958-b7d9a837fa24" providerId="AD" clId="Web-{0A6C7893-12F2-D500-930E-02F3AF2447B6}" dt="2021-06-08T14:52:05.192" v="25"/>
          <ac:spMkLst>
            <pc:docMk/>
            <pc:sldMk cId="14577412" sldId="259"/>
            <ac:spMk id="3" creationId="{F6CEE9FF-D325-4FE8-874E-304544BF2B87}"/>
          </ac:spMkLst>
        </pc:spChg>
        <pc:spChg chg="add">
          <ac:chgData name="HUGO SANCHES PADULA" userId="S::hugo.padula@etec.sp.gov.br::339ef7b3-2e99-4d22-a958-b7d9a837fa24" providerId="AD" clId="Web-{0A6C7893-12F2-D500-930E-02F3AF2447B6}" dt="2021-06-08T14:53:38.850" v="31"/>
          <ac:spMkLst>
            <pc:docMk/>
            <pc:sldMk cId="14577412" sldId="259"/>
            <ac:spMk id="5" creationId="{68CE414F-CC5A-4B60-BAC3-07615659A0B2}"/>
          </ac:spMkLst>
        </pc:spChg>
        <pc:spChg chg="add">
          <ac:chgData name="HUGO SANCHES PADULA" userId="S::hugo.padula@etec.sp.gov.br::339ef7b3-2e99-4d22-a958-b7d9a837fa24" providerId="AD" clId="Web-{0A6C7893-12F2-D500-930E-02F3AF2447B6}" dt="2021-06-08T14:33:12.580" v="3"/>
          <ac:spMkLst>
            <pc:docMk/>
            <pc:sldMk cId="14577412" sldId="259"/>
            <ac:spMk id="8" creationId="{827B839B-9ADE-406B-8590-F1CAEDED45A1}"/>
          </ac:spMkLst>
        </pc:spChg>
        <pc:spChg chg="add">
          <ac:chgData name="HUGO SANCHES PADULA" userId="S::hugo.padula@etec.sp.gov.br::339ef7b3-2e99-4d22-a958-b7d9a837fa24" providerId="AD" clId="Web-{0A6C7893-12F2-D500-930E-02F3AF2447B6}" dt="2021-06-08T14:33:12.580" v="3"/>
          <ac:spMkLst>
            <pc:docMk/>
            <pc:sldMk cId="14577412" sldId="259"/>
            <ac:spMk id="10" creationId="{CFE45BF0-46DB-408C-B5F7-7B11716805D4}"/>
          </ac:spMkLst>
        </pc:spChg>
        <pc:spChg chg="add">
          <ac:chgData name="HUGO SANCHES PADULA" userId="S::hugo.padula@etec.sp.gov.br::339ef7b3-2e99-4d22-a958-b7d9a837fa24" providerId="AD" clId="Web-{0A6C7893-12F2-D500-930E-02F3AF2447B6}" dt="2021-06-08T14:33:12.580" v="3"/>
          <ac:spMkLst>
            <pc:docMk/>
            <pc:sldMk cId="14577412" sldId="259"/>
            <ac:spMk id="12" creationId="{2AEBC8F2-97B1-41B4-93F1-2D289E197FBA}"/>
          </ac:spMkLst>
        </pc:spChg>
        <pc:spChg chg="add">
          <ac:chgData name="HUGO SANCHES PADULA" userId="S::hugo.padula@etec.sp.gov.br::339ef7b3-2e99-4d22-a958-b7d9a837fa24" providerId="AD" clId="Web-{0A6C7893-12F2-D500-930E-02F3AF2447B6}" dt="2021-06-08T14:33:12.580" v="3"/>
          <ac:spMkLst>
            <pc:docMk/>
            <pc:sldMk cId="14577412" sldId="259"/>
            <ac:spMk id="14" creationId="{472E3A19-F5D5-48FC-BB9C-48C2F68F598B}"/>
          </ac:spMkLst>
        </pc:spChg>
        <pc:spChg chg="add">
          <ac:chgData name="HUGO SANCHES PADULA" userId="S::hugo.padula@etec.sp.gov.br::339ef7b3-2e99-4d22-a958-b7d9a837fa24" providerId="AD" clId="Web-{0A6C7893-12F2-D500-930E-02F3AF2447B6}" dt="2021-06-08T14:33:12.580" v="3"/>
          <ac:spMkLst>
            <pc:docMk/>
            <pc:sldMk cId="14577412" sldId="259"/>
            <ac:spMk id="16" creationId="{7A62E32F-BB65-43A8-8EB5-92346890E549}"/>
          </ac:spMkLst>
        </pc:spChg>
        <pc:spChg chg="add">
          <ac:chgData name="HUGO SANCHES PADULA" userId="S::hugo.padula@etec.sp.gov.br::339ef7b3-2e99-4d22-a958-b7d9a837fa24" providerId="AD" clId="Web-{0A6C7893-12F2-D500-930E-02F3AF2447B6}" dt="2021-06-08T14:33:12.580" v="3"/>
          <ac:spMkLst>
            <pc:docMk/>
            <pc:sldMk cId="14577412" sldId="259"/>
            <ac:spMk id="18" creationId="{14E91B64-9FCC-451E-AFB4-A827D6329367}"/>
          </ac:spMkLst>
        </pc:spChg>
        <pc:picChg chg="add mod">
          <ac:chgData name="HUGO SANCHES PADULA" userId="S::hugo.padula@etec.sp.gov.br::339ef7b3-2e99-4d22-a958-b7d9a837fa24" providerId="AD" clId="Web-{0A6C7893-12F2-D500-930E-02F3AF2447B6}" dt="2021-06-08T14:52:17.070" v="30" actId="1076"/>
          <ac:picMkLst>
            <pc:docMk/>
            <pc:sldMk cId="14577412" sldId="259"/>
            <ac:picMk id="4" creationId="{758084A2-8D63-471A-B698-C7B75BF6607A}"/>
          </ac:picMkLst>
        </pc:picChg>
      </pc:sldChg>
      <pc:sldChg chg="modSp">
        <pc:chgData name="HUGO SANCHES PADULA" userId="S::hugo.padula@etec.sp.gov.br::339ef7b3-2e99-4d22-a958-b7d9a837fa24" providerId="AD" clId="Web-{0A6C7893-12F2-D500-930E-02F3AF2447B6}" dt="2021-06-08T16:15:58.578" v="123" actId="20577"/>
        <pc:sldMkLst>
          <pc:docMk/>
          <pc:sldMk cId="2995755019" sldId="260"/>
        </pc:sldMkLst>
        <pc:spChg chg="mod">
          <ac:chgData name="HUGO SANCHES PADULA" userId="S::hugo.padula@etec.sp.gov.br::339ef7b3-2e99-4d22-a958-b7d9a837fa24" providerId="AD" clId="Web-{0A6C7893-12F2-D500-930E-02F3AF2447B6}" dt="2021-06-08T16:15:58.578" v="123" actId="20577"/>
          <ac:spMkLst>
            <pc:docMk/>
            <pc:sldMk cId="2995755019" sldId="260"/>
            <ac:spMk id="23" creationId="{33DF3AFB-09DF-4E5D-9DA9-6986881FD238}"/>
          </ac:spMkLst>
        </pc:spChg>
        <pc:spChg chg="mod">
          <ac:chgData name="HUGO SANCHES PADULA" userId="S::hugo.padula@etec.sp.gov.br::339ef7b3-2e99-4d22-a958-b7d9a837fa24" providerId="AD" clId="Web-{0A6C7893-12F2-D500-930E-02F3AF2447B6}" dt="2021-06-08T16:14:49.045" v="121" actId="20577"/>
          <ac:spMkLst>
            <pc:docMk/>
            <pc:sldMk cId="2995755019" sldId="260"/>
            <ac:spMk id="24" creationId="{C358D128-5467-4EE5-AB90-B5BDACA520E6}"/>
          </ac:spMkLst>
        </pc:spChg>
      </pc:sldChg>
      <pc:sldChg chg="addSp modSp new mod setBg">
        <pc:chgData name="HUGO SANCHES PADULA" userId="S::hugo.padula@etec.sp.gov.br::339ef7b3-2e99-4d22-a958-b7d9a837fa24" providerId="AD" clId="Web-{0A6C7893-12F2-D500-930E-02F3AF2447B6}" dt="2021-06-08T16:17:30.424" v="126"/>
        <pc:sldMkLst>
          <pc:docMk/>
          <pc:sldMk cId="1438542370" sldId="261"/>
        </pc:sldMkLst>
        <pc:spChg chg="add">
          <ac:chgData name="HUGO SANCHES PADULA" userId="S::hugo.padula@etec.sp.gov.br::339ef7b3-2e99-4d22-a958-b7d9a837fa24" providerId="AD" clId="Web-{0A6C7893-12F2-D500-930E-02F3AF2447B6}" dt="2021-06-08T16:17:30.424" v="126"/>
          <ac:spMkLst>
            <pc:docMk/>
            <pc:sldMk cId="1438542370" sldId="261"/>
            <ac:spMk id="7" creationId="{69D184B2-2226-4E31-BCCB-444330767440}"/>
          </ac:spMkLst>
        </pc:spChg>
        <pc:spChg chg="add">
          <ac:chgData name="HUGO SANCHES PADULA" userId="S::hugo.padula@etec.sp.gov.br::339ef7b3-2e99-4d22-a958-b7d9a837fa24" providerId="AD" clId="Web-{0A6C7893-12F2-D500-930E-02F3AF2447B6}" dt="2021-06-08T16:17:30.424" v="126"/>
          <ac:spMkLst>
            <pc:docMk/>
            <pc:sldMk cId="1438542370" sldId="261"/>
            <ac:spMk id="9" creationId="{1AC4D4E3-486A-464A-8EC8-D44881097267}"/>
          </ac:spMkLst>
        </pc:spChg>
        <pc:spChg chg="add">
          <ac:chgData name="HUGO SANCHES PADULA" userId="S::hugo.padula@etec.sp.gov.br::339ef7b3-2e99-4d22-a958-b7d9a837fa24" providerId="AD" clId="Web-{0A6C7893-12F2-D500-930E-02F3AF2447B6}" dt="2021-06-08T16:17:30.424" v="126"/>
          <ac:spMkLst>
            <pc:docMk/>
            <pc:sldMk cId="1438542370" sldId="261"/>
            <ac:spMk id="11" creationId="{864DE13E-58EB-4475-B79C-0D4FC651239B}"/>
          </ac:spMkLst>
        </pc:spChg>
        <pc:picChg chg="add mod">
          <ac:chgData name="HUGO SANCHES PADULA" userId="S::hugo.padula@etec.sp.gov.br::339ef7b3-2e99-4d22-a958-b7d9a837fa24" providerId="AD" clId="Web-{0A6C7893-12F2-D500-930E-02F3AF2447B6}" dt="2021-06-08T16:17:30.424" v="126"/>
          <ac:picMkLst>
            <pc:docMk/>
            <pc:sldMk cId="1438542370" sldId="261"/>
            <ac:picMk id="2" creationId="{7A438289-097D-4181-88D3-BBB4C4F2E482}"/>
          </ac:picMkLst>
        </pc:picChg>
      </pc:sldChg>
      <pc:sldChg chg="addSp delSp modSp new del mod ord setBg">
        <pc:chgData name="HUGO SANCHES PADULA" userId="S::hugo.padula@etec.sp.gov.br::339ef7b3-2e99-4d22-a958-b7d9a837fa24" providerId="AD" clId="Web-{0A6C7893-12F2-D500-930E-02F3AF2447B6}" dt="2021-06-08T16:10:48.212" v="99"/>
        <pc:sldMkLst>
          <pc:docMk/>
          <pc:sldMk cId="2049863202" sldId="261"/>
        </pc:sldMkLst>
        <pc:spChg chg="mod ord">
          <ac:chgData name="HUGO SANCHES PADULA" userId="S::hugo.padula@etec.sp.gov.br::339ef7b3-2e99-4d22-a958-b7d9a837fa24" providerId="AD" clId="Web-{0A6C7893-12F2-D500-930E-02F3AF2447B6}" dt="2021-06-08T16:06:01.518" v="94"/>
          <ac:spMkLst>
            <pc:docMk/>
            <pc:sldMk cId="2049863202" sldId="261"/>
            <ac:spMk id="2" creationId="{58F196AE-4FE3-47DF-A48B-CB201507F462}"/>
          </ac:spMkLst>
        </pc:spChg>
        <pc:spChg chg="del mod">
          <ac:chgData name="HUGO SANCHES PADULA" userId="S::hugo.padula@etec.sp.gov.br::339ef7b3-2e99-4d22-a958-b7d9a837fa24" providerId="AD" clId="Web-{0A6C7893-12F2-D500-930E-02F3AF2447B6}" dt="2021-06-08T16:04:02.187" v="92"/>
          <ac:spMkLst>
            <pc:docMk/>
            <pc:sldMk cId="2049863202" sldId="261"/>
            <ac:spMk id="3" creationId="{37C26525-9233-4C0C-AB44-3FE98A2209E8}"/>
          </ac:spMkLst>
        </pc:spChg>
        <pc:spChg chg="add del">
          <ac:chgData name="HUGO SANCHES PADULA" userId="S::hugo.padula@etec.sp.gov.br::339ef7b3-2e99-4d22-a958-b7d9a837fa24" providerId="AD" clId="Web-{0A6C7893-12F2-D500-930E-02F3AF2447B6}" dt="2021-06-08T15:08:56.788" v="88"/>
          <ac:spMkLst>
            <pc:docMk/>
            <pc:sldMk cId="2049863202" sldId="261"/>
            <ac:spMk id="8" creationId="{C2F4CBFA-B385-4B16-B63B-29D40EBF7357}"/>
          </ac:spMkLst>
        </pc:spChg>
        <pc:spChg chg="add del">
          <ac:chgData name="HUGO SANCHES PADULA" userId="S::hugo.padula@etec.sp.gov.br::339ef7b3-2e99-4d22-a958-b7d9a837fa24" providerId="AD" clId="Web-{0A6C7893-12F2-D500-930E-02F3AF2447B6}" dt="2021-06-08T16:06:01.518" v="94"/>
          <ac:spMkLst>
            <pc:docMk/>
            <pc:sldMk cId="2049863202" sldId="261"/>
            <ac:spMk id="18" creationId="{6A1473A6-3F22-483E-8A30-80B9D2B14592}"/>
          </ac:spMkLst>
        </pc:spChg>
        <pc:spChg chg="add">
          <ac:chgData name="HUGO SANCHES PADULA" userId="S::hugo.padula@etec.sp.gov.br::339ef7b3-2e99-4d22-a958-b7d9a837fa24" providerId="AD" clId="Web-{0A6C7893-12F2-D500-930E-02F3AF2447B6}" dt="2021-06-08T16:06:01.518" v="94"/>
          <ac:spMkLst>
            <pc:docMk/>
            <pc:sldMk cId="2049863202" sldId="261"/>
            <ac:spMk id="28" creationId="{0E9C5405-4A49-4E12-98FD-8966C1118F23}"/>
          </ac:spMkLst>
        </pc:spChg>
        <pc:spChg chg="add">
          <ac:chgData name="HUGO SANCHES PADULA" userId="S::hugo.padula@etec.sp.gov.br::339ef7b3-2e99-4d22-a958-b7d9a837fa24" providerId="AD" clId="Web-{0A6C7893-12F2-D500-930E-02F3AF2447B6}" dt="2021-06-08T16:06:01.518" v="94"/>
          <ac:spMkLst>
            <pc:docMk/>
            <pc:sldMk cId="2049863202" sldId="261"/>
            <ac:spMk id="30" creationId="{35B9823A-85C3-4837-8700-3D94F9B36113}"/>
          </ac:spMkLst>
        </pc:spChg>
        <pc:spChg chg="add">
          <ac:chgData name="HUGO SANCHES PADULA" userId="S::hugo.padula@etec.sp.gov.br::339ef7b3-2e99-4d22-a958-b7d9a837fa24" providerId="AD" clId="Web-{0A6C7893-12F2-D500-930E-02F3AF2447B6}" dt="2021-06-08T16:06:01.518" v="94"/>
          <ac:spMkLst>
            <pc:docMk/>
            <pc:sldMk cId="2049863202" sldId="261"/>
            <ac:spMk id="32" creationId="{5BAFBDD6-35EA-4318-81BD-034C73032263}"/>
          </ac:spMkLst>
        </pc:spChg>
        <pc:spChg chg="add">
          <ac:chgData name="HUGO SANCHES PADULA" userId="S::hugo.padula@etec.sp.gov.br::339ef7b3-2e99-4d22-a958-b7d9a837fa24" providerId="AD" clId="Web-{0A6C7893-12F2-D500-930E-02F3AF2447B6}" dt="2021-06-08T16:06:01.518" v="94"/>
          <ac:spMkLst>
            <pc:docMk/>
            <pc:sldMk cId="2049863202" sldId="261"/>
            <ac:spMk id="34" creationId="{9668AFA7-0343-4462-B952-29775C02D4E4}"/>
          </ac:spMkLst>
        </pc:spChg>
        <pc:spChg chg="add">
          <ac:chgData name="HUGO SANCHES PADULA" userId="S::hugo.padula@etec.sp.gov.br::339ef7b3-2e99-4d22-a958-b7d9a837fa24" providerId="AD" clId="Web-{0A6C7893-12F2-D500-930E-02F3AF2447B6}" dt="2021-06-08T16:06:01.518" v="94"/>
          <ac:spMkLst>
            <pc:docMk/>
            <pc:sldMk cId="2049863202" sldId="261"/>
            <ac:spMk id="36" creationId="{FABAF75E-3794-4E38-AFE5-55C262447584}"/>
          </ac:spMkLst>
        </pc:spChg>
        <pc:grpChg chg="add del">
          <ac:chgData name="HUGO SANCHES PADULA" userId="S::hugo.padula@etec.sp.gov.br::339ef7b3-2e99-4d22-a958-b7d9a837fa24" providerId="AD" clId="Web-{0A6C7893-12F2-D500-930E-02F3AF2447B6}" dt="2021-06-08T15:08:56.788" v="88"/>
          <ac:grpSpMkLst>
            <pc:docMk/>
            <pc:sldMk cId="2049863202" sldId="261"/>
            <ac:grpSpMk id="10" creationId="{F698CE04-5039-4B4D-B676-5DDF9467EA20}"/>
          </ac:grpSpMkLst>
        </pc:grpChg>
        <pc:grpChg chg="add del">
          <ac:chgData name="HUGO SANCHES PADULA" userId="S::hugo.padula@etec.sp.gov.br::339ef7b3-2e99-4d22-a958-b7d9a837fa24" providerId="AD" clId="Web-{0A6C7893-12F2-D500-930E-02F3AF2447B6}" dt="2021-06-08T16:06:01.518" v="94"/>
          <ac:grpSpMkLst>
            <pc:docMk/>
            <pc:sldMk cId="2049863202" sldId="261"/>
            <ac:grpSpMk id="20" creationId="{AA1375E3-3E53-4D75-BAB7-E5929BFCB25F}"/>
          </ac:grpSpMkLst>
        </pc:grpChg>
        <pc:picChg chg="add mod">
          <ac:chgData name="HUGO SANCHES PADULA" userId="S::hugo.padula@etec.sp.gov.br::339ef7b3-2e99-4d22-a958-b7d9a837fa24" providerId="AD" clId="Web-{0A6C7893-12F2-D500-930E-02F3AF2447B6}" dt="2021-06-08T16:06:01.518" v="94"/>
          <ac:picMkLst>
            <pc:docMk/>
            <pc:sldMk cId="2049863202" sldId="261"/>
            <ac:picMk id="4" creationId="{3C0A281A-610D-4FB6-82AF-F6AF0C7AEA51}"/>
          </ac:picMkLst>
        </pc:picChg>
      </pc:sldChg>
    </pc:docChg>
  </pc:docChgLst>
  <pc:docChgLst>
    <pc:chgData name="HUGO SANCHES PADULA" userId="S::hugo.padula@etec.sp.gov.br::339ef7b3-2e99-4d22-a958-b7d9a837fa24" providerId="AD" clId="Web-{3E5E3983-5DE9-C70F-CC95-32BCDA0A8150}"/>
    <pc:docChg chg="addSld delSld modSld sldOrd">
      <pc:chgData name="HUGO SANCHES PADULA" userId="S::hugo.padula@etec.sp.gov.br::339ef7b3-2e99-4d22-a958-b7d9a837fa24" providerId="AD" clId="Web-{3E5E3983-5DE9-C70F-CC95-32BCDA0A8150}" dt="2021-06-08T16:26:04.045" v="44"/>
      <pc:docMkLst>
        <pc:docMk/>
      </pc:docMkLst>
      <pc:sldChg chg="modSp ord">
        <pc:chgData name="HUGO SANCHES PADULA" userId="S::hugo.padula@etec.sp.gov.br::339ef7b3-2e99-4d22-a958-b7d9a837fa24" providerId="AD" clId="Web-{3E5E3983-5DE9-C70F-CC95-32BCDA0A8150}" dt="2021-06-08T16:25:37.919" v="42"/>
        <pc:sldMkLst>
          <pc:docMk/>
          <pc:sldMk cId="14577412" sldId="259"/>
        </pc:sldMkLst>
        <pc:spChg chg="mod">
          <ac:chgData name="HUGO SANCHES PADULA" userId="S::hugo.padula@etec.sp.gov.br::339ef7b3-2e99-4d22-a958-b7d9a837fa24" providerId="AD" clId="Web-{3E5E3983-5DE9-C70F-CC95-32BCDA0A8150}" dt="2021-06-08T16:21:47.352" v="41" actId="20577"/>
          <ac:spMkLst>
            <pc:docMk/>
            <pc:sldMk cId="14577412" sldId="259"/>
            <ac:spMk id="2" creationId="{1AB4E1B8-1625-4A86-9760-E0C6D8E2FBFE}"/>
          </ac:spMkLst>
        </pc:spChg>
      </pc:sldChg>
      <pc:sldChg chg="ord">
        <pc:chgData name="HUGO SANCHES PADULA" userId="S::hugo.padula@etec.sp.gov.br::339ef7b3-2e99-4d22-a958-b7d9a837fa24" providerId="AD" clId="Web-{3E5E3983-5DE9-C70F-CC95-32BCDA0A8150}" dt="2021-06-08T16:26:04.045" v="44"/>
        <pc:sldMkLst>
          <pc:docMk/>
          <pc:sldMk cId="2995755019" sldId="260"/>
        </pc:sldMkLst>
      </pc:sldChg>
      <pc:sldChg chg="addSp modSp new mod ord setBg">
        <pc:chgData name="HUGO SANCHES PADULA" userId="S::hugo.padula@etec.sp.gov.br::339ef7b3-2e99-4d22-a958-b7d9a837fa24" providerId="AD" clId="Web-{3E5E3983-5DE9-C70F-CC95-32BCDA0A8150}" dt="2021-06-08T16:26:04.029" v="43"/>
        <pc:sldMkLst>
          <pc:docMk/>
          <pc:sldMk cId="158217367" sldId="261"/>
        </pc:sldMkLst>
        <pc:spChg chg="mod">
          <ac:chgData name="HUGO SANCHES PADULA" userId="S::hugo.padula@etec.sp.gov.br::339ef7b3-2e99-4d22-a958-b7d9a837fa24" providerId="AD" clId="Web-{3E5E3983-5DE9-C70F-CC95-32BCDA0A8150}" dt="2021-06-08T16:21:01.366" v="35" actId="20577"/>
          <ac:spMkLst>
            <pc:docMk/>
            <pc:sldMk cId="158217367" sldId="261"/>
            <ac:spMk id="2" creationId="{297395A8-A171-42F6-A2E7-B2B141E9E66C}"/>
          </ac:spMkLst>
        </pc:spChg>
        <pc:spChg chg="add">
          <ac:chgData name="HUGO SANCHES PADULA" userId="S::hugo.padula@etec.sp.gov.br::339ef7b3-2e99-4d22-a958-b7d9a837fa24" providerId="AD" clId="Web-{3E5E3983-5DE9-C70F-CC95-32BCDA0A8150}" dt="2021-06-08T16:18:31.800" v="4"/>
          <ac:spMkLst>
            <pc:docMk/>
            <pc:sldMk cId="158217367" sldId="261"/>
            <ac:spMk id="8" creationId="{E6760941-EF99-4F61-A95D-3C3E7C08DBD6}"/>
          </ac:spMkLst>
        </pc:spChg>
        <pc:spChg chg="add">
          <ac:chgData name="HUGO SANCHES PADULA" userId="S::hugo.padula@etec.sp.gov.br::339ef7b3-2e99-4d22-a958-b7d9a837fa24" providerId="AD" clId="Web-{3E5E3983-5DE9-C70F-CC95-32BCDA0A8150}" dt="2021-06-08T16:18:31.800" v="4"/>
          <ac:spMkLst>
            <pc:docMk/>
            <pc:sldMk cId="158217367" sldId="261"/>
            <ac:spMk id="10" creationId="{44D9B9FF-D6DA-4F69-B4A0-BA1550D65CD9}"/>
          </ac:spMkLst>
        </pc:spChg>
        <pc:spChg chg="add">
          <ac:chgData name="HUGO SANCHES PADULA" userId="S::hugo.padula@etec.sp.gov.br::339ef7b3-2e99-4d22-a958-b7d9a837fa24" providerId="AD" clId="Web-{3E5E3983-5DE9-C70F-CC95-32BCDA0A8150}" dt="2021-06-08T16:18:31.800" v="4"/>
          <ac:spMkLst>
            <pc:docMk/>
            <pc:sldMk cId="158217367" sldId="261"/>
            <ac:spMk id="12" creationId="{A7DC0AF9-0747-4070-A6D7-DF3681B9EB08}"/>
          </ac:spMkLst>
        </pc:spChg>
        <pc:spChg chg="add">
          <ac:chgData name="HUGO SANCHES PADULA" userId="S::hugo.padula@etec.sp.gov.br::339ef7b3-2e99-4d22-a958-b7d9a837fa24" providerId="AD" clId="Web-{3E5E3983-5DE9-C70F-CC95-32BCDA0A8150}" dt="2021-06-08T16:18:31.800" v="4"/>
          <ac:spMkLst>
            <pc:docMk/>
            <pc:sldMk cId="158217367" sldId="261"/>
            <ac:spMk id="14" creationId="{74612EAD-0A8C-4C44-AFE1-3DF0669AC819}"/>
          </ac:spMkLst>
        </pc:spChg>
        <pc:spChg chg="add">
          <ac:chgData name="HUGO SANCHES PADULA" userId="S::hugo.padula@etec.sp.gov.br::339ef7b3-2e99-4d22-a958-b7d9a837fa24" providerId="AD" clId="Web-{3E5E3983-5DE9-C70F-CC95-32BCDA0A8150}" dt="2021-06-08T16:18:31.800" v="4"/>
          <ac:spMkLst>
            <pc:docMk/>
            <pc:sldMk cId="158217367" sldId="261"/>
            <ac:spMk id="16" creationId="{C2D46295-4D0D-487B-8972-141A047FB174}"/>
          </ac:spMkLst>
        </pc:spChg>
        <pc:picChg chg="add mod">
          <ac:chgData name="HUGO SANCHES PADULA" userId="S::hugo.padula@etec.sp.gov.br::339ef7b3-2e99-4d22-a958-b7d9a837fa24" providerId="AD" clId="Web-{3E5E3983-5DE9-C70F-CC95-32BCDA0A8150}" dt="2021-06-08T16:19:34.786" v="21" actId="1076"/>
          <ac:picMkLst>
            <pc:docMk/>
            <pc:sldMk cId="158217367" sldId="261"/>
            <ac:picMk id="3" creationId="{D79FBD61-F02B-4803-B365-404CCC5FD897}"/>
          </ac:picMkLst>
        </pc:picChg>
      </pc:sldChg>
      <pc:sldChg chg="delSp del">
        <pc:chgData name="HUGO SANCHES PADULA" userId="S::hugo.padula@etec.sp.gov.br::339ef7b3-2e99-4d22-a958-b7d9a837fa24" providerId="AD" clId="Web-{3E5E3983-5DE9-C70F-CC95-32BCDA0A8150}" dt="2021-06-08T16:18:13.597" v="1"/>
        <pc:sldMkLst>
          <pc:docMk/>
          <pc:sldMk cId="1438542370" sldId="261"/>
        </pc:sldMkLst>
        <pc:picChg chg="del">
          <ac:chgData name="HUGO SANCHES PADULA" userId="S::hugo.padula@etec.sp.gov.br::339ef7b3-2e99-4d22-a958-b7d9a837fa24" providerId="AD" clId="Web-{3E5E3983-5DE9-C70F-CC95-32BCDA0A8150}" dt="2021-06-08T16:18:08.894" v="0"/>
          <ac:picMkLst>
            <pc:docMk/>
            <pc:sldMk cId="1438542370" sldId="261"/>
            <ac:picMk id="2" creationId="{7A438289-097D-4181-88D3-BBB4C4F2E48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94EC70-B393-409F-8F5B-BE12B4DE54EA}" type="datetimeFigureOut">
              <a:rPr lang="pt-BR" smtClean="0"/>
              <a:t>08/06/2021</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EA3C49-E0A6-4A05-B9AD-0FDD0032C438}" type="slidenum">
              <a:rPr lang="pt-BR" smtClean="0"/>
              <a:t>‹nº›</a:t>
            </a:fld>
            <a:endParaRPr lang="pt-BR"/>
          </a:p>
        </p:txBody>
      </p:sp>
    </p:spTree>
    <p:extLst>
      <p:ext uri="{BB962C8B-B14F-4D97-AF65-F5344CB8AC3E}">
        <p14:creationId xmlns:p14="http://schemas.microsoft.com/office/powerpoint/2010/main" val="4176140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800" dirty="0">
                <a:effectLst/>
                <a:latin typeface="Arial" panose="020B0604020202020204" pitchFamily="34" charset="0"/>
                <a:ea typeface="Calibri" panose="020F0502020204030204" pitchFamily="34" charset="0"/>
              </a:rPr>
              <a:t>Nosso objetivo é atualizar o sistema de gerenciamento da biblioteca da ETEC, já que se acredita que este sistema esteja obsoleto e desatualizado, gerando uma maior dificuldade para a locação de livros.</a:t>
            </a:r>
            <a:endParaRPr lang="pt-BR" dirty="0"/>
          </a:p>
        </p:txBody>
      </p:sp>
      <p:sp>
        <p:nvSpPr>
          <p:cNvPr id="4" name="Espaço Reservado para Número de Slide 3"/>
          <p:cNvSpPr>
            <a:spLocks noGrp="1"/>
          </p:cNvSpPr>
          <p:nvPr>
            <p:ph type="sldNum" sz="quarter" idx="5"/>
          </p:nvPr>
        </p:nvSpPr>
        <p:spPr/>
        <p:txBody>
          <a:bodyPr/>
          <a:lstStyle/>
          <a:p>
            <a:fld id="{38EA3C49-E0A6-4A05-B9AD-0FDD0032C438}" type="slidenum">
              <a:rPr lang="pt-BR" smtClean="0"/>
              <a:t>2</a:t>
            </a:fld>
            <a:endParaRPr lang="pt-BR"/>
          </a:p>
        </p:txBody>
      </p:sp>
    </p:spTree>
    <p:extLst>
      <p:ext uri="{BB962C8B-B14F-4D97-AF65-F5344CB8AC3E}">
        <p14:creationId xmlns:p14="http://schemas.microsoft.com/office/powerpoint/2010/main" val="3955564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800" dirty="0">
                <a:effectLst/>
                <a:latin typeface="Arial" panose="020B0604020202020204" pitchFamily="34" charset="0"/>
                <a:ea typeface="Calibri" panose="020F0502020204030204" pitchFamily="34" charset="0"/>
              </a:rPr>
              <a:t>Queremos atualizar a forma de locação e gerenciamento para algo menos manual e demorado, além de também propor um menor uso de “bilhetes” que por muitas vezes são fáceis de serem perdidos pelos alunos e gastam uma quantidade significante de papel. Com isso, a solução proposta é uma aplicação com o objetivo de facilitar tanto o gerenciamento da biblioteca quanto a forma de empréstimo com uma maior praticidade e tecnologia.</a:t>
            </a:r>
            <a:endParaRPr lang="pt-BR" dirty="0"/>
          </a:p>
        </p:txBody>
      </p:sp>
      <p:sp>
        <p:nvSpPr>
          <p:cNvPr id="4" name="Espaço Reservado para Número de Slide 3"/>
          <p:cNvSpPr>
            <a:spLocks noGrp="1"/>
          </p:cNvSpPr>
          <p:nvPr>
            <p:ph type="sldNum" sz="quarter" idx="5"/>
          </p:nvPr>
        </p:nvSpPr>
        <p:spPr/>
        <p:txBody>
          <a:bodyPr/>
          <a:lstStyle/>
          <a:p>
            <a:fld id="{38EA3C49-E0A6-4A05-B9AD-0FDD0032C438}" type="slidenum">
              <a:rPr lang="pt-BR" smtClean="0"/>
              <a:t>3</a:t>
            </a:fld>
            <a:endParaRPr lang="pt-BR"/>
          </a:p>
        </p:txBody>
      </p:sp>
    </p:spTree>
    <p:extLst>
      <p:ext uri="{BB962C8B-B14F-4D97-AF65-F5344CB8AC3E}">
        <p14:creationId xmlns:p14="http://schemas.microsoft.com/office/powerpoint/2010/main" val="662047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Mas como vamos transforma esse forma antiga de locação de livros em algo mais moderno e prático? </a:t>
            </a:r>
          </a:p>
          <a:p>
            <a:r>
              <a:rPr lang="pt-BR" dirty="0"/>
              <a:t>Atualmente o celular é utilizado de muitas formas no nosso cotidiano, como por exemplo pedindo comida pelo </a:t>
            </a:r>
            <a:r>
              <a:rPr lang="pt-BR" dirty="0" err="1"/>
              <a:t>Ifood</a:t>
            </a:r>
            <a:r>
              <a:rPr lang="pt-BR" dirty="0"/>
              <a:t>, ou precisando se deslocar pra um lugar de carro com o Uber e outros.  Vamos trazer esse funcionalidade do celular também para como gerenciamos a biblioteca escolar. No caso, em vez de os alunos precisarem pegar bilhetes ou também de alguém anotar todas as informações em um livro, queremos trazer isso tudo de uma forma mais moderna e digital.</a:t>
            </a:r>
          </a:p>
        </p:txBody>
      </p:sp>
      <p:sp>
        <p:nvSpPr>
          <p:cNvPr id="4" name="Espaço Reservado para Número de Slide 3"/>
          <p:cNvSpPr>
            <a:spLocks noGrp="1"/>
          </p:cNvSpPr>
          <p:nvPr>
            <p:ph type="sldNum" sz="quarter" idx="5"/>
          </p:nvPr>
        </p:nvSpPr>
        <p:spPr/>
        <p:txBody>
          <a:bodyPr/>
          <a:lstStyle/>
          <a:p>
            <a:fld id="{38EA3C49-E0A6-4A05-B9AD-0FDD0032C438}" type="slidenum">
              <a:rPr lang="pt-BR" smtClean="0"/>
              <a:t>4</a:t>
            </a:fld>
            <a:endParaRPr lang="pt-BR"/>
          </a:p>
        </p:txBody>
      </p:sp>
    </p:spTree>
    <p:extLst>
      <p:ext uri="{BB962C8B-B14F-4D97-AF65-F5344CB8AC3E}">
        <p14:creationId xmlns:p14="http://schemas.microsoft.com/office/powerpoint/2010/main" val="803951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800" dirty="0">
                <a:effectLst/>
                <a:latin typeface="Arial" panose="020B0604020202020204" pitchFamily="34" charset="0"/>
                <a:ea typeface="Calibri" panose="020F0502020204030204" pitchFamily="34" charset="0"/>
              </a:rPr>
              <a:t>HTML, servindo de base estrutural e sendo responsável pela criação de divisórias e de outras partes que compõem todo o site; de marcação CSS, responsável pelo adicionamento de estilos, junto do desenvolvimento do design e pelo “polimento” visual; de programação PHP, responsável principalmente pela conexão entre o banco de dados e a aplicação, possuindo vital importância para o registro e salvamento de dados; de programação JavaScript, efetua funções específicas como forma de ferramenta para uma maior dinamização. Além dessas linguagens, também é utilizado o Banco de Dados MySQL como forma de gerenciamento de dados</a:t>
            </a:r>
            <a:endParaRPr lang="pt-BR" dirty="0"/>
          </a:p>
        </p:txBody>
      </p:sp>
      <p:sp>
        <p:nvSpPr>
          <p:cNvPr id="4" name="Espaço Reservado para Número de Slide 3"/>
          <p:cNvSpPr>
            <a:spLocks noGrp="1"/>
          </p:cNvSpPr>
          <p:nvPr>
            <p:ph type="sldNum" sz="quarter" idx="5"/>
          </p:nvPr>
        </p:nvSpPr>
        <p:spPr/>
        <p:txBody>
          <a:bodyPr/>
          <a:lstStyle/>
          <a:p>
            <a:fld id="{38EA3C49-E0A6-4A05-B9AD-0FDD0032C438}" type="slidenum">
              <a:rPr lang="pt-BR" smtClean="0"/>
              <a:t>5</a:t>
            </a:fld>
            <a:endParaRPr lang="pt-BR"/>
          </a:p>
        </p:txBody>
      </p:sp>
    </p:spTree>
    <p:extLst>
      <p:ext uri="{BB962C8B-B14F-4D97-AF65-F5344CB8AC3E}">
        <p14:creationId xmlns:p14="http://schemas.microsoft.com/office/powerpoint/2010/main" val="15180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de-D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08.06.2021</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877683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08.06.2021</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746588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endParaRPr lang="de-DE"/>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08.06.2021</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130639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08.06.2021</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14005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de-DE"/>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F0E51C7C-CEA3-4CAA-BE4B-344879E7C377}" type="datetimeFigureOut">
              <a:rPr lang="de-DE" smtClean="0"/>
              <a:t>08.06.2021</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781375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Conteúdo 2"/>
          <p:cNvSpPr>
            <a:spLocks noGrp="1"/>
          </p:cNvSpPr>
          <p:nvPr>
            <p:ph sz="half" idx="1"/>
          </p:nvPr>
        </p:nvSpPr>
        <p:spPr>
          <a:xfrm>
            <a:off x="838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Conteúdo 3"/>
          <p:cNvSpPr>
            <a:spLocks noGrp="1"/>
          </p:cNvSpPr>
          <p:nvPr>
            <p:ph sz="half" idx="2"/>
          </p:nvPr>
        </p:nvSpPr>
        <p:spPr>
          <a:xfrm>
            <a:off x="6172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5" name="Espaço Reservado para Data 4"/>
          <p:cNvSpPr>
            <a:spLocks noGrp="1"/>
          </p:cNvSpPr>
          <p:nvPr>
            <p:ph type="dt" sz="half" idx="10"/>
          </p:nvPr>
        </p:nvSpPr>
        <p:spPr/>
        <p:txBody>
          <a:bodyPr/>
          <a:lstStyle/>
          <a:p>
            <a:fld id="{F0E51C7C-CEA3-4CAA-BE4B-344879E7C377}" type="datetimeFigureOut">
              <a:rPr lang="de-DE" smtClean="0"/>
              <a:t>08.06.2021</a:t>
            </a:fld>
            <a:endParaRPr lang="de-DE"/>
          </a:p>
        </p:txBody>
      </p:sp>
      <p:sp>
        <p:nvSpPr>
          <p:cNvPr id="6" name="Espaço Reservado para Rodapé 5"/>
          <p:cNvSpPr>
            <a:spLocks noGrp="1"/>
          </p:cNvSpPr>
          <p:nvPr>
            <p:ph type="ftr" sz="quarter" idx="11"/>
          </p:nvPr>
        </p:nvSpPr>
        <p:spPr/>
        <p:txBody>
          <a:bodyPr/>
          <a:lstStyle/>
          <a:p>
            <a:endParaRPr lang="de-DE"/>
          </a:p>
        </p:txBody>
      </p:sp>
      <p:sp>
        <p:nvSpPr>
          <p:cNvPr id="7" name="Espaço Reservado para Número de Slide 6"/>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2124613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endParaRPr lang="de-DE"/>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7" name="Espaço Reservado para Data 6"/>
          <p:cNvSpPr>
            <a:spLocks noGrp="1"/>
          </p:cNvSpPr>
          <p:nvPr>
            <p:ph type="dt" sz="half" idx="10"/>
          </p:nvPr>
        </p:nvSpPr>
        <p:spPr/>
        <p:txBody>
          <a:bodyPr/>
          <a:lstStyle/>
          <a:p>
            <a:fld id="{F0E51C7C-CEA3-4CAA-BE4B-344879E7C377}" type="datetimeFigureOut">
              <a:rPr lang="de-DE" smtClean="0"/>
              <a:t>08.06.2021</a:t>
            </a:fld>
            <a:endParaRPr lang="de-DE"/>
          </a:p>
        </p:txBody>
      </p:sp>
      <p:sp>
        <p:nvSpPr>
          <p:cNvPr id="8" name="Espaço Reservado para Rodapé 7"/>
          <p:cNvSpPr>
            <a:spLocks noGrp="1"/>
          </p:cNvSpPr>
          <p:nvPr>
            <p:ph type="ftr" sz="quarter" idx="11"/>
          </p:nvPr>
        </p:nvSpPr>
        <p:spPr/>
        <p:txBody>
          <a:bodyPr/>
          <a:lstStyle/>
          <a:p>
            <a:endParaRPr lang="de-DE"/>
          </a:p>
        </p:txBody>
      </p:sp>
      <p:sp>
        <p:nvSpPr>
          <p:cNvPr id="9" name="Espaço Reservado para Número de Slide 8"/>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694421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Data 2"/>
          <p:cNvSpPr>
            <a:spLocks noGrp="1"/>
          </p:cNvSpPr>
          <p:nvPr>
            <p:ph type="dt" sz="half" idx="10"/>
          </p:nvPr>
        </p:nvSpPr>
        <p:spPr/>
        <p:txBody>
          <a:bodyPr/>
          <a:lstStyle/>
          <a:p>
            <a:fld id="{F0E51C7C-CEA3-4CAA-BE4B-344879E7C377}" type="datetimeFigureOut">
              <a:rPr lang="de-DE" smtClean="0"/>
              <a:t>08.06.2021</a:t>
            </a:fld>
            <a:endParaRPr lang="de-DE"/>
          </a:p>
        </p:txBody>
      </p:sp>
      <p:sp>
        <p:nvSpPr>
          <p:cNvPr id="4" name="Espaço Reservado para Rodapé 3"/>
          <p:cNvSpPr>
            <a:spLocks noGrp="1"/>
          </p:cNvSpPr>
          <p:nvPr>
            <p:ph type="ftr" sz="quarter" idx="11"/>
          </p:nvPr>
        </p:nvSpPr>
        <p:spPr/>
        <p:txBody>
          <a:bodyPr/>
          <a:lstStyle/>
          <a:p>
            <a:endParaRPr lang="de-DE"/>
          </a:p>
        </p:txBody>
      </p:sp>
      <p:sp>
        <p:nvSpPr>
          <p:cNvPr id="5" name="Espaço Reservado para Número de Slide 4"/>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108533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F0E51C7C-CEA3-4CAA-BE4B-344879E7C377}" type="datetimeFigureOut">
              <a:rPr lang="de-DE" smtClean="0"/>
              <a:t>08.06.2021</a:t>
            </a:fld>
            <a:endParaRPr lang="de-DE"/>
          </a:p>
        </p:txBody>
      </p:sp>
      <p:sp>
        <p:nvSpPr>
          <p:cNvPr id="3" name="Espaço Reservado para Rodapé 2"/>
          <p:cNvSpPr>
            <a:spLocks noGrp="1"/>
          </p:cNvSpPr>
          <p:nvPr>
            <p:ph type="ftr" sz="quarter" idx="11"/>
          </p:nvPr>
        </p:nvSpPr>
        <p:spPr/>
        <p:txBody>
          <a:bodyPr/>
          <a:lstStyle/>
          <a:p>
            <a:endParaRPr lang="de-DE"/>
          </a:p>
        </p:txBody>
      </p:sp>
      <p:sp>
        <p:nvSpPr>
          <p:cNvPr id="4" name="Espaço Reservado para Número de Slide 3"/>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578281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de-DE"/>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F0E51C7C-CEA3-4CAA-BE4B-344879E7C377}" type="datetimeFigureOut">
              <a:rPr lang="de-DE" smtClean="0"/>
              <a:t>08.06.2021</a:t>
            </a:fld>
            <a:endParaRPr lang="de-DE"/>
          </a:p>
        </p:txBody>
      </p:sp>
      <p:sp>
        <p:nvSpPr>
          <p:cNvPr id="6" name="Espaço Reservado para Rodapé 5"/>
          <p:cNvSpPr>
            <a:spLocks noGrp="1"/>
          </p:cNvSpPr>
          <p:nvPr>
            <p:ph type="ftr" sz="quarter" idx="11"/>
          </p:nvPr>
        </p:nvSpPr>
        <p:spPr/>
        <p:txBody>
          <a:bodyPr/>
          <a:lstStyle/>
          <a:p>
            <a:endParaRPr lang="de-DE"/>
          </a:p>
        </p:txBody>
      </p:sp>
      <p:sp>
        <p:nvSpPr>
          <p:cNvPr id="7" name="Espaço Reservado para Número de Slide 6"/>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2217836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de-DE"/>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F0E51C7C-CEA3-4CAA-BE4B-344879E7C377}" type="datetimeFigureOut">
              <a:rPr lang="de-DE" smtClean="0"/>
              <a:t>08.06.2021</a:t>
            </a:fld>
            <a:endParaRPr lang="de-DE"/>
          </a:p>
        </p:txBody>
      </p:sp>
      <p:sp>
        <p:nvSpPr>
          <p:cNvPr id="6" name="Espaço Reservado para Rodapé 5"/>
          <p:cNvSpPr>
            <a:spLocks noGrp="1"/>
          </p:cNvSpPr>
          <p:nvPr>
            <p:ph type="ftr" sz="quarter" idx="11"/>
          </p:nvPr>
        </p:nvSpPr>
        <p:spPr/>
        <p:txBody>
          <a:bodyPr/>
          <a:lstStyle/>
          <a:p>
            <a:endParaRPr lang="de-DE"/>
          </a:p>
        </p:txBody>
      </p:sp>
      <p:sp>
        <p:nvSpPr>
          <p:cNvPr id="7" name="Espaço Reservado para Número de Slide 6"/>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2245566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de-DE"/>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E51C7C-CEA3-4CAA-BE4B-344879E7C377}" type="datetimeFigureOut">
              <a:rPr lang="de-DE" smtClean="0"/>
              <a:t>08.06.2021</a:t>
            </a:fld>
            <a:endParaRPr lang="de-DE"/>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FE2FE-B55E-4328-8F5C-2CEB8781A47B}" type="slidenum">
              <a:rPr lang="de-DE" smtClean="0"/>
              <a:t>‹nº›</a:t>
            </a:fld>
            <a:endParaRPr lang="de-DE"/>
          </a:p>
        </p:txBody>
      </p:sp>
    </p:spTree>
    <p:extLst>
      <p:ext uri="{BB962C8B-B14F-4D97-AF65-F5344CB8AC3E}">
        <p14:creationId xmlns:p14="http://schemas.microsoft.com/office/powerpoint/2010/main" val="2675746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6.sv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8.svg"/></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sv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35">
            <a:extLst>
              <a:ext uri="{FF2B5EF4-FFF2-40B4-BE49-F238E27FC236}">
                <a16:creationId xmlns:a16="http://schemas.microsoft.com/office/drawing/2014/main" id="{D60E71B4-DE6B-4668-8007-AAE6137E4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Livros">
            <a:extLst>
              <a:ext uri="{FF2B5EF4-FFF2-40B4-BE49-F238E27FC236}">
                <a16:creationId xmlns:a16="http://schemas.microsoft.com/office/drawing/2014/main" id="{3338F852-5A85-4ACF-8EE9-2D3FF3AB52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5529" y="1370992"/>
            <a:ext cx="3506256" cy="3506256"/>
          </a:xfrm>
          <a:prstGeom prst="rect">
            <a:avLst/>
          </a:prstGeom>
        </p:spPr>
      </p:pic>
      <p:grpSp>
        <p:nvGrpSpPr>
          <p:cNvPr id="49" name="Group 37">
            <a:extLst>
              <a:ext uri="{FF2B5EF4-FFF2-40B4-BE49-F238E27FC236}">
                <a16:creationId xmlns:a16="http://schemas.microsoft.com/office/drawing/2014/main" id="{F6E4C944-4BB6-469F-81D8-BD81B4A1B5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652632" y="1135060"/>
            <a:ext cx="1080325" cy="5357935"/>
            <a:chOff x="4484269" y="1135060"/>
            <a:chExt cx="1080325" cy="5357935"/>
          </a:xfrm>
        </p:grpSpPr>
        <p:sp>
          <p:nvSpPr>
            <p:cNvPr id="39" name="Freeform 5">
              <a:extLst>
                <a:ext uri="{FF2B5EF4-FFF2-40B4-BE49-F238E27FC236}">
                  <a16:creationId xmlns:a16="http://schemas.microsoft.com/office/drawing/2014/main" id="{049C18AF-F7F1-4882-AD18-7B2F41ECE3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84269" y="1756600"/>
              <a:ext cx="1080325" cy="4736395"/>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6">
              <a:extLst>
                <a:ext uri="{FF2B5EF4-FFF2-40B4-BE49-F238E27FC236}">
                  <a16:creationId xmlns:a16="http://schemas.microsoft.com/office/drawing/2014/main" id="{30A22449-086C-4824-B1B9-BF39EA117D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76839" y="1357766"/>
              <a:ext cx="687754" cy="430312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7">
              <a:extLst>
                <a:ext uri="{FF2B5EF4-FFF2-40B4-BE49-F238E27FC236}">
                  <a16:creationId xmlns:a16="http://schemas.microsoft.com/office/drawing/2014/main" id="{3D4E73C1-53C3-46BA-B103-34DE7B5138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78850" y="1135060"/>
              <a:ext cx="409371" cy="416921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3" name="Rectangle 8">
            <a:extLst>
              <a:ext uri="{FF2B5EF4-FFF2-40B4-BE49-F238E27FC236}">
                <a16:creationId xmlns:a16="http://schemas.microsoft.com/office/drawing/2014/main" id="{0595ECE5-BD7E-4F71-820D-409719708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25957" y="1124043"/>
            <a:ext cx="6477540" cy="3978121"/>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p:cNvSpPr>
            <a:spLocks noGrp="1"/>
          </p:cNvSpPr>
          <p:nvPr>
            <p:ph type="ctrTitle"/>
          </p:nvPr>
        </p:nvSpPr>
        <p:spPr>
          <a:xfrm>
            <a:off x="5214730" y="1445775"/>
            <a:ext cx="5877340" cy="3342435"/>
          </a:xfrm>
        </p:spPr>
        <p:txBody>
          <a:bodyPr anchor="ctr">
            <a:normAutofit/>
          </a:bodyPr>
          <a:lstStyle/>
          <a:p>
            <a:pPr algn="l"/>
            <a:r>
              <a:rPr lang="de-DE">
                <a:solidFill>
                  <a:srgbClr val="FFFFFF"/>
                </a:solidFill>
                <a:latin typeface="Open Sans ExtraBold" panose="020B0604020202020204" pitchFamily="34" charset="0"/>
                <a:ea typeface="Open Sans ExtraBold" panose="020B0604020202020204" pitchFamily="34" charset="0"/>
                <a:cs typeface="Open Sans ExtraBold" panose="020B0604020202020204" pitchFamily="34" charset="0"/>
              </a:rPr>
              <a:t>ETEC LIBRARY MANAGEMENT</a:t>
            </a:r>
            <a:endParaRPr lang="de-DE" dirty="0">
              <a:solidFill>
                <a:srgbClr val="FFFFFF"/>
              </a:solidFill>
              <a:latin typeface="Open Sans ExtraBold" panose="020B0604020202020204" pitchFamily="34" charset="0"/>
              <a:ea typeface="Open Sans ExtraBold" panose="020B0604020202020204" pitchFamily="34" charset="0"/>
              <a:cs typeface="Open Sans ExtraBold" panose="020B0604020202020204" pitchFamily="34" charset="0"/>
            </a:endParaRPr>
          </a:p>
        </p:txBody>
      </p:sp>
    </p:spTree>
    <p:extLst>
      <p:ext uri="{BB962C8B-B14F-4D97-AF65-F5344CB8AC3E}">
        <p14:creationId xmlns:p14="http://schemas.microsoft.com/office/powerpoint/2010/main" val="2210866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169D286-F4D7-4C8B-A6BD-D05384C7F1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2" name="Imagem 1">
            <a:extLst>
              <a:ext uri="{FF2B5EF4-FFF2-40B4-BE49-F238E27FC236}">
                <a16:creationId xmlns:a16="http://schemas.microsoft.com/office/drawing/2014/main" id="{03594FF3-9BF8-4041-B623-313CE920F0E3}"/>
              </a:ext>
            </a:extLst>
          </p:cNvPr>
          <p:cNvPicPr/>
          <p:nvPr/>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t="13501" b="12931"/>
          <a:stretch/>
        </p:blipFill>
        <p:spPr>
          <a:xfrm>
            <a:off x="1306286" y="567268"/>
            <a:ext cx="10247176" cy="5372466"/>
          </a:xfrm>
          <a:prstGeom prst="rect">
            <a:avLst/>
          </a:prstGeom>
          <a:ln w="82550" cmpd="sng">
            <a:noFill/>
            <a:miter lim="800000"/>
          </a:ln>
        </p:spPr>
      </p:pic>
      <p:sp>
        <p:nvSpPr>
          <p:cNvPr id="6" name="CaixaDeTexto 5">
            <a:extLst>
              <a:ext uri="{FF2B5EF4-FFF2-40B4-BE49-F238E27FC236}">
                <a16:creationId xmlns:a16="http://schemas.microsoft.com/office/drawing/2014/main" id="{162DACE2-8BBC-4596-A820-884E15F4DDD8}"/>
              </a:ext>
            </a:extLst>
          </p:cNvPr>
          <p:cNvSpPr txBox="1"/>
          <p:nvPr/>
        </p:nvSpPr>
        <p:spPr>
          <a:xfrm>
            <a:off x="653814" y="2770040"/>
            <a:ext cx="3061843" cy="707886"/>
          </a:xfrm>
          <a:prstGeom prst="rect">
            <a:avLst/>
          </a:prstGeom>
          <a:noFill/>
        </p:spPr>
        <p:txBody>
          <a:bodyPr wrap="square" rtlCol="0">
            <a:spAutoFit/>
          </a:bodyPr>
          <a:lstStyle/>
          <a:p>
            <a:r>
              <a:rPr lang="pt-BR" sz="4000" dirty="0">
                <a:solidFill>
                  <a:srgbClr val="3765AF"/>
                </a:solidFill>
                <a:latin typeface="Open Sans ExtraBold" panose="020B0906030804020204" pitchFamily="34" charset="0"/>
                <a:ea typeface="Open Sans ExtraBold" panose="020B0906030804020204" pitchFamily="34" charset="0"/>
                <a:cs typeface="Open Sans ExtraBold" panose="020B0906030804020204" pitchFamily="34" charset="0"/>
              </a:rPr>
              <a:t>Sistema de</a:t>
            </a:r>
          </a:p>
        </p:txBody>
      </p:sp>
      <p:sp>
        <p:nvSpPr>
          <p:cNvPr id="8" name="CaixaDeTexto 7">
            <a:extLst>
              <a:ext uri="{FF2B5EF4-FFF2-40B4-BE49-F238E27FC236}">
                <a16:creationId xmlns:a16="http://schemas.microsoft.com/office/drawing/2014/main" id="{AE88EDDE-ADE3-4725-9683-9AB51C9D4955}"/>
              </a:ext>
            </a:extLst>
          </p:cNvPr>
          <p:cNvSpPr txBox="1"/>
          <p:nvPr/>
        </p:nvSpPr>
        <p:spPr>
          <a:xfrm>
            <a:off x="9181694" y="2770040"/>
            <a:ext cx="1571893" cy="707886"/>
          </a:xfrm>
          <a:prstGeom prst="rect">
            <a:avLst/>
          </a:prstGeom>
          <a:noFill/>
        </p:spPr>
        <p:txBody>
          <a:bodyPr wrap="square" rtlCol="0">
            <a:spAutoFit/>
          </a:bodyPr>
          <a:lstStyle/>
          <a:p>
            <a:pPr algn="r"/>
            <a:r>
              <a:rPr lang="pt-BR" sz="4000" dirty="0">
                <a:solidFill>
                  <a:srgbClr val="3765AF"/>
                </a:solidFill>
                <a:latin typeface="Open Sans ExtraBold" panose="020B0906030804020204" pitchFamily="34" charset="0"/>
                <a:ea typeface="Open Sans ExtraBold" panose="020B0906030804020204" pitchFamily="34" charset="0"/>
                <a:cs typeface="Open Sans ExtraBold" panose="020B0906030804020204" pitchFamily="34" charset="0"/>
              </a:rPr>
              <a:t>login</a:t>
            </a:r>
          </a:p>
        </p:txBody>
      </p:sp>
    </p:spTree>
    <p:extLst>
      <p:ext uri="{BB962C8B-B14F-4D97-AF65-F5344CB8AC3E}">
        <p14:creationId xmlns:p14="http://schemas.microsoft.com/office/powerpoint/2010/main" val="1812346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Agrupar 2">
            <a:extLst>
              <a:ext uri="{FF2B5EF4-FFF2-40B4-BE49-F238E27FC236}">
                <a16:creationId xmlns:a16="http://schemas.microsoft.com/office/drawing/2014/main" id="{4D7455C0-2964-4C7A-AB26-7880B3BD72F3}"/>
              </a:ext>
            </a:extLst>
          </p:cNvPr>
          <p:cNvGrpSpPr/>
          <p:nvPr/>
        </p:nvGrpSpPr>
        <p:grpSpPr>
          <a:xfrm>
            <a:off x="643467" y="2917679"/>
            <a:ext cx="10905066" cy="2136707"/>
            <a:chOff x="643467" y="2188548"/>
            <a:chExt cx="10905066" cy="2136707"/>
          </a:xfrm>
        </p:grpSpPr>
        <p:pic>
          <p:nvPicPr>
            <p:cNvPr id="2" name="Imagem 1">
              <a:extLst>
                <a:ext uri="{FF2B5EF4-FFF2-40B4-BE49-F238E27FC236}">
                  <a16:creationId xmlns:a16="http://schemas.microsoft.com/office/drawing/2014/main" id="{A1941688-4186-4D49-8499-9788E770F09B}"/>
                </a:ext>
              </a:extLst>
            </p:cNvPr>
            <p:cNvPicPr/>
            <p:nvPr/>
          </p:nvPicPr>
          <p:blipFill rotWithShape="1">
            <a:blip r:embed="rId2"/>
            <a:srcRect b="82908"/>
            <a:stretch/>
          </p:blipFill>
          <p:spPr>
            <a:xfrm>
              <a:off x="643467" y="2188548"/>
              <a:ext cx="10905066" cy="424023"/>
            </a:xfrm>
            <a:prstGeom prst="rect">
              <a:avLst/>
            </a:prstGeom>
          </p:spPr>
        </p:pic>
        <p:pic>
          <p:nvPicPr>
            <p:cNvPr id="12" name="Imagem 11">
              <a:extLst>
                <a:ext uri="{FF2B5EF4-FFF2-40B4-BE49-F238E27FC236}">
                  <a16:creationId xmlns:a16="http://schemas.microsoft.com/office/drawing/2014/main" id="{33C25DF5-209E-4891-B5E7-90815FA5CFE0}"/>
                </a:ext>
              </a:extLst>
            </p:cNvPr>
            <p:cNvPicPr/>
            <p:nvPr/>
          </p:nvPicPr>
          <p:blipFill rotWithShape="1">
            <a:blip r:embed="rId2"/>
            <a:srcRect t="36452"/>
            <a:stretch/>
          </p:blipFill>
          <p:spPr>
            <a:xfrm>
              <a:off x="643467" y="2612571"/>
              <a:ext cx="10905066" cy="1712684"/>
            </a:xfrm>
            <a:prstGeom prst="rect">
              <a:avLst/>
            </a:prstGeom>
          </p:spPr>
        </p:pic>
      </p:grpSp>
      <p:sp>
        <p:nvSpPr>
          <p:cNvPr id="16" name="CaixaDeTexto 15">
            <a:extLst>
              <a:ext uri="{FF2B5EF4-FFF2-40B4-BE49-F238E27FC236}">
                <a16:creationId xmlns:a16="http://schemas.microsoft.com/office/drawing/2014/main" id="{21BBB57E-1656-4CA4-AF67-FC1737B5EE66}"/>
              </a:ext>
            </a:extLst>
          </p:cNvPr>
          <p:cNvSpPr txBox="1"/>
          <p:nvPr/>
        </p:nvSpPr>
        <p:spPr>
          <a:xfrm>
            <a:off x="643467" y="1175965"/>
            <a:ext cx="4422019" cy="707886"/>
          </a:xfrm>
          <a:prstGeom prst="rect">
            <a:avLst/>
          </a:prstGeom>
          <a:noFill/>
        </p:spPr>
        <p:txBody>
          <a:bodyPr wrap="square" rtlCol="0">
            <a:spAutoFit/>
          </a:bodyPr>
          <a:lstStyle/>
          <a:p>
            <a:r>
              <a:rPr lang="pt-BR" sz="4000" dirty="0" err="1">
                <a:solidFill>
                  <a:srgbClr val="3765AF"/>
                </a:solidFill>
                <a:latin typeface="Open Sans ExtraBold" panose="020B0906030804020204" pitchFamily="34" charset="0"/>
                <a:ea typeface="Open Sans ExtraBold" panose="020B0906030804020204" pitchFamily="34" charset="0"/>
                <a:cs typeface="Open Sans ExtraBold" panose="020B0906030804020204" pitchFamily="34" charset="0"/>
              </a:rPr>
              <a:t>Password_hash</a:t>
            </a:r>
            <a:endParaRPr lang="pt-BR" sz="4000" dirty="0">
              <a:solidFill>
                <a:srgbClr val="3765AF"/>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pic>
        <p:nvPicPr>
          <p:cNvPr id="19" name="Imagem 18" descr="Ícone&#10;&#10;Descrição gerada automaticamente">
            <a:extLst>
              <a:ext uri="{FF2B5EF4-FFF2-40B4-BE49-F238E27FC236}">
                <a16:creationId xmlns:a16="http://schemas.microsoft.com/office/drawing/2014/main" id="{F7B1689A-D079-43E6-A436-E482CC9648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5486" y="528422"/>
            <a:ext cx="2002971" cy="2002971"/>
          </a:xfrm>
          <a:prstGeom prst="rect">
            <a:avLst/>
          </a:prstGeom>
        </p:spPr>
      </p:pic>
    </p:spTree>
    <p:extLst>
      <p:ext uri="{BB962C8B-B14F-4D97-AF65-F5344CB8AC3E}">
        <p14:creationId xmlns:p14="http://schemas.microsoft.com/office/powerpoint/2010/main" val="2955698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DBDF5E3-4906-40CC-B929-F315BD058E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5B9823A-85C3-4837-8700-3D94F9B36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7235" y="0"/>
            <a:ext cx="789032" cy="6865831"/>
          </a:xfrm>
          <a:custGeom>
            <a:avLst/>
            <a:gdLst>
              <a:gd name="connsiteX0" fmla="*/ 2648 w 789032"/>
              <a:gd name="connsiteY0" fmla="*/ 0 h 6865831"/>
              <a:gd name="connsiteX1" fmla="*/ 789032 w 789032"/>
              <a:gd name="connsiteY1" fmla="*/ 0 h 6865831"/>
              <a:gd name="connsiteX2" fmla="*/ 789032 w 789032"/>
              <a:gd name="connsiteY2" fmla="*/ 1621639 h 6865831"/>
              <a:gd name="connsiteX3" fmla="*/ 789032 w 789032"/>
              <a:gd name="connsiteY3" fmla="*/ 1900580 h 6865831"/>
              <a:gd name="connsiteX4" fmla="*/ 789032 w 789032"/>
              <a:gd name="connsiteY4" fmla="*/ 6865831 h 6865831"/>
              <a:gd name="connsiteX5" fmla="*/ 0 w 789032"/>
              <a:gd name="connsiteY5" fmla="*/ 6399058 h 6865831"/>
              <a:gd name="connsiteX6" fmla="*/ 0 w 789032"/>
              <a:gd name="connsiteY6" fmla="*/ 1154866 h 6865831"/>
              <a:gd name="connsiteX7" fmla="*/ 2648 w 789032"/>
              <a:gd name="connsiteY7" fmla="*/ 1156433 h 6865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9032" h="6865831">
                <a:moveTo>
                  <a:pt x="2648" y="0"/>
                </a:moveTo>
                <a:lnTo>
                  <a:pt x="789032" y="0"/>
                </a:lnTo>
                <a:lnTo>
                  <a:pt x="789032" y="1621639"/>
                </a:lnTo>
                <a:lnTo>
                  <a:pt x="789032" y="1900580"/>
                </a:lnTo>
                <a:lnTo>
                  <a:pt x="789032" y="6865831"/>
                </a:lnTo>
                <a:lnTo>
                  <a:pt x="0" y="6399058"/>
                </a:lnTo>
                <a:lnTo>
                  <a:pt x="0" y="1154866"/>
                </a:lnTo>
                <a:lnTo>
                  <a:pt x="2648" y="1156433"/>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noAutofit/>
          </a:bodyPr>
          <a:lstStyle/>
          <a:p>
            <a:endParaRPr lang="en-US">
              <a:solidFill>
                <a:schemeClr val="tx1"/>
              </a:solidFill>
            </a:endParaRPr>
          </a:p>
        </p:txBody>
      </p:sp>
      <p:sp>
        <p:nvSpPr>
          <p:cNvPr id="20" name="Freeform 7">
            <a:extLst>
              <a:ext uri="{FF2B5EF4-FFF2-40B4-BE49-F238E27FC236}">
                <a16:creationId xmlns:a16="http://schemas.microsoft.com/office/drawing/2014/main" id="{10A70E06-9734-4904-B829-95BCC01998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17236" y="887217"/>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useBgFill="1">
        <p:nvSpPr>
          <p:cNvPr id="22" name="Rectangle 21">
            <a:extLst>
              <a:ext uri="{FF2B5EF4-FFF2-40B4-BE49-F238E27FC236}">
                <a16:creationId xmlns:a16="http://schemas.microsoft.com/office/drawing/2014/main" id="{35B9E095-93FF-4FF3-8399-098627973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498749" cy="6150193"/>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Espaço Reservado para Conteúdo 8" descr="Uma pilha de livros">
            <a:extLst>
              <a:ext uri="{FF2B5EF4-FFF2-40B4-BE49-F238E27FC236}">
                <a16:creationId xmlns:a16="http://schemas.microsoft.com/office/drawing/2014/main" id="{0596428A-065D-4DAA-B2E6-177EBB35E6FB}"/>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23" y="1622811"/>
            <a:ext cx="4531298" cy="4531298"/>
          </a:xfrm>
          <a:prstGeom prst="rect">
            <a:avLst/>
          </a:prstGeom>
        </p:spPr>
      </p:pic>
      <p:pic>
        <p:nvPicPr>
          <p:cNvPr id="11" name="Gráfico 10">
            <a:extLst>
              <a:ext uri="{FF2B5EF4-FFF2-40B4-BE49-F238E27FC236}">
                <a16:creationId xmlns:a16="http://schemas.microsoft.com/office/drawing/2014/main" id="{5CCC683B-2730-43ED-8D41-B119EA1A4F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77607" y="887217"/>
            <a:ext cx="6006049" cy="6006049"/>
          </a:xfrm>
          <a:prstGeom prst="rect">
            <a:avLst/>
          </a:prstGeom>
        </p:spPr>
      </p:pic>
      <p:sp>
        <p:nvSpPr>
          <p:cNvPr id="24" name="Rectangle 8">
            <a:extLst>
              <a:ext uri="{FF2B5EF4-FFF2-40B4-BE49-F238E27FC236}">
                <a16:creationId xmlns:a16="http://schemas.microsoft.com/office/drawing/2014/main" id="{DB1BADEA-DDC5-4DCC-B8EC-AA06BC73F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804744" y="0"/>
            <a:ext cx="4384208" cy="68580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EDE0E6FC-AB9C-4AF8-A653-5DFAC7634B8D}"/>
              </a:ext>
            </a:extLst>
          </p:cNvPr>
          <p:cNvSpPr>
            <a:spLocks noGrp="1"/>
          </p:cNvSpPr>
          <p:nvPr>
            <p:ph type="title"/>
          </p:nvPr>
        </p:nvSpPr>
        <p:spPr>
          <a:xfrm>
            <a:off x="8161046" y="1815737"/>
            <a:ext cx="3671604" cy="2980203"/>
          </a:xfrm>
        </p:spPr>
        <p:txBody>
          <a:bodyPr vert="horz" lIns="91440" tIns="45720" rIns="91440" bIns="45720" rtlCol="0" anchor="b">
            <a:noAutofit/>
          </a:bodyPr>
          <a:lstStyle/>
          <a:p>
            <a:r>
              <a:rPr lang="en-US" sz="540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rPr>
              <a:t>Qual o </a:t>
            </a:r>
            <a:r>
              <a:rPr lang="en-US" sz="5400" err="1">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rPr>
              <a:t>nosso</a:t>
            </a:r>
            <a:r>
              <a:rPr lang="en-US" sz="540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US" sz="5400" err="1">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rPr>
              <a:t>objetivo</a:t>
            </a:r>
            <a:r>
              <a:rPr lang="en-US" sz="540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rPr>
              <a:t> com ELM?</a:t>
            </a:r>
          </a:p>
        </p:txBody>
      </p:sp>
    </p:spTree>
    <p:extLst>
      <p:ext uri="{BB962C8B-B14F-4D97-AF65-F5344CB8AC3E}">
        <p14:creationId xmlns:p14="http://schemas.microsoft.com/office/powerpoint/2010/main" val="3780126870"/>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13">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5" name="Gráfico 4">
            <a:extLst>
              <a:ext uri="{FF2B5EF4-FFF2-40B4-BE49-F238E27FC236}">
                <a16:creationId xmlns:a16="http://schemas.microsoft.com/office/drawing/2014/main" id="{89FE9621-7814-44CA-84F4-8246220BF04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9660" y="0"/>
            <a:ext cx="4105949" cy="4105949"/>
          </a:xfrm>
          <a:prstGeom prst="rect">
            <a:avLst/>
          </a:prstGeom>
        </p:spPr>
      </p:pic>
      <p:pic>
        <p:nvPicPr>
          <p:cNvPr id="15" name="Gráfico 14" descr="Selo deixar de seguir com preenchimento sólido">
            <a:extLst>
              <a:ext uri="{FF2B5EF4-FFF2-40B4-BE49-F238E27FC236}">
                <a16:creationId xmlns:a16="http://schemas.microsoft.com/office/drawing/2014/main" id="{10F21234-4943-4578-BAB9-FBA013726FE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86654" y="1452083"/>
            <a:ext cx="914400" cy="914400"/>
          </a:xfrm>
          <a:prstGeom prst="rect">
            <a:avLst/>
          </a:prstGeom>
        </p:spPr>
      </p:pic>
      <p:sp>
        <p:nvSpPr>
          <p:cNvPr id="16" name="CaixaDeTexto 15">
            <a:extLst>
              <a:ext uri="{FF2B5EF4-FFF2-40B4-BE49-F238E27FC236}">
                <a16:creationId xmlns:a16="http://schemas.microsoft.com/office/drawing/2014/main" id="{BF8B0BBB-414D-4276-A7AA-4061884678E8}"/>
              </a:ext>
            </a:extLst>
          </p:cNvPr>
          <p:cNvSpPr txBox="1"/>
          <p:nvPr/>
        </p:nvSpPr>
        <p:spPr>
          <a:xfrm>
            <a:off x="5518064" y="1647673"/>
            <a:ext cx="4105949" cy="523220"/>
          </a:xfrm>
          <a:prstGeom prst="rect">
            <a:avLst/>
          </a:prstGeom>
          <a:noFill/>
        </p:spPr>
        <p:txBody>
          <a:bodyPr wrap="square" lIns="91440" tIns="45720" rIns="91440" bIns="45720" rtlCol="0" anchor="t">
            <a:spAutoFit/>
          </a:bodyPr>
          <a:lstStyle/>
          <a:p>
            <a:r>
              <a:rPr lang="pt-BR" sz="2800">
                <a:solidFill>
                  <a:schemeClr val="accent1"/>
                </a:solidFill>
                <a:latin typeface="Open Sans ExtraBold"/>
                <a:ea typeface="Open Sans ExtraBold"/>
                <a:cs typeface="Open Sans ExtraBold"/>
              </a:rPr>
              <a:t>Papéis e documentos</a:t>
            </a:r>
          </a:p>
        </p:txBody>
      </p:sp>
      <p:pic>
        <p:nvPicPr>
          <p:cNvPr id="18" name="Gráfico 17">
            <a:extLst>
              <a:ext uri="{FF2B5EF4-FFF2-40B4-BE49-F238E27FC236}">
                <a16:creationId xmlns:a16="http://schemas.microsoft.com/office/drawing/2014/main" id="{63AC40D2-BF01-407B-9996-5FF424E5B14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185013" y="1272911"/>
            <a:ext cx="4762500" cy="4762500"/>
          </a:xfrm>
          <a:prstGeom prst="rect">
            <a:avLst/>
          </a:prstGeom>
        </p:spPr>
      </p:pic>
      <p:pic>
        <p:nvPicPr>
          <p:cNvPr id="20" name="Gráfico 19" descr="Selo seguir com preenchimento sólido">
            <a:extLst>
              <a:ext uri="{FF2B5EF4-FFF2-40B4-BE49-F238E27FC236}">
                <a16:creationId xmlns:a16="http://schemas.microsoft.com/office/drawing/2014/main" id="{4E5DC615-840A-4D10-9AA0-E10FC6B382D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02298" y="3645952"/>
            <a:ext cx="914400" cy="914400"/>
          </a:xfrm>
          <a:prstGeom prst="rect">
            <a:avLst/>
          </a:prstGeom>
        </p:spPr>
      </p:pic>
      <p:sp>
        <p:nvSpPr>
          <p:cNvPr id="21" name="CaixaDeTexto 20">
            <a:extLst>
              <a:ext uri="{FF2B5EF4-FFF2-40B4-BE49-F238E27FC236}">
                <a16:creationId xmlns:a16="http://schemas.microsoft.com/office/drawing/2014/main" id="{76093FD9-B8C6-43B5-84DB-2C3FC918A232}"/>
              </a:ext>
            </a:extLst>
          </p:cNvPr>
          <p:cNvSpPr txBox="1"/>
          <p:nvPr/>
        </p:nvSpPr>
        <p:spPr>
          <a:xfrm>
            <a:off x="8669875" y="3841542"/>
            <a:ext cx="2725642" cy="523220"/>
          </a:xfrm>
          <a:prstGeom prst="rect">
            <a:avLst/>
          </a:prstGeom>
          <a:noFill/>
        </p:spPr>
        <p:txBody>
          <a:bodyPr wrap="square" rtlCol="0">
            <a:spAutoFit/>
          </a:bodyPr>
          <a:lstStyle/>
          <a:p>
            <a:r>
              <a:rPr lang="pt-BR" sz="2800">
                <a:solidFill>
                  <a:schemeClr val="accent1"/>
                </a:solidFill>
                <a:latin typeface="Open Sans ExtraBold" panose="020B0906030804020204" pitchFamily="34" charset="0"/>
                <a:ea typeface="Open Sans ExtraBold" panose="020B0906030804020204" pitchFamily="34" charset="0"/>
                <a:cs typeface="Open Sans ExtraBold" panose="020B0906030804020204" pitchFamily="34" charset="0"/>
              </a:rPr>
              <a:t>Praticidade</a:t>
            </a:r>
          </a:p>
        </p:txBody>
      </p:sp>
    </p:spTree>
    <p:extLst>
      <p:ext uri="{BB962C8B-B14F-4D97-AF65-F5344CB8AC3E}">
        <p14:creationId xmlns:p14="http://schemas.microsoft.com/office/powerpoint/2010/main" val="3069897842"/>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55EAC-550A-4BDD-9099-3F20B8FA0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4F5A5F-493F-49AE-89B6-D5AF5EBC8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724001 w 12192000"/>
              <a:gd name="connsiteY0" fmla="*/ 434021 h 6858000"/>
              <a:gd name="connsiteX1" fmla="*/ 6471155 w 12192000"/>
              <a:gd name="connsiteY1" fmla="*/ 434599 h 6858000"/>
              <a:gd name="connsiteX2" fmla="*/ 5384913 w 12192000"/>
              <a:gd name="connsiteY2" fmla="*/ 497971 h 6858000"/>
              <a:gd name="connsiteX3" fmla="*/ 4818280 w 12192000"/>
              <a:gd name="connsiteY3" fmla="*/ 541802 h 6858000"/>
              <a:gd name="connsiteX4" fmla="*/ 3965428 w 12192000"/>
              <a:gd name="connsiteY4" fmla="*/ 675942 h 6858000"/>
              <a:gd name="connsiteX5" fmla="*/ 3699528 w 12192000"/>
              <a:gd name="connsiteY5" fmla="*/ 770472 h 6858000"/>
              <a:gd name="connsiteX6" fmla="*/ 3438854 w 12192000"/>
              <a:gd name="connsiteY6" fmla="*/ 834899 h 6858000"/>
              <a:gd name="connsiteX7" fmla="*/ 3367443 w 12192000"/>
              <a:gd name="connsiteY7" fmla="*/ 893518 h 6858000"/>
              <a:gd name="connsiteX8" fmla="*/ 3467301 w 12192000"/>
              <a:gd name="connsiteY8" fmla="*/ 953722 h 6858000"/>
              <a:gd name="connsiteX9" fmla="*/ 3889955 w 12192000"/>
              <a:gd name="connsiteY9" fmla="*/ 977486 h 6858000"/>
              <a:gd name="connsiteX10" fmla="*/ 3502135 w 12192000"/>
              <a:gd name="connsiteY10" fmla="*/ 1054062 h 6858000"/>
              <a:gd name="connsiteX11" fmla="*/ 4072832 w 12192000"/>
              <a:gd name="connsiteY11" fmla="*/ 1017622 h 6858000"/>
              <a:gd name="connsiteX12" fmla="*/ 4244099 w 12192000"/>
              <a:gd name="connsiteY12" fmla="*/ 1030825 h 6858000"/>
              <a:gd name="connsiteX13" fmla="*/ 4095475 w 12192000"/>
              <a:gd name="connsiteY13" fmla="*/ 1092084 h 6858000"/>
              <a:gd name="connsiteX14" fmla="*/ 3327386 w 12192000"/>
              <a:gd name="connsiteY14" fmla="*/ 1215660 h 6858000"/>
              <a:gd name="connsiteX15" fmla="*/ 3254813 w 12192000"/>
              <a:gd name="connsiteY15" fmla="*/ 1226749 h 6858000"/>
              <a:gd name="connsiteX16" fmla="*/ 2776427 w 12192000"/>
              <a:gd name="connsiteY16" fmla="*/ 1401552 h 6858000"/>
              <a:gd name="connsiteX17" fmla="*/ 3063226 w 12192000"/>
              <a:gd name="connsiteY17" fmla="*/ 1384124 h 6858000"/>
              <a:gd name="connsiteX18" fmla="*/ 2754945 w 12192000"/>
              <a:gd name="connsiteY18" fmla="*/ 1495025 h 6858000"/>
              <a:gd name="connsiteX19" fmla="*/ 2381061 w 12192000"/>
              <a:gd name="connsiteY19" fmla="*/ 1619658 h 6858000"/>
              <a:gd name="connsiteX20" fmla="*/ 2008336 w 12192000"/>
              <a:gd name="connsiteY20" fmla="*/ 1814527 h 6858000"/>
              <a:gd name="connsiteX21" fmla="*/ 1740695 w 12192000"/>
              <a:gd name="connsiteY21" fmla="*/ 1914337 h 6858000"/>
              <a:gd name="connsiteX22" fmla="*/ 1787720 w 12192000"/>
              <a:gd name="connsiteY22" fmla="*/ 1991970 h 6858000"/>
              <a:gd name="connsiteX23" fmla="*/ 1754048 w 12192000"/>
              <a:gd name="connsiteY23" fmla="*/ 2078049 h 6858000"/>
              <a:gd name="connsiteX24" fmla="*/ 2228951 w 12192000"/>
              <a:gd name="connsiteY24" fmla="*/ 1996721 h 6858000"/>
              <a:gd name="connsiteX25" fmla="*/ 2054781 w 12192000"/>
              <a:gd name="connsiteY25" fmla="*/ 2053228 h 6858000"/>
              <a:gd name="connsiteX26" fmla="*/ 1985693 w 12192000"/>
              <a:gd name="connsiteY26" fmla="*/ 2109207 h 6858000"/>
              <a:gd name="connsiteX27" fmla="*/ 2061168 w 12192000"/>
              <a:gd name="connsiteY27" fmla="*/ 2130859 h 6858000"/>
              <a:gd name="connsiteX28" fmla="*/ 2388026 w 12192000"/>
              <a:gd name="connsiteY28" fmla="*/ 2184726 h 6858000"/>
              <a:gd name="connsiteX29" fmla="*/ 1560719 w 12192000"/>
              <a:gd name="connsiteY29" fmla="*/ 2384876 h 6858000"/>
              <a:gd name="connsiteX30" fmla="*/ 1679734 w 12192000"/>
              <a:gd name="connsiteY30" fmla="*/ 2400191 h 6858000"/>
              <a:gd name="connsiteX31" fmla="*/ 2882089 w 12192000"/>
              <a:gd name="connsiteY31" fmla="*/ 2383292 h 6858000"/>
              <a:gd name="connsiteX32" fmla="*/ 3116638 w 12192000"/>
              <a:gd name="connsiteY32" fmla="*/ 2359528 h 6858000"/>
              <a:gd name="connsiteX33" fmla="*/ 2897765 w 12192000"/>
              <a:gd name="connsiteY33" fmla="*/ 2758243 h 6858000"/>
              <a:gd name="connsiteX34" fmla="*/ 2981367 w 12192000"/>
              <a:gd name="connsiteY34" fmla="*/ 2829008 h 6858000"/>
              <a:gd name="connsiteX35" fmla="*/ 2682955 w 12192000"/>
              <a:gd name="connsiteY35" fmla="*/ 2846436 h 6858000"/>
              <a:gd name="connsiteX36" fmla="*/ 2099485 w 12192000"/>
              <a:gd name="connsiteY36" fmla="*/ 3066653 h 6858000"/>
              <a:gd name="connsiteX37" fmla="*/ 1807460 w 12192000"/>
              <a:gd name="connsiteY37" fmla="*/ 3454808 h 6858000"/>
              <a:gd name="connsiteX38" fmla="*/ 1921251 w 12192000"/>
              <a:gd name="connsiteY38" fmla="*/ 3540889 h 6858000"/>
              <a:gd name="connsiteX39" fmla="*/ 1453313 w 12192000"/>
              <a:gd name="connsiteY39" fmla="*/ 3637002 h 6858000"/>
              <a:gd name="connsiteX40" fmla="*/ 1686122 w 12192000"/>
              <a:gd name="connsiteY40" fmla="*/ 3667634 h 6858000"/>
              <a:gd name="connsiteX41" fmla="*/ 1513692 w 12192000"/>
              <a:gd name="connsiteY41" fmla="*/ 3725196 h 6858000"/>
              <a:gd name="connsiteX42" fmla="*/ 1369711 w 12192000"/>
              <a:gd name="connsiteY42" fmla="*/ 3826063 h 6858000"/>
              <a:gd name="connsiteX43" fmla="*/ 2051298 w 12192000"/>
              <a:gd name="connsiteY43" fmla="*/ 3754242 h 6858000"/>
              <a:gd name="connsiteX44" fmla="*/ 2245207 w 12192000"/>
              <a:gd name="connsiteY44" fmla="*/ 3797018 h 6858000"/>
              <a:gd name="connsiteX45" fmla="*/ 2353192 w 12192000"/>
              <a:gd name="connsiteY45" fmla="*/ 3796489 h 6858000"/>
              <a:gd name="connsiteX46" fmla="*/ 2490207 w 12192000"/>
              <a:gd name="connsiteY46" fmla="*/ 3801242 h 6858000"/>
              <a:gd name="connsiteX47" fmla="*/ 2375835 w 12192000"/>
              <a:gd name="connsiteY47" fmla="*/ 3839794 h 6858000"/>
              <a:gd name="connsiteX48" fmla="*/ 2522138 w 12192000"/>
              <a:gd name="connsiteY48" fmla="*/ 4009841 h 6858000"/>
              <a:gd name="connsiteX49" fmla="*/ 1998466 w 12192000"/>
              <a:gd name="connsiteY49" fmla="*/ 4130778 h 6858000"/>
              <a:gd name="connsiteX50" fmla="*/ 2114580 w 12192000"/>
              <a:gd name="connsiteY50" fmla="*/ 4154543 h 6858000"/>
              <a:gd name="connsiteX51" fmla="*/ 2177862 w 12192000"/>
              <a:gd name="connsiteY51" fmla="*/ 4189925 h 6858000"/>
              <a:gd name="connsiteX52" fmla="*/ 1868419 w 12192000"/>
              <a:gd name="connsiteY52" fmla="*/ 4382153 h 6858000"/>
              <a:gd name="connsiteX53" fmla="*/ 2279460 w 12192000"/>
              <a:gd name="connsiteY53" fmla="*/ 4356805 h 6858000"/>
              <a:gd name="connsiteX54" fmla="*/ 2029817 w 12192000"/>
              <a:gd name="connsiteY54" fmla="*/ 4468235 h 6858000"/>
              <a:gd name="connsiteX55" fmla="*/ 1560137 w 12192000"/>
              <a:gd name="connsiteY55" fmla="*/ 4730172 h 6858000"/>
              <a:gd name="connsiteX56" fmla="*/ 1956664 w 12192000"/>
              <a:gd name="connsiteY56" fmla="*/ 4820477 h 6858000"/>
              <a:gd name="connsiteX57" fmla="*/ 3268168 w 12192000"/>
              <a:gd name="connsiteY57" fmla="*/ 4852692 h 6858000"/>
              <a:gd name="connsiteX58" fmla="*/ 2807197 w 12192000"/>
              <a:gd name="connsiteY58" fmla="*/ 4939300 h 6858000"/>
              <a:gd name="connsiteX59" fmla="*/ 2721272 w 12192000"/>
              <a:gd name="connsiteY59" fmla="*/ 4970458 h 6858000"/>
              <a:gd name="connsiteX60" fmla="*/ 2802552 w 12192000"/>
              <a:gd name="connsiteY60" fmla="*/ 5014291 h 6858000"/>
              <a:gd name="connsiteX61" fmla="*/ 2537812 w 12192000"/>
              <a:gd name="connsiteY61" fmla="*/ 5053898 h 6858000"/>
              <a:gd name="connsiteX62" fmla="*/ 2569744 w 12192000"/>
              <a:gd name="connsiteY62" fmla="*/ 5153182 h 6858000"/>
              <a:gd name="connsiteX63" fmla="*/ 1987436 w 12192000"/>
              <a:gd name="connsiteY63" fmla="*/ 5334320 h 6858000"/>
              <a:gd name="connsiteX64" fmla="*/ 1972921 w 12192000"/>
              <a:gd name="connsiteY64" fmla="*/ 5382376 h 6858000"/>
              <a:gd name="connsiteX65" fmla="*/ 2341001 w 12192000"/>
              <a:gd name="connsiteY65" fmla="*/ 5360725 h 6858000"/>
              <a:gd name="connsiteX66" fmla="*/ 2710822 w 12192000"/>
              <a:gd name="connsiteY66" fmla="*/ 5418816 h 6858000"/>
              <a:gd name="connsiteX67" fmla="*/ 2833903 w 12192000"/>
              <a:gd name="connsiteY67" fmla="*/ 5413007 h 6858000"/>
              <a:gd name="connsiteX68" fmla="*/ 3011556 w 12192000"/>
              <a:gd name="connsiteY68" fmla="*/ 5399276 h 6858000"/>
              <a:gd name="connsiteX69" fmla="*/ 3254233 w 12192000"/>
              <a:gd name="connsiteY69" fmla="*/ 5439412 h 6858000"/>
              <a:gd name="connsiteX70" fmla="*/ 2792101 w 12192000"/>
              <a:gd name="connsiteY70" fmla="*/ 5471625 h 6858000"/>
              <a:gd name="connsiteX71" fmla="*/ 2977303 w 12192000"/>
              <a:gd name="connsiteY71" fmla="*/ 5539751 h 6858000"/>
              <a:gd name="connsiteX72" fmla="*/ 3656566 w 12192000"/>
              <a:gd name="connsiteY72" fmla="*/ 5678642 h 6858000"/>
              <a:gd name="connsiteX73" fmla="*/ 4858340 w 12192000"/>
              <a:gd name="connsiteY73" fmla="*/ 5969625 h 6858000"/>
              <a:gd name="connsiteX74" fmla="*/ 5296668 w 12192000"/>
              <a:gd name="connsiteY74" fmla="*/ 6043559 h 6858000"/>
              <a:gd name="connsiteX75" fmla="*/ 5456323 w 12192000"/>
              <a:gd name="connsiteY75" fmla="*/ 6042502 h 6858000"/>
              <a:gd name="connsiteX76" fmla="*/ 5267058 w 12192000"/>
              <a:gd name="connsiteY76" fmla="*/ 6100066 h 6858000"/>
              <a:gd name="connsiteX77" fmla="*/ 7095266 w 12192000"/>
              <a:gd name="connsiteY77" fmla="*/ 6287541 h 6858000"/>
              <a:gd name="connsiteX78" fmla="*/ 9707235 w 12192000"/>
              <a:gd name="connsiteY78" fmla="*/ 5994446 h 6858000"/>
              <a:gd name="connsiteX79" fmla="*/ 10083442 w 12192000"/>
              <a:gd name="connsiteY79" fmla="*/ 5678642 h 6858000"/>
              <a:gd name="connsiteX80" fmla="*/ 10338892 w 12192000"/>
              <a:gd name="connsiteY80" fmla="*/ 4650957 h 6858000"/>
              <a:gd name="connsiteX81" fmla="*/ 10628013 w 12192000"/>
              <a:gd name="connsiteY81" fmla="*/ 4411198 h 6858000"/>
              <a:gd name="connsiteX82" fmla="*/ 10802766 w 12192000"/>
              <a:gd name="connsiteY82" fmla="*/ 4258050 h 6858000"/>
              <a:gd name="connsiteX83" fmla="*/ 10614662 w 12192000"/>
              <a:gd name="connsiteY83" fmla="*/ 4150318 h 6858000"/>
              <a:gd name="connsiteX84" fmla="*/ 10681427 w 12192000"/>
              <a:gd name="connsiteY84" fmla="*/ 4054203 h 6858000"/>
              <a:gd name="connsiteX85" fmla="*/ 10520029 w 12192000"/>
              <a:gd name="connsiteY85" fmla="*/ 3804411 h 6858000"/>
              <a:gd name="connsiteX86" fmla="*/ 10568798 w 12192000"/>
              <a:gd name="connsiteY86" fmla="*/ 3466426 h 6858000"/>
              <a:gd name="connsiteX87" fmla="*/ 10499709 w 12192000"/>
              <a:gd name="connsiteY87" fmla="*/ 3166465 h 6858000"/>
              <a:gd name="connsiteX88" fmla="*/ 10489840 w 12192000"/>
              <a:gd name="connsiteY88" fmla="*/ 2546475 h 6858000"/>
              <a:gd name="connsiteX89" fmla="*/ 10584471 w 12192000"/>
              <a:gd name="connsiteY89" fmla="*/ 2512148 h 6858000"/>
              <a:gd name="connsiteX90" fmla="*/ 10695942 w 12192000"/>
              <a:gd name="connsiteY90" fmla="*/ 2358471 h 6858000"/>
              <a:gd name="connsiteX91" fmla="*/ 10732516 w 12192000"/>
              <a:gd name="connsiteY91" fmla="*/ 2287706 h 6858000"/>
              <a:gd name="connsiteX92" fmla="*/ 10731357 w 12192000"/>
              <a:gd name="connsiteY92" fmla="*/ 2137725 h 6858000"/>
              <a:gd name="connsiteX93" fmla="*/ 10678525 w 12192000"/>
              <a:gd name="connsiteY93" fmla="*/ 2070656 h 6858000"/>
              <a:gd name="connsiteX94" fmla="*/ 10735999 w 12192000"/>
              <a:gd name="connsiteY94" fmla="*/ 1956587 h 6858000"/>
              <a:gd name="connsiteX95" fmla="*/ 10824246 w 12192000"/>
              <a:gd name="connsiteY95" fmla="*/ 1862584 h 6858000"/>
              <a:gd name="connsiteX96" fmla="*/ 10773156 w 12192000"/>
              <a:gd name="connsiteY96" fmla="*/ 1768054 h 6858000"/>
              <a:gd name="connsiteX97" fmla="*/ 10716261 w 12192000"/>
              <a:gd name="connsiteY97" fmla="*/ 1678278 h 6858000"/>
              <a:gd name="connsiteX98" fmla="*/ 10554864 w 12192000"/>
              <a:gd name="connsiteY98" fmla="*/ 1477599 h 6858000"/>
              <a:gd name="connsiteX99" fmla="*/ 10267483 w 12192000"/>
              <a:gd name="connsiteY99" fmla="*/ 1324977 h 6858000"/>
              <a:gd name="connsiteX100" fmla="*/ 9913337 w 12192000"/>
              <a:gd name="connsiteY100" fmla="*/ 1202458 h 6858000"/>
              <a:gd name="connsiteX101" fmla="*/ 10024805 w 12192000"/>
              <a:gd name="connsiteY101" fmla="*/ 1124827 h 6858000"/>
              <a:gd name="connsiteX102" fmla="*/ 9411726 w 12192000"/>
              <a:gd name="connsiteY102" fmla="*/ 980655 h 6858000"/>
              <a:gd name="connsiteX103" fmla="*/ 9930753 w 12192000"/>
              <a:gd name="connsiteY103" fmla="*/ 901968 h 6858000"/>
              <a:gd name="connsiteX104" fmla="*/ 9894178 w 12192000"/>
              <a:gd name="connsiteY104" fmla="*/ 871339 h 6858000"/>
              <a:gd name="connsiteX105" fmla="*/ 9858182 w 12192000"/>
              <a:gd name="connsiteY105" fmla="*/ 839125 h 6858000"/>
              <a:gd name="connsiteX106" fmla="*/ 10131050 w 12192000"/>
              <a:gd name="connsiteY106" fmla="*/ 792652 h 6858000"/>
              <a:gd name="connsiteX107" fmla="*/ 10006808 w 12192000"/>
              <a:gd name="connsiteY107" fmla="*/ 731920 h 6858000"/>
              <a:gd name="connsiteX108" fmla="*/ 10233809 w 12192000"/>
              <a:gd name="connsiteY108" fmla="*/ 710268 h 6858000"/>
              <a:gd name="connsiteX109" fmla="*/ 10267483 w 12192000"/>
              <a:gd name="connsiteY109" fmla="*/ 628940 h 6858000"/>
              <a:gd name="connsiteX110" fmla="*/ 10136275 w 12192000"/>
              <a:gd name="connsiteY110" fmla="*/ 589333 h 6858000"/>
              <a:gd name="connsiteX111" fmla="*/ 9131312 w 12192000"/>
              <a:gd name="connsiteY111" fmla="*/ 480544 h 6858000"/>
              <a:gd name="connsiteX112" fmla="*/ 7479600 w 12192000"/>
              <a:gd name="connsiteY112" fmla="*/ 454667 h 6858000"/>
              <a:gd name="connsiteX113" fmla="*/ 6724001 w 12192000"/>
              <a:gd name="connsiteY113" fmla="*/ 434021 h 6858000"/>
              <a:gd name="connsiteX114" fmla="*/ 0 w 12192000"/>
              <a:gd name="connsiteY114" fmla="*/ 0 h 6858000"/>
              <a:gd name="connsiteX115" fmla="*/ 12192000 w 12192000"/>
              <a:gd name="connsiteY115" fmla="*/ 0 h 6858000"/>
              <a:gd name="connsiteX116" fmla="*/ 12192000 w 12192000"/>
              <a:gd name="connsiteY116" fmla="*/ 6858000 h 6858000"/>
              <a:gd name="connsiteX117" fmla="*/ 0 w 12192000"/>
              <a:gd name="connsiteY11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2192000" h="6858000">
                <a:moveTo>
                  <a:pt x="6724001" y="434021"/>
                </a:moveTo>
                <a:cubicBezTo>
                  <a:pt x="6639882" y="433113"/>
                  <a:pt x="6555627" y="433147"/>
                  <a:pt x="6471155" y="434599"/>
                </a:cubicBezTo>
                <a:cubicBezTo>
                  <a:pt x="6109461" y="440937"/>
                  <a:pt x="5748349" y="439351"/>
                  <a:pt x="5384913" y="497971"/>
                </a:cubicBezTo>
                <a:cubicBezTo>
                  <a:pt x="5199132" y="528072"/>
                  <a:pt x="5005803" y="518038"/>
                  <a:pt x="4818280" y="541802"/>
                </a:cubicBezTo>
                <a:cubicBezTo>
                  <a:pt x="4532641" y="578242"/>
                  <a:pt x="4247003" y="621019"/>
                  <a:pt x="3965428" y="675942"/>
                </a:cubicBezTo>
                <a:cubicBezTo>
                  <a:pt x="3877181" y="693369"/>
                  <a:pt x="3768034" y="703930"/>
                  <a:pt x="3699528" y="770472"/>
                </a:cubicBezTo>
                <a:cubicBezTo>
                  <a:pt x="3590961" y="728224"/>
                  <a:pt x="3523617" y="807966"/>
                  <a:pt x="3438854" y="834899"/>
                </a:cubicBezTo>
                <a:cubicBezTo>
                  <a:pt x="3405761" y="845462"/>
                  <a:pt x="3362218" y="860248"/>
                  <a:pt x="3367443" y="893518"/>
                </a:cubicBezTo>
                <a:cubicBezTo>
                  <a:pt x="3372089" y="935238"/>
                  <a:pt x="3420855" y="962172"/>
                  <a:pt x="3467301" y="953722"/>
                </a:cubicBezTo>
                <a:cubicBezTo>
                  <a:pt x="3611863" y="927317"/>
                  <a:pt x="3741328" y="986464"/>
                  <a:pt x="3889955" y="977486"/>
                </a:cubicBezTo>
                <a:cubicBezTo>
                  <a:pt x="3760488" y="1002836"/>
                  <a:pt x="3631601" y="1028713"/>
                  <a:pt x="3502135" y="1054062"/>
                </a:cubicBezTo>
                <a:cubicBezTo>
                  <a:pt x="3694303" y="1074129"/>
                  <a:pt x="3883568" y="1038218"/>
                  <a:pt x="4072832" y="1017622"/>
                </a:cubicBezTo>
                <a:cubicBezTo>
                  <a:pt x="4133792" y="1011285"/>
                  <a:pt x="4228424" y="962699"/>
                  <a:pt x="4244099" y="1030825"/>
                </a:cubicBezTo>
                <a:cubicBezTo>
                  <a:pt x="4254550" y="1076242"/>
                  <a:pt x="4152951" y="1079410"/>
                  <a:pt x="4095475" y="1092084"/>
                </a:cubicBezTo>
                <a:cubicBezTo>
                  <a:pt x="3841766" y="1146479"/>
                  <a:pt x="3583994" y="1178165"/>
                  <a:pt x="3327386" y="1215660"/>
                </a:cubicBezTo>
                <a:cubicBezTo>
                  <a:pt x="3303001" y="1219357"/>
                  <a:pt x="3271070" y="1216188"/>
                  <a:pt x="3254813" y="1226749"/>
                </a:cubicBezTo>
                <a:cubicBezTo>
                  <a:pt x="3123605" y="1311774"/>
                  <a:pt x="2957563" y="1339765"/>
                  <a:pt x="2776427" y="1401552"/>
                </a:cubicBezTo>
                <a:cubicBezTo>
                  <a:pt x="2890798" y="1430598"/>
                  <a:pt x="2968012" y="1370921"/>
                  <a:pt x="3063226" y="1384124"/>
                </a:cubicBezTo>
                <a:cubicBezTo>
                  <a:pt x="2966272" y="1448024"/>
                  <a:pt x="2853641" y="1460171"/>
                  <a:pt x="2754945" y="1495025"/>
                </a:cubicBezTo>
                <a:cubicBezTo>
                  <a:pt x="2684117" y="1519846"/>
                  <a:pt x="2421119" y="1597477"/>
                  <a:pt x="2381061" y="1619658"/>
                </a:cubicBezTo>
                <a:cubicBezTo>
                  <a:pt x="2260302" y="1688311"/>
                  <a:pt x="2107033" y="1720525"/>
                  <a:pt x="2008336" y="1814527"/>
                </a:cubicBezTo>
                <a:cubicBezTo>
                  <a:pt x="1938668" y="1880540"/>
                  <a:pt x="1822554" y="1868393"/>
                  <a:pt x="1740695" y="1914337"/>
                </a:cubicBezTo>
                <a:cubicBezTo>
                  <a:pt x="1711667" y="1957642"/>
                  <a:pt x="1767982" y="1968733"/>
                  <a:pt x="1787720" y="1991970"/>
                </a:cubicBezTo>
                <a:cubicBezTo>
                  <a:pt x="1813846" y="2023126"/>
                  <a:pt x="1767401" y="2040555"/>
                  <a:pt x="1754048" y="2078049"/>
                </a:cubicBezTo>
                <a:cubicBezTo>
                  <a:pt x="1907898" y="2035802"/>
                  <a:pt x="2054781" y="2010981"/>
                  <a:pt x="2228951" y="1996721"/>
                </a:cubicBezTo>
                <a:cubicBezTo>
                  <a:pt x="2171475" y="2057452"/>
                  <a:pt x="2101807" y="2031048"/>
                  <a:pt x="2054781" y="2053228"/>
                </a:cubicBezTo>
                <a:cubicBezTo>
                  <a:pt x="2024011" y="2067487"/>
                  <a:pt x="1976984" y="2073824"/>
                  <a:pt x="1985693" y="2109207"/>
                </a:cubicBezTo>
                <a:cubicBezTo>
                  <a:pt x="1992660" y="2137196"/>
                  <a:pt x="2032140" y="2133500"/>
                  <a:pt x="2061168" y="2130859"/>
                </a:cubicBezTo>
                <a:cubicBezTo>
                  <a:pt x="2172636" y="2120825"/>
                  <a:pt x="2281202" y="2117656"/>
                  <a:pt x="2388026" y="2184726"/>
                </a:cubicBezTo>
                <a:cubicBezTo>
                  <a:pt x="2116321" y="2282425"/>
                  <a:pt x="1803977" y="2241233"/>
                  <a:pt x="1560719" y="2384876"/>
                </a:cubicBezTo>
                <a:cubicBezTo>
                  <a:pt x="1594973" y="2429237"/>
                  <a:pt x="1643739" y="2405472"/>
                  <a:pt x="1679734" y="2400191"/>
                </a:cubicBezTo>
                <a:cubicBezTo>
                  <a:pt x="1916026" y="2364279"/>
                  <a:pt x="2760170" y="2428180"/>
                  <a:pt x="2882089" y="2383292"/>
                </a:cubicBezTo>
                <a:cubicBezTo>
                  <a:pt x="2956983" y="2355830"/>
                  <a:pt x="3035941" y="2342628"/>
                  <a:pt x="3116638" y="2359528"/>
                </a:cubicBezTo>
                <a:cubicBezTo>
                  <a:pt x="3194434" y="2375898"/>
                  <a:pt x="3174696" y="2605622"/>
                  <a:pt x="2897765" y="2758243"/>
                </a:cubicBezTo>
                <a:cubicBezTo>
                  <a:pt x="2858286" y="2779895"/>
                  <a:pt x="3034779" y="2811053"/>
                  <a:pt x="2981367" y="2829008"/>
                </a:cubicBezTo>
                <a:cubicBezTo>
                  <a:pt x="2939566" y="2843267"/>
                  <a:pt x="2734626" y="2835346"/>
                  <a:pt x="2682955" y="2846436"/>
                </a:cubicBezTo>
                <a:cubicBezTo>
                  <a:pt x="2662635" y="2851188"/>
                  <a:pt x="2040267" y="3029159"/>
                  <a:pt x="2099485" y="3066653"/>
                </a:cubicBezTo>
                <a:cubicBezTo>
                  <a:pt x="2276558" y="3179139"/>
                  <a:pt x="2869897" y="3385098"/>
                  <a:pt x="1807460" y="3454808"/>
                </a:cubicBezTo>
                <a:cubicBezTo>
                  <a:pt x="1841132" y="3495472"/>
                  <a:pt x="1934024" y="3469596"/>
                  <a:pt x="1921251" y="3540889"/>
                </a:cubicBezTo>
                <a:cubicBezTo>
                  <a:pt x="1780173" y="3579440"/>
                  <a:pt x="1617035" y="3577328"/>
                  <a:pt x="1453313" y="3637002"/>
                </a:cubicBezTo>
                <a:cubicBezTo>
                  <a:pt x="1527047" y="3680307"/>
                  <a:pt x="1611808" y="3653902"/>
                  <a:pt x="1686122" y="3667634"/>
                </a:cubicBezTo>
                <a:cubicBezTo>
                  <a:pt x="1644320" y="3722027"/>
                  <a:pt x="1572330" y="3713578"/>
                  <a:pt x="1513692" y="3725196"/>
                </a:cubicBezTo>
                <a:cubicBezTo>
                  <a:pt x="1459700" y="3736286"/>
                  <a:pt x="1345329" y="3830816"/>
                  <a:pt x="1369711" y="3826063"/>
                </a:cubicBezTo>
                <a:cubicBezTo>
                  <a:pt x="1595553" y="3783815"/>
                  <a:pt x="1824877" y="3795434"/>
                  <a:pt x="2051298" y="3754242"/>
                </a:cubicBezTo>
                <a:cubicBezTo>
                  <a:pt x="2126192" y="3740511"/>
                  <a:pt x="2210955" y="3714106"/>
                  <a:pt x="2245207" y="3797018"/>
                </a:cubicBezTo>
                <a:cubicBezTo>
                  <a:pt x="2255659" y="3821310"/>
                  <a:pt x="2248109" y="3829232"/>
                  <a:pt x="2353192" y="3796489"/>
                </a:cubicBezTo>
                <a:cubicBezTo>
                  <a:pt x="2394414" y="3783815"/>
                  <a:pt x="2448988" y="3770085"/>
                  <a:pt x="2490207" y="3801242"/>
                </a:cubicBezTo>
                <a:cubicBezTo>
                  <a:pt x="2464082" y="3840321"/>
                  <a:pt x="2413572" y="3828703"/>
                  <a:pt x="2375835" y="3839794"/>
                </a:cubicBezTo>
                <a:cubicBezTo>
                  <a:pt x="2275978" y="3868311"/>
                  <a:pt x="2619094" y="3977100"/>
                  <a:pt x="2522138" y="4009841"/>
                </a:cubicBezTo>
                <a:cubicBezTo>
                  <a:pt x="2323584" y="4076912"/>
                  <a:pt x="2199343" y="4057372"/>
                  <a:pt x="1998466" y="4130778"/>
                </a:cubicBezTo>
                <a:cubicBezTo>
                  <a:pt x="2066973" y="4129192"/>
                  <a:pt x="2046072" y="4154543"/>
                  <a:pt x="2114580" y="4154543"/>
                </a:cubicBezTo>
                <a:cubicBezTo>
                  <a:pt x="2145350" y="4154543"/>
                  <a:pt x="2177862" y="4160878"/>
                  <a:pt x="2177862" y="4189925"/>
                </a:cubicBezTo>
                <a:cubicBezTo>
                  <a:pt x="2177862" y="4217385"/>
                  <a:pt x="1817330" y="4367895"/>
                  <a:pt x="1868419" y="4382153"/>
                </a:cubicBezTo>
                <a:cubicBezTo>
                  <a:pt x="2007755" y="4420704"/>
                  <a:pt x="2365385" y="4302410"/>
                  <a:pt x="2279460" y="4356805"/>
                </a:cubicBezTo>
                <a:cubicBezTo>
                  <a:pt x="2148834" y="4439716"/>
                  <a:pt x="2129094" y="4456088"/>
                  <a:pt x="2029817" y="4468235"/>
                </a:cubicBezTo>
                <a:cubicBezTo>
                  <a:pt x="1944474" y="4478796"/>
                  <a:pt x="1644320" y="4710633"/>
                  <a:pt x="1560137" y="4730172"/>
                </a:cubicBezTo>
                <a:cubicBezTo>
                  <a:pt x="1485825" y="4747072"/>
                  <a:pt x="1774947" y="4800410"/>
                  <a:pt x="1956664" y="4820477"/>
                </a:cubicBezTo>
                <a:cubicBezTo>
                  <a:pt x="2130256" y="4840017"/>
                  <a:pt x="3101544" y="4789319"/>
                  <a:pt x="3268168" y="4852692"/>
                </a:cubicBezTo>
                <a:cubicBezTo>
                  <a:pt x="3111993" y="4878041"/>
                  <a:pt x="2970336" y="4953030"/>
                  <a:pt x="2807197" y="4939300"/>
                </a:cubicBezTo>
                <a:cubicBezTo>
                  <a:pt x="2773524" y="4936660"/>
                  <a:pt x="2724756" y="4930323"/>
                  <a:pt x="2721272" y="4970458"/>
                </a:cubicBezTo>
                <a:cubicBezTo>
                  <a:pt x="2718369" y="5005313"/>
                  <a:pt x="2788038" y="4981548"/>
                  <a:pt x="2802552" y="5014291"/>
                </a:cubicBezTo>
                <a:cubicBezTo>
                  <a:pt x="2719531" y="5060235"/>
                  <a:pt x="2621415" y="5018515"/>
                  <a:pt x="2537812" y="5053898"/>
                </a:cubicBezTo>
                <a:cubicBezTo>
                  <a:pt x="2491948" y="5099314"/>
                  <a:pt x="2589483" y="5107236"/>
                  <a:pt x="2569744" y="5153182"/>
                </a:cubicBezTo>
                <a:cubicBezTo>
                  <a:pt x="2301522" y="5193845"/>
                  <a:pt x="2252174" y="5268836"/>
                  <a:pt x="1987436" y="5334320"/>
                </a:cubicBezTo>
                <a:cubicBezTo>
                  <a:pt x="1971179" y="5338545"/>
                  <a:pt x="1958407" y="5352274"/>
                  <a:pt x="1972921" y="5382376"/>
                </a:cubicBezTo>
                <a:cubicBezTo>
                  <a:pt x="2087874" y="5396107"/>
                  <a:pt x="2215599" y="5373399"/>
                  <a:pt x="2341001" y="5360725"/>
                </a:cubicBezTo>
                <a:cubicBezTo>
                  <a:pt x="2537812" y="5340129"/>
                  <a:pt x="2533748" y="5339072"/>
                  <a:pt x="2710822" y="5418816"/>
                </a:cubicBezTo>
                <a:cubicBezTo>
                  <a:pt x="2743914" y="5433602"/>
                  <a:pt x="2801390" y="5438355"/>
                  <a:pt x="2833903" y="5413007"/>
                </a:cubicBezTo>
                <a:cubicBezTo>
                  <a:pt x="2896604" y="5364422"/>
                  <a:pt x="2950016" y="5368646"/>
                  <a:pt x="3011556" y="5399276"/>
                </a:cubicBezTo>
                <a:cubicBezTo>
                  <a:pt x="3077160" y="5432547"/>
                  <a:pt x="3171793" y="5391882"/>
                  <a:pt x="3254233" y="5439412"/>
                </a:cubicBezTo>
                <a:cubicBezTo>
                  <a:pt x="3099802" y="5473739"/>
                  <a:pt x="2957563" y="5473739"/>
                  <a:pt x="2792101" y="5471625"/>
                </a:cubicBezTo>
                <a:cubicBezTo>
                  <a:pt x="2846095" y="5537639"/>
                  <a:pt x="2914601" y="5536582"/>
                  <a:pt x="2977303" y="5539751"/>
                </a:cubicBezTo>
                <a:cubicBezTo>
                  <a:pt x="3214174" y="5551898"/>
                  <a:pt x="3601411" y="5660686"/>
                  <a:pt x="3656566" y="5678642"/>
                </a:cubicBezTo>
                <a:cubicBezTo>
                  <a:pt x="4280675" y="5879847"/>
                  <a:pt x="4178497" y="5898332"/>
                  <a:pt x="4858340" y="5969625"/>
                </a:cubicBezTo>
                <a:cubicBezTo>
                  <a:pt x="5261253" y="6011873"/>
                  <a:pt x="4887368" y="6032469"/>
                  <a:pt x="5296668" y="6043559"/>
                </a:cubicBezTo>
                <a:cubicBezTo>
                  <a:pt x="5349500" y="6045143"/>
                  <a:pt x="5402911" y="6044087"/>
                  <a:pt x="5456323" y="6042502"/>
                </a:cubicBezTo>
                <a:cubicBezTo>
                  <a:pt x="5368077" y="6073134"/>
                  <a:pt x="5267058" y="6100066"/>
                  <a:pt x="5267058" y="6100066"/>
                </a:cubicBezTo>
                <a:cubicBezTo>
                  <a:pt x="5267058" y="6100066"/>
                  <a:pt x="5318728" y="6208854"/>
                  <a:pt x="7095266" y="6287541"/>
                </a:cubicBezTo>
                <a:cubicBezTo>
                  <a:pt x="7422124" y="6302329"/>
                  <a:pt x="9563254" y="6024548"/>
                  <a:pt x="9707235" y="5994446"/>
                </a:cubicBezTo>
                <a:cubicBezTo>
                  <a:pt x="9844249" y="5966984"/>
                  <a:pt x="10002164" y="5671247"/>
                  <a:pt x="10083442" y="5678642"/>
                </a:cubicBezTo>
                <a:cubicBezTo>
                  <a:pt x="10103183" y="5653293"/>
                  <a:pt x="10283158" y="5139979"/>
                  <a:pt x="10338892" y="4650957"/>
                </a:cubicBezTo>
                <a:cubicBezTo>
                  <a:pt x="10448618" y="4580718"/>
                  <a:pt x="10551960" y="4503088"/>
                  <a:pt x="10628013" y="4411198"/>
                </a:cubicBezTo>
                <a:cubicBezTo>
                  <a:pt x="10675040" y="4354692"/>
                  <a:pt x="10718003" y="4298185"/>
                  <a:pt x="10802766" y="4258050"/>
                </a:cubicBezTo>
                <a:cubicBezTo>
                  <a:pt x="10755739" y="4203128"/>
                  <a:pt x="10675040" y="4190453"/>
                  <a:pt x="10614662" y="4150318"/>
                </a:cubicBezTo>
                <a:cubicBezTo>
                  <a:pt x="10610017" y="4117046"/>
                  <a:pt x="10705811" y="4127081"/>
                  <a:pt x="10681427" y="4054203"/>
                </a:cubicBezTo>
                <a:cubicBezTo>
                  <a:pt x="10648335" y="3957032"/>
                  <a:pt x="10684328" y="3846131"/>
                  <a:pt x="10520029" y="3804411"/>
                </a:cubicBezTo>
                <a:cubicBezTo>
                  <a:pt x="10476485" y="3709881"/>
                  <a:pt x="10464294" y="3558845"/>
                  <a:pt x="10568798" y="3466426"/>
                </a:cubicBezTo>
                <a:cubicBezTo>
                  <a:pt x="10724388" y="3328592"/>
                  <a:pt x="10699424" y="3240927"/>
                  <a:pt x="10499709" y="3166465"/>
                </a:cubicBezTo>
                <a:cubicBezTo>
                  <a:pt x="10474164" y="3156958"/>
                  <a:pt x="10501452" y="2570768"/>
                  <a:pt x="10489840" y="2546475"/>
                </a:cubicBezTo>
                <a:cubicBezTo>
                  <a:pt x="10508418" y="2513205"/>
                  <a:pt x="10551960" y="2521126"/>
                  <a:pt x="10584471" y="2512148"/>
                </a:cubicBezTo>
                <a:cubicBezTo>
                  <a:pt x="10726711" y="2474125"/>
                  <a:pt x="10731357" y="2474125"/>
                  <a:pt x="10695942" y="2358471"/>
                </a:cubicBezTo>
                <a:cubicBezTo>
                  <a:pt x="10685490" y="2323616"/>
                  <a:pt x="10709874" y="2309357"/>
                  <a:pt x="10732516" y="2287706"/>
                </a:cubicBezTo>
                <a:cubicBezTo>
                  <a:pt x="10817280" y="2206905"/>
                  <a:pt x="10817860" y="2205850"/>
                  <a:pt x="10731357" y="2137725"/>
                </a:cubicBezTo>
                <a:cubicBezTo>
                  <a:pt x="10706391" y="2118185"/>
                  <a:pt x="10689555" y="2097061"/>
                  <a:pt x="10678525" y="2070656"/>
                </a:cubicBezTo>
                <a:cubicBezTo>
                  <a:pt x="10658203" y="2022599"/>
                  <a:pt x="10658784" y="1982463"/>
                  <a:pt x="10735999" y="1956587"/>
                </a:cubicBezTo>
                <a:cubicBezTo>
                  <a:pt x="10789993" y="1938104"/>
                  <a:pt x="10820762" y="1916978"/>
                  <a:pt x="10824246" y="1862584"/>
                </a:cubicBezTo>
                <a:cubicBezTo>
                  <a:pt x="10826570" y="1817166"/>
                  <a:pt x="10832955" y="1787594"/>
                  <a:pt x="10773156" y="1768054"/>
                </a:cubicBezTo>
                <a:cubicBezTo>
                  <a:pt x="10724969" y="1752211"/>
                  <a:pt x="10711036" y="1718412"/>
                  <a:pt x="10716261" y="1678278"/>
                </a:cubicBezTo>
                <a:cubicBezTo>
                  <a:pt x="10728452" y="1580050"/>
                  <a:pt x="10662849" y="1522487"/>
                  <a:pt x="10554864" y="1477599"/>
                </a:cubicBezTo>
                <a:cubicBezTo>
                  <a:pt x="10452101" y="1434822"/>
                  <a:pt x="10362116" y="1377259"/>
                  <a:pt x="10267483" y="1324977"/>
                </a:cubicBezTo>
                <a:cubicBezTo>
                  <a:pt x="10162399" y="1266887"/>
                  <a:pt x="10040481" y="1232031"/>
                  <a:pt x="9913337" y="1202458"/>
                </a:cubicBezTo>
                <a:cubicBezTo>
                  <a:pt x="9936561" y="1160210"/>
                  <a:pt x="10016678" y="1183974"/>
                  <a:pt x="10024805" y="1124827"/>
                </a:cubicBezTo>
                <a:cubicBezTo>
                  <a:pt x="9826251" y="1074658"/>
                  <a:pt x="9636408" y="999139"/>
                  <a:pt x="9411726" y="980655"/>
                </a:cubicBezTo>
                <a:cubicBezTo>
                  <a:pt x="9593444" y="990161"/>
                  <a:pt x="9758326" y="922036"/>
                  <a:pt x="9930753" y="901968"/>
                </a:cubicBezTo>
                <a:cubicBezTo>
                  <a:pt x="9947008" y="868698"/>
                  <a:pt x="9909273" y="877147"/>
                  <a:pt x="9894178" y="871339"/>
                </a:cubicBezTo>
                <a:cubicBezTo>
                  <a:pt x="9879083" y="865001"/>
                  <a:pt x="9860506" y="862889"/>
                  <a:pt x="9858182" y="839125"/>
                </a:cubicBezTo>
                <a:cubicBezTo>
                  <a:pt x="9941205" y="804798"/>
                  <a:pt x="10045126" y="827506"/>
                  <a:pt x="10131050" y="792652"/>
                </a:cubicBezTo>
                <a:cubicBezTo>
                  <a:pt x="10111891" y="741954"/>
                  <a:pt x="10037578" y="772583"/>
                  <a:pt x="10006808" y="731920"/>
                </a:cubicBezTo>
                <a:cubicBezTo>
                  <a:pt x="10086927" y="724526"/>
                  <a:pt x="10161239" y="721357"/>
                  <a:pt x="10233809" y="710268"/>
                </a:cubicBezTo>
                <a:cubicBezTo>
                  <a:pt x="10290705" y="701818"/>
                  <a:pt x="10306380" y="658513"/>
                  <a:pt x="10267483" y="628940"/>
                </a:cubicBezTo>
                <a:cubicBezTo>
                  <a:pt x="10232648" y="602536"/>
                  <a:pt x="10181559" y="600422"/>
                  <a:pt x="10136275" y="589333"/>
                </a:cubicBezTo>
                <a:cubicBezTo>
                  <a:pt x="9813479" y="512230"/>
                  <a:pt x="9474428" y="487409"/>
                  <a:pt x="9131312" y="480544"/>
                </a:cubicBezTo>
                <a:cubicBezTo>
                  <a:pt x="8580936" y="469453"/>
                  <a:pt x="8028817" y="469982"/>
                  <a:pt x="7479600" y="454667"/>
                </a:cubicBezTo>
                <a:cubicBezTo>
                  <a:pt x="7227489" y="447934"/>
                  <a:pt x="6976357" y="436744"/>
                  <a:pt x="6724001" y="434021"/>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3" name="Gráfico 2">
            <a:extLst>
              <a:ext uri="{FF2B5EF4-FFF2-40B4-BE49-F238E27FC236}">
                <a16:creationId xmlns:a16="http://schemas.microsoft.com/office/drawing/2014/main" id="{866C76E1-2817-4D97-9ADA-92F4B8A112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17257" y="341628"/>
            <a:ext cx="5762171" cy="5762171"/>
          </a:xfrm>
          <a:prstGeom prst="rect">
            <a:avLst/>
          </a:prstGeom>
        </p:spPr>
      </p:pic>
    </p:spTree>
    <p:extLst>
      <p:ext uri="{BB962C8B-B14F-4D97-AF65-F5344CB8AC3E}">
        <p14:creationId xmlns:p14="http://schemas.microsoft.com/office/powerpoint/2010/main" val="967232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ítulo 1">
            <a:extLst>
              <a:ext uri="{FF2B5EF4-FFF2-40B4-BE49-F238E27FC236}">
                <a16:creationId xmlns:a16="http://schemas.microsoft.com/office/drawing/2014/main" id="{33DF3AFB-09DF-4E5D-9DA9-6986881FD238}"/>
              </a:ext>
            </a:extLst>
          </p:cNvPr>
          <p:cNvSpPr txBox="1">
            <a:spLocks/>
          </p:cNvSpPr>
          <p:nvPr/>
        </p:nvSpPr>
        <p:spPr>
          <a:xfrm>
            <a:off x="5596501" y="489508"/>
            <a:ext cx="5754896" cy="16675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pt-BR" sz="4000" kern="1200">
                <a:solidFill>
                  <a:schemeClr val="accent1"/>
                </a:solidFill>
                <a:latin typeface="Open Sans ExtraBold"/>
                <a:ea typeface="Open Sans ExtraBold"/>
                <a:cs typeface="Open Sans ExtraBold"/>
              </a:rPr>
              <a:t>Tecnologias</a:t>
            </a:r>
          </a:p>
          <a:p>
            <a:pPr>
              <a:spcAft>
                <a:spcPts val="600"/>
              </a:spcAft>
            </a:pPr>
            <a:r>
              <a:rPr lang="pt-BR" sz="4000" kern="1200">
                <a:solidFill>
                  <a:schemeClr val="accent1"/>
                </a:solidFill>
                <a:latin typeface="Open Sans ExtraBold"/>
                <a:ea typeface="Open Sans ExtraBold"/>
                <a:cs typeface="Open Sans ExtraBold"/>
              </a:rPr>
              <a:t>Utilizadas</a:t>
            </a:r>
          </a:p>
        </p:txBody>
      </p:sp>
      <p:pic>
        <p:nvPicPr>
          <p:cNvPr id="3" name="Gráfico 2">
            <a:extLst>
              <a:ext uri="{FF2B5EF4-FFF2-40B4-BE49-F238E27FC236}">
                <a16:creationId xmlns:a16="http://schemas.microsoft.com/office/drawing/2014/main" id="{BD11A253-9DF3-430A-A149-3C6B9F4BCCE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8130" y="1275070"/>
            <a:ext cx="3876165" cy="3876165"/>
          </a:xfrm>
          <a:prstGeom prst="rect">
            <a:avLst/>
          </a:prstGeom>
        </p:spPr>
      </p:pic>
      <p:sp>
        <p:nvSpPr>
          <p:cNvPr id="24" name="Título 1">
            <a:extLst>
              <a:ext uri="{FF2B5EF4-FFF2-40B4-BE49-F238E27FC236}">
                <a16:creationId xmlns:a16="http://schemas.microsoft.com/office/drawing/2014/main" id="{C358D128-5467-4EE5-AB90-B5BDACA520E6}"/>
              </a:ext>
            </a:extLst>
          </p:cNvPr>
          <p:cNvSpPr txBox="1">
            <a:spLocks/>
          </p:cNvSpPr>
          <p:nvPr/>
        </p:nvSpPr>
        <p:spPr>
          <a:xfrm>
            <a:off x="5596502" y="2405894"/>
            <a:ext cx="2318708" cy="28811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228600">
              <a:spcAft>
                <a:spcPts val="600"/>
              </a:spcAft>
              <a:buClr>
                <a:srgbClr val="294983"/>
              </a:buClr>
              <a:buFont typeface="Arial" panose="020B0604020202020204" pitchFamily="34" charset="0"/>
              <a:buChar char="•"/>
            </a:pPr>
            <a:r>
              <a:rPr lang="en-US" sz="2800" dirty="0">
                <a:solidFill>
                  <a:srgbClr val="294983"/>
                </a:solidFill>
                <a:latin typeface="Open Sans ExtraBold"/>
                <a:ea typeface="Open Sans ExtraBold"/>
                <a:cs typeface="Open Sans ExtraBold"/>
              </a:rPr>
              <a:t>HTML</a:t>
            </a:r>
          </a:p>
          <a:p>
            <a:pPr marL="457200" indent="-228600">
              <a:spcAft>
                <a:spcPts val="600"/>
              </a:spcAft>
              <a:buClr>
                <a:srgbClr val="294983"/>
              </a:buClr>
              <a:buFont typeface="Arial" panose="020B0604020202020204" pitchFamily="34" charset="0"/>
              <a:buChar char="•"/>
            </a:pPr>
            <a:r>
              <a:rPr lang="en-US" sz="2800" dirty="0">
                <a:solidFill>
                  <a:schemeClr val="accent1"/>
                </a:solidFill>
                <a:latin typeface="Open Sans ExtraBold"/>
                <a:ea typeface="Open Sans ExtraBold"/>
                <a:cs typeface="Open Sans ExtraBold"/>
              </a:rPr>
              <a:t>CSS</a:t>
            </a:r>
          </a:p>
          <a:p>
            <a:pPr marL="457200" indent="-228600">
              <a:spcAft>
                <a:spcPts val="600"/>
              </a:spcAft>
              <a:buClr>
                <a:srgbClr val="294983"/>
              </a:buClr>
              <a:buFont typeface="Arial" panose="020B0604020202020204" pitchFamily="34" charset="0"/>
              <a:buChar char="•"/>
            </a:pPr>
            <a:r>
              <a:rPr lang="en-US" sz="2800" dirty="0">
                <a:solidFill>
                  <a:srgbClr val="294983"/>
                </a:solidFill>
                <a:latin typeface="Open Sans ExtraBold"/>
                <a:ea typeface="Open Sans ExtraBold"/>
                <a:cs typeface="Open Sans ExtraBold"/>
              </a:rPr>
              <a:t>JS</a:t>
            </a:r>
          </a:p>
          <a:p>
            <a:pPr marL="457200" indent="-228600">
              <a:spcAft>
                <a:spcPts val="600"/>
              </a:spcAft>
              <a:buClr>
                <a:srgbClr val="294983"/>
              </a:buClr>
              <a:buFont typeface="Arial" panose="020B0604020202020204" pitchFamily="34" charset="0"/>
              <a:buChar char="•"/>
            </a:pPr>
            <a:r>
              <a:rPr lang="en-US" sz="2800" dirty="0">
                <a:solidFill>
                  <a:schemeClr val="accent1"/>
                </a:solidFill>
                <a:latin typeface="Open Sans ExtraBold"/>
                <a:ea typeface="Open Sans ExtraBold"/>
                <a:cs typeface="Open Sans ExtraBold"/>
              </a:rPr>
              <a:t>SQL</a:t>
            </a:r>
          </a:p>
          <a:p>
            <a:pPr marL="457200" indent="-228600">
              <a:spcAft>
                <a:spcPts val="600"/>
              </a:spcAft>
              <a:buClr>
                <a:srgbClr val="294983"/>
              </a:buClr>
              <a:buFont typeface="Arial" panose="020B0604020202020204" pitchFamily="34" charset="0"/>
              <a:buChar char="•"/>
            </a:pPr>
            <a:r>
              <a:rPr lang="en-US" sz="2800" dirty="0">
                <a:solidFill>
                  <a:srgbClr val="294983"/>
                </a:solidFill>
                <a:latin typeface="Open Sans ExtraBold"/>
                <a:ea typeface="Open Sans ExtraBold"/>
                <a:cs typeface="Open Sans ExtraBold"/>
              </a:rPr>
              <a:t>PHP</a:t>
            </a:r>
          </a:p>
        </p:txBody>
      </p:sp>
      <p:sp>
        <p:nvSpPr>
          <p:cNvPr id="31" name="Rectangle 30">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5755019"/>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6760941-EF99-4F61-A95D-3C3E7C08D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44D9B9FF-D6DA-4F69-B4A0-BA1550D65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84269" y="1756600"/>
            <a:ext cx="1080325" cy="4736395"/>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A7DC0AF9-0747-4070-A6D7-DF3681B9E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76839" y="1357766"/>
            <a:ext cx="687754" cy="430312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74612EAD-0A8C-4C44-AFE1-3DF0669AC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78850" y="1135060"/>
            <a:ext cx="409371" cy="416921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C2D46295-4D0D-487B-8972-141A047FB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124043"/>
            <a:ext cx="5288862" cy="3978121"/>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297395A8-A171-42F6-A2E7-B2B141E9E66C}"/>
              </a:ext>
            </a:extLst>
          </p:cNvPr>
          <p:cNvSpPr>
            <a:spLocks noGrp="1"/>
          </p:cNvSpPr>
          <p:nvPr>
            <p:ph type="title"/>
          </p:nvPr>
        </p:nvSpPr>
        <p:spPr>
          <a:xfrm>
            <a:off x="795342" y="1357766"/>
            <a:ext cx="4322204" cy="3541334"/>
          </a:xfrm>
        </p:spPr>
        <p:txBody>
          <a:bodyPr vert="horz" lIns="91440" tIns="45720" rIns="91440" bIns="45720" rtlCol="0" anchor="ctr">
            <a:normAutofit/>
          </a:bodyPr>
          <a:lstStyle/>
          <a:p>
            <a:r>
              <a:rPr lang="en-US" sz="5400" err="1">
                <a:solidFill>
                  <a:srgbClr val="FFFFFF"/>
                </a:solidFill>
                <a:latin typeface="Open Sans ExtraBold"/>
                <a:ea typeface="Open Sans ExtraBold"/>
                <a:cs typeface="Open Sans ExtraBold"/>
              </a:rPr>
              <a:t>Estrutura</a:t>
            </a:r>
            <a:r>
              <a:rPr lang="en-US" sz="5400">
                <a:solidFill>
                  <a:srgbClr val="FFFFFF"/>
                </a:solidFill>
                <a:latin typeface="Open Sans ExtraBold"/>
                <a:ea typeface="Open Sans ExtraBold"/>
                <a:cs typeface="Open Sans ExtraBold"/>
              </a:rPr>
              <a:t> do BD</a:t>
            </a:r>
            <a:endParaRPr lang="en-US" sz="5400" kern="1200">
              <a:solidFill>
                <a:srgbClr val="FFFFFF"/>
              </a:solidFill>
              <a:latin typeface="+mj-lt"/>
              <a:ea typeface="+mj-ea"/>
              <a:cs typeface="+mj-cs"/>
            </a:endParaRPr>
          </a:p>
        </p:txBody>
      </p:sp>
      <p:pic>
        <p:nvPicPr>
          <p:cNvPr id="3" name="Imagem 3" descr="Diagrama&#10;&#10;Descrição gerada automaticamente">
            <a:extLst>
              <a:ext uri="{FF2B5EF4-FFF2-40B4-BE49-F238E27FC236}">
                <a16:creationId xmlns:a16="http://schemas.microsoft.com/office/drawing/2014/main" id="{D79FBD61-F02B-4803-B365-404CCC5FD897}"/>
              </a:ext>
            </a:extLst>
          </p:cNvPr>
          <p:cNvPicPr>
            <a:picLocks noChangeAspect="1"/>
          </p:cNvPicPr>
          <p:nvPr/>
        </p:nvPicPr>
        <p:blipFill>
          <a:blip r:embed="rId2"/>
          <a:stretch>
            <a:fillRect/>
          </a:stretch>
        </p:blipFill>
        <p:spPr>
          <a:xfrm>
            <a:off x="5405886" y="1136077"/>
            <a:ext cx="6706404" cy="5130196"/>
          </a:xfrm>
          <a:prstGeom prst="rect">
            <a:avLst/>
          </a:prstGeom>
        </p:spPr>
      </p:pic>
    </p:spTree>
    <p:extLst>
      <p:ext uri="{BB962C8B-B14F-4D97-AF65-F5344CB8AC3E}">
        <p14:creationId xmlns:p14="http://schemas.microsoft.com/office/powerpoint/2010/main" val="158217367"/>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1AB4E1B8-1625-4A86-9760-E0C6D8E2FBFE}"/>
              </a:ext>
            </a:extLst>
          </p:cNvPr>
          <p:cNvSpPr>
            <a:spLocks noGrp="1"/>
          </p:cNvSpPr>
          <p:nvPr>
            <p:ph type="title"/>
          </p:nvPr>
        </p:nvSpPr>
        <p:spPr>
          <a:xfrm>
            <a:off x="958506" y="800392"/>
            <a:ext cx="10264697" cy="1212102"/>
          </a:xfrm>
        </p:spPr>
        <p:txBody>
          <a:bodyPr>
            <a:noAutofit/>
          </a:bodyPr>
          <a:lstStyle/>
          <a:p>
            <a:pPr algn="ctr"/>
            <a:r>
              <a:rPr lang="pt-BR" sz="5000">
                <a:solidFill>
                  <a:srgbClr val="FFFFFF"/>
                </a:solidFill>
                <a:latin typeface="Open Sans ExtraBold"/>
                <a:ea typeface="Open Sans ExtraBold"/>
                <a:cs typeface="Calibri Light"/>
              </a:rPr>
              <a:t>Exemplo de Inserção de Dados</a:t>
            </a:r>
            <a:endParaRPr lang="pt-BR" sz="5000">
              <a:solidFill>
                <a:srgbClr val="FFFFFF"/>
              </a:solidFill>
              <a:latin typeface="Open Sans ExtraBold"/>
              <a:ea typeface="Open Sans ExtraBold"/>
            </a:endParaRPr>
          </a:p>
        </p:txBody>
      </p:sp>
      <p:pic>
        <p:nvPicPr>
          <p:cNvPr id="4" name="Imagem 4" descr="Texto&#10;&#10;Descrição gerada automaticamente">
            <a:extLst>
              <a:ext uri="{FF2B5EF4-FFF2-40B4-BE49-F238E27FC236}">
                <a16:creationId xmlns:a16="http://schemas.microsoft.com/office/drawing/2014/main" id="{758084A2-8D63-471A-B698-C7B75BF6607A}"/>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Lst>
          </a:blip>
          <a:srcRect l="5755" r="1509" b="1209"/>
          <a:stretch/>
        </p:blipFill>
        <p:spPr>
          <a:xfrm>
            <a:off x="1833952" y="2341848"/>
            <a:ext cx="8752114" cy="433340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577412"/>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Imagem 6" descr="Ícone&#10;&#10;Descrição gerada automaticamente">
            <a:extLst>
              <a:ext uri="{FF2B5EF4-FFF2-40B4-BE49-F238E27FC236}">
                <a16:creationId xmlns:a16="http://schemas.microsoft.com/office/drawing/2014/main" id="{46DCF318-EEC1-46E7-892C-490C28668F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845" y="1364400"/>
            <a:ext cx="3292524" cy="3292524"/>
          </a:xfrm>
          <a:prstGeom prst="rect">
            <a:avLst/>
          </a:prstGeom>
        </p:spPr>
      </p:pic>
      <p:cxnSp>
        <p:nvCxnSpPr>
          <p:cNvPr id="12" name="Straight Connector 11">
            <a:extLst>
              <a:ext uri="{FF2B5EF4-FFF2-40B4-BE49-F238E27FC236}">
                <a16:creationId xmlns:a16="http://schemas.microsoft.com/office/drawing/2014/main" id="{1C6AAE25-BD23-41B5-AAE4-1DA5898C2A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573887"/>
            <a:ext cx="0" cy="3710227"/>
          </a:xfrm>
          <a:prstGeom prst="line">
            <a:avLst/>
          </a:prstGeom>
          <a:ln w="19050">
            <a:solidFill>
              <a:srgbClr val="4E4E4E"/>
            </a:solidFill>
          </a:ln>
        </p:spPr>
        <p:style>
          <a:lnRef idx="1">
            <a:schemeClr val="accent1"/>
          </a:lnRef>
          <a:fillRef idx="0">
            <a:schemeClr val="accent1"/>
          </a:fillRef>
          <a:effectRef idx="0">
            <a:schemeClr val="accent1"/>
          </a:effectRef>
          <a:fontRef idx="minor">
            <a:schemeClr val="tx1"/>
          </a:fontRef>
        </p:style>
      </p:cxnSp>
      <p:pic>
        <p:nvPicPr>
          <p:cNvPr id="5" name="Gráfico 4">
            <a:extLst>
              <a:ext uri="{FF2B5EF4-FFF2-40B4-BE49-F238E27FC236}">
                <a16:creationId xmlns:a16="http://schemas.microsoft.com/office/drawing/2014/main" id="{BCDF9A66-9584-452D-B56D-49651502A73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86676" y="1364400"/>
            <a:ext cx="6184580" cy="4123053"/>
          </a:xfrm>
          <a:prstGeom prst="rect">
            <a:avLst/>
          </a:prstGeom>
        </p:spPr>
      </p:pic>
      <p:sp>
        <p:nvSpPr>
          <p:cNvPr id="11" name="CaixaDeTexto 10">
            <a:extLst>
              <a:ext uri="{FF2B5EF4-FFF2-40B4-BE49-F238E27FC236}">
                <a16:creationId xmlns:a16="http://schemas.microsoft.com/office/drawing/2014/main" id="{C891CE4C-B033-4E33-8C66-1F6105AC40B8}"/>
              </a:ext>
            </a:extLst>
          </p:cNvPr>
          <p:cNvSpPr txBox="1"/>
          <p:nvPr/>
        </p:nvSpPr>
        <p:spPr>
          <a:xfrm>
            <a:off x="1253941" y="4302981"/>
            <a:ext cx="3159617" cy="707886"/>
          </a:xfrm>
          <a:prstGeom prst="rect">
            <a:avLst/>
          </a:prstGeom>
          <a:noFill/>
        </p:spPr>
        <p:txBody>
          <a:bodyPr wrap="square" rtlCol="0">
            <a:spAutoFit/>
          </a:bodyPr>
          <a:lstStyle/>
          <a:p>
            <a:r>
              <a:rPr lang="pt-BR" sz="4000" dirty="0">
                <a:solidFill>
                  <a:srgbClr val="3765AF"/>
                </a:solidFill>
                <a:latin typeface="Open Sans ExtraBold" panose="020B0906030804020204" pitchFamily="34" charset="0"/>
                <a:ea typeface="Open Sans ExtraBold" panose="020B0906030804020204" pitchFamily="34" charset="0"/>
                <a:cs typeface="Open Sans ExtraBold" panose="020B0906030804020204" pitchFamily="34" charset="0"/>
              </a:rPr>
              <a:t>Bootstrap</a:t>
            </a:r>
          </a:p>
        </p:txBody>
      </p:sp>
    </p:spTree>
    <p:extLst>
      <p:ext uri="{BB962C8B-B14F-4D97-AF65-F5344CB8AC3E}">
        <p14:creationId xmlns:p14="http://schemas.microsoft.com/office/powerpoint/2010/main" val="1176886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169D286-F4D7-4C8B-A6BD-D05384C7F1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6">
            <a:extLst>
              <a:ext uri="{FF2B5EF4-FFF2-40B4-BE49-F238E27FC236}">
                <a16:creationId xmlns:a16="http://schemas.microsoft.com/office/drawing/2014/main" id="{39E8235E-135E-4261-8F54-2B316E493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610728"/>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7">
            <a:extLst>
              <a:ext uri="{FF2B5EF4-FFF2-40B4-BE49-F238E27FC236}">
                <a16:creationId xmlns:a16="http://schemas.microsoft.com/office/drawing/2014/main" id="{D4ED8EC3-4D57-4620-93CE-4E6661F09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343079"/>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Shape 27">
            <a:extLst>
              <a:ext uri="{FF2B5EF4-FFF2-40B4-BE49-F238E27FC236}">
                <a16:creationId xmlns:a16="http://schemas.microsoft.com/office/drawing/2014/main" id="{83BCB34A-2F40-4F41-8488-A134C1C15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5" y="340424"/>
            <a:ext cx="4630139" cy="5265795"/>
          </a:xfrm>
          <a:custGeom>
            <a:avLst/>
            <a:gdLst>
              <a:gd name="connsiteX0" fmla="*/ 0 w 4630139"/>
              <a:gd name="connsiteY0" fmla="*/ 0 h 5265795"/>
              <a:gd name="connsiteX1" fmla="*/ 4630139 w 4630139"/>
              <a:gd name="connsiteY1" fmla="*/ 0 h 5265795"/>
              <a:gd name="connsiteX2" fmla="*/ 4630139 w 4630139"/>
              <a:gd name="connsiteY2" fmla="*/ 5265795 h 5265795"/>
              <a:gd name="connsiteX3" fmla="*/ 0 w 4630139"/>
              <a:gd name="connsiteY3" fmla="*/ 5265795 h 5265795"/>
            </a:gdLst>
            <a:ahLst/>
            <a:cxnLst>
              <a:cxn ang="0">
                <a:pos x="connsiteX0" y="connsiteY0"/>
              </a:cxn>
              <a:cxn ang="0">
                <a:pos x="connsiteX1" y="connsiteY1"/>
              </a:cxn>
              <a:cxn ang="0">
                <a:pos x="connsiteX2" y="connsiteY2"/>
              </a:cxn>
              <a:cxn ang="0">
                <a:pos x="connsiteX3" y="connsiteY3"/>
              </a:cxn>
            </a:cxnLst>
            <a:rect l="l" t="t" r="r" b="b"/>
            <a:pathLst>
              <a:path w="4630139" h="5265795">
                <a:moveTo>
                  <a:pt x="0" y="0"/>
                </a:moveTo>
                <a:lnTo>
                  <a:pt x="4630139" y="0"/>
                </a:lnTo>
                <a:lnTo>
                  <a:pt x="4630139" y="5265795"/>
                </a:lnTo>
                <a:lnTo>
                  <a:pt x="0" y="526579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Imagem 7" descr="Ícone&#10;&#10;Descrição gerada automaticamente">
            <a:extLst>
              <a:ext uri="{FF2B5EF4-FFF2-40B4-BE49-F238E27FC236}">
                <a16:creationId xmlns:a16="http://schemas.microsoft.com/office/drawing/2014/main" id="{B37B8B5F-9B41-4ABB-B797-46D181553D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377" y="1553682"/>
            <a:ext cx="3343202" cy="3351581"/>
          </a:xfrm>
          <a:prstGeom prst="rect">
            <a:avLst/>
          </a:prstGeom>
        </p:spPr>
      </p:pic>
      <p:sp>
        <p:nvSpPr>
          <p:cNvPr id="30" name="Freeform: Shape 29">
            <a:extLst>
              <a:ext uri="{FF2B5EF4-FFF2-40B4-BE49-F238E27FC236}">
                <a16:creationId xmlns:a16="http://schemas.microsoft.com/office/drawing/2014/main" id="{F78382DC-4207-465E-B379-1E16448AA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1780" y="1071563"/>
            <a:ext cx="7290218" cy="5242298"/>
          </a:xfrm>
          <a:custGeom>
            <a:avLst/>
            <a:gdLst>
              <a:gd name="connsiteX0" fmla="*/ 0 w 7290218"/>
              <a:gd name="connsiteY0" fmla="*/ 0 h 5242298"/>
              <a:gd name="connsiteX1" fmla="*/ 7290218 w 7290218"/>
              <a:gd name="connsiteY1" fmla="*/ 0 h 5242298"/>
              <a:gd name="connsiteX2" fmla="*/ 7290218 w 7290218"/>
              <a:gd name="connsiteY2" fmla="*/ 5242298 h 5242298"/>
              <a:gd name="connsiteX3" fmla="*/ 0 w 7290218"/>
              <a:gd name="connsiteY3" fmla="*/ 5242298 h 5242298"/>
            </a:gdLst>
            <a:ahLst/>
            <a:cxnLst>
              <a:cxn ang="0">
                <a:pos x="connsiteX0" y="connsiteY0"/>
              </a:cxn>
              <a:cxn ang="0">
                <a:pos x="connsiteX1" y="connsiteY1"/>
              </a:cxn>
              <a:cxn ang="0">
                <a:pos x="connsiteX2" y="connsiteY2"/>
              </a:cxn>
              <a:cxn ang="0">
                <a:pos x="connsiteX3" y="connsiteY3"/>
              </a:cxn>
            </a:cxnLst>
            <a:rect l="l" t="t" r="r" b="b"/>
            <a:pathLst>
              <a:path w="7290218" h="5242298">
                <a:moveTo>
                  <a:pt x="0" y="0"/>
                </a:moveTo>
                <a:lnTo>
                  <a:pt x="7290218" y="0"/>
                </a:lnTo>
                <a:lnTo>
                  <a:pt x="7290218" y="5242298"/>
                </a:lnTo>
                <a:lnTo>
                  <a:pt x="0" y="524229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Imagem 3" descr="Ícone&#10;&#10;Descrição gerada automaticamente">
            <a:extLst>
              <a:ext uri="{FF2B5EF4-FFF2-40B4-BE49-F238E27FC236}">
                <a16:creationId xmlns:a16="http://schemas.microsoft.com/office/drawing/2014/main" id="{E029954D-153A-45E5-92D4-A533394DD7F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46800" y1="11600" x2="40200" y2="17200"/>
                        <a14:foregroundMark x1="40200" y1="17200" x2="28400" y2="31500"/>
                        <a14:foregroundMark x1="28400" y1="31500" x2="11200" y2="46800"/>
                        <a14:foregroundMark x1="29400" y1="27100" x2="24100" y2="33700"/>
                        <a14:foregroundMark x1="46600" y1="11000" x2="56800" y2="14400"/>
                        <a14:foregroundMark x1="56800" y1="14400" x2="88300" y2="44400"/>
                        <a14:foregroundMark x1="87800" y1="45900" x2="89700" y2="52100"/>
                        <a14:foregroundMark x1="88000" y1="55000" x2="84200" y2="59300"/>
                        <a14:foregroundMark x1="82800" y1="59700" x2="79800" y2="63500"/>
                        <a14:foregroundMark x1="77900" y1="65600" x2="75100" y2="68400"/>
                        <a14:foregroundMark x1="72000" y1="70900" x2="67100" y2="75300"/>
                        <a14:foregroundMark x1="64100" y1="79400" x2="61000" y2="83000"/>
                        <a14:foregroundMark x1="57400" y1="85700" x2="53500" y2="88900"/>
                        <a14:foregroundMark x1="51000" y1="89700" x2="46100" y2="87400"/>
                        <a14:foregroundMark x1="44000" y1="85100" x2="38700" y2="80200"/>
                        <a14:foregroundMark x1="35300" y1="78300" x2="30100" y2="73700"/>
                        <a14:foregroundMark x1="27100" y1="69600" x2="10800" y2="52700"/>
                        <a14:foregroundMark x1="38100" y1="22900" x2="51200" y2="36600"/>
                        <a14:foregroundMark x1="51200" y1="36600" x2="51600" y2="67700"/>
                        <a14:foregroundMark x1="52300" y1="36400" x2="65200" y2="49900"/>
                        <a14:foregroundMark x1="67500" y1="48700" x2="66700" y2="52700"/>
                      </a14:backgroundRemoval>
                    </a14:imgEffect>
                    <a14:imgEffect>
                      <a14:colorTemperature colorTemp="72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6673653" y="1969645"/>
            <a:ext cx="3967112" cy="3967112"/>
          </a:xfrm>
          <a:prstGeom prst="rect">
            <a:avLst/>
          </a:prstGeom>
        </p:spPr>
      </p:pic>
      <p:sp>
        <p:nvSpPr>
          <p:cNvPr id="10" name="CaixaDeTexto 9">
            <a:extLst>
              <a:ext uri="{FF2B5EF4-FFF2-40B4-BE49-F238E27FC236}">
                <a16:creationId xmlns:a16="http://schemas.microsoft.com/office/drawing/2014/main" id="{998C514D-4BD6-47EC-9276-1452DA5AA6CA}"/>
              </a:ext>
            </a:extLst>
          </p:cNvPr>
          <p:cNvSpPr txBox="1"/>
          <p:nvPr/>
        </p:nvSpPr>
        <p:spPr>
          <a:xfrm>
            <a:off x="1136611" y="717620"/>
            <a:ext cx="2393216" cy="707886"/>
          </a:xfrm>
          <a:prstGeom prst="rect">
            <a:avLst/>
          </a:prstGeom>
          <a:noFill/>
        </p:spPr>
        <p:txBody>
          <a:bodyPr wrap="square" rtlCol="0">
            <a:spAutoFit/>
          </a:bodyPr>
          <a:lstStyle/>
          <a:p>
            <a:r>
              <a:rPr lang="pt-BR" sz="4000"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GitHub</a:t>
            </a:r>
          </a:p>
        </p:txBody>
      </p:sp>
      <p:sp>
        <p:nvSpPr>
          <p:cNvPr id="20" name="CaixaDeTexto 19">
            <a:extLst>
              <a:ext uri="{FF2B5EF4-FFF2-40B4-BE49-F238E27FC236}">
                <a16:creationId xmlns:a16="http://schemas.microsoft.com/office/drawing/2014/main" id="{D7B33533-A082-4BEC-8FA0-410425028011}"/>
              </a:ext>
            </a:extLst>
          </p:cNvPr>
          <p:cNvSpPr txBox="1"/>
          <p:nvPr/>
        </p:nvSpPr>
        <p:spPr>
          <a:xfrm>
            <a:off x="8094134" y="1425506"/>
            <a:ext cx="1126150" cy="707886"/>
          </a:xfrm>
          <a:prstGeom prst="rect">
            <a:avLst/>
          </a:prstGeom>
          <a:noFill/>
        </p:spPr>
        <p:txBody>
          <a:bodyPr wrap="square" rtlCol="0">
            <a:spAutoFit/>
          </a:bodyPr>
          <a:lstStyle/>
          <a:p>
            <a:r>
              <a:rPr lang="pt-BR" sz="4000"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Git</a:t>
            </a:r>
          </a:p>
        </p:txBody>
      </p:sp>
    </p:spTree>
    <p:extLst>
      <p:ext uri="{BB962C8B-B14F-4D97-AF65-F5344CB8AC3E}">
        <p14:creationId xmlns:p14="http://schemas.microsoft.com/office/powerpoint/2010/main" val="3932132041"/>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DA3E6A00F0FABF46834D7B8CF94E6025" ma:contentTypeVersion="2" ma:contentTypeDescription="Crie um novo documento." ma:contentTypeScope="" ma:versionID="57618b0ee7ad772546fc5a06b7416796">
  <xsd:schema xmlns:xsd="http://www.w3.org/2001/XMLSchema" xmlns:xs="http://www.w3.org/2001/XMLSchema" xmlns:p="http://schemas.microsoft.com/office/2006/metadata/properties" xmlns:ns2="82324825-c0e7-4238-b6a0-128960a0ff82" targetNamespace="http://schemas.microsoft.com/office/2006/metadata/properties" ma:root="true" ma:fieldsID="3715a09354c80f0c25b8df6746d076c6" ns2:_="">
    <xsd:import namespace="82324825-c0e7-4238-b6a0-128960a0ff8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324825-c0e7-4238-b6a0-128960a0ff8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EBE890-AD6C-4897-9076-DBC30286AACD}">
  <ds:schemaRefs>
    <ds:schemaRef ds:uri="http://schemas.microsoft.com/office/infopath/2007/PartnerControls"/>
    <ds:schemaRef ds:uri="http://schemas.microsoft.com/office/2006/documentManagement/types"/>
    <ds:schemaRef ds:uri="http://purl.org/dc/elements/1.1/"/>
    <ds:schemaRef ds:uri="http://purl.org/dc/dcmitype/"/>
    <ds:schemaRef ds:uri="82324825-c0e7-4238-b6a0-128960a0ff82"/>
    <ds:schemaRef ds:uri="http://purl.org/dc/terms/"/>
    <ds:schemaRef ds:uri="http://www.w3.org/XML/1998/namespace"/>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84B4256F-44B9-48B5-8D77-7706C5902D67}">
  <ds:schemaRefs>
    <ds:schemaRef ds:uri="82324825-c0e7-4238-b6a0-128960a0ff8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361A93B-C12F-42D0-80E6-B61D5F0CB70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362</Words>
  <Application>Microsoft Office PowerPoint</Application>
  <PresentationFormat>Widescreen</PresentationFormat>
  <Paragraphs>28</Paragraphs>
  <Slides>11</Slides>
  <Notes>4</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11</vt:i4>
      </vt:variant>
    </vt:vector>
  </HeadingPairs>
  <TitlesOfParts>
    <vt:vector size="16" baseType="lpstr">
      <vt:lpstr>Arial</vt:lpstr>
      <vt:lpstr>Calibri</vt:lpstr>
      <vt:lpstr>Calibri Light</vt:lpstr>
      <vt:lpstr>Open Sans ExtraBold</vt:lpstr>
      <vt:lpstr>Tema do Office</vt:lpstr>
      <vt:lpstr>ETEC LIBRARY MANAGEMENT</vt:lpstr>
      <vt:lpstr>Qual o nosso objetivo com ELM?</vt:lpstr>
      <vt:lpstr>Apresentação do PowerPoint</vt:lpstr>
      <vt:lpstr>Apresentação do PowerPoint</vt:lpstr>
      <vt:lpstr>Apresentação do PowerPoint</vt:lpstr>
      <vt:lpstr>Estrutura do BD</vt:lpstr>
      <vt:lpstr>Exemplo de Inserção de Dados</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
  <cp:lastModifiedBy>JOAO VICTOR FERNANDES SOUZA</cp:lastModifiedBy>
  <cp:revision>1</cp:revision>
  <dcterms:created xsi:type="dcterms:W3CDTF">2021-06-08T14:06:58Z</dcterms:created>
  <dcterms:modified xsi:type="dcterms:W3CDTF">2021-06-08T23:11:36Z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0x010100DA3E6A00F0FABF46834D7B8CF94E6025</vt:lpwstr>
  </property>
</Properties>
</file>