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</p:sldMasterIdLst>
  <p:notesMasterIdLst>
    <p:notesMasterId r:id="rId5"/>
  </p:notesMasterIdLst>
  <p:handoutMasterIdLst>
    <p:handoutMasterId r:id="rId6"/>
  </p:handoutMasterIdLst>
  <p:sldIdLst>
    <p:sldId id="256" r:id="rId4"/>
  </p:sldIdLst>
  <p:sldSz cx="32399288" cy="43200638"/>
  <p:notesSz cx="6716713" cy="9239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06400" indent="50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812800" indent="10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220788" indent="150813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627188" indent="201613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7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1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117"/>
    <a:srgbClr val="CC0000"/>
    <a:srgbClr val="000000"/>
    <a:srgbClr val="346633"/>
    <a:srgbClr val="986699"/>
    <a:srgbClr val="7D7DB3"/>
    <a:srgbClr val="333399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10" d="100"/>
          <a:sy n="10" d="100"/>
        </p:scale>
        <p:origin x="2772" y="252"/>
      </p:cViewPr>
      <p:guideLst>
        <p:guide orient="horz" pos="13608"/>
        <p:guide pos="7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2910"/>
        <p:guide pos="211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customXml" Target="../customXml/item3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341EA9-3DD2-4518-A464-74294886B8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098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D7169-5BB6-43FB-A2E9-3EA75F272C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05238" y="0"/>
            <a:ext cx="2909887" cy="461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05154011-CB25-40E7-9313-F194A8FA4007}" type="datetime1">
              <a:rPr lang="pt-BR"/>
              <a:pPr>
                <a:defRPr/>
              </a:pPr>
              <a:t>21/11/2019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38411-0F4A-4CF8-AF16-AF494172C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5700"/>
            <a:ext cx="29098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2DF85-79D9-4B00-AEE4-FC5F243441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05238" y="8775700"/>
            <a:ext cx="2909887" cy="4619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268FE82B-17CF-46B1-B048-443761F6CD7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82D6101-2124-4A6A-BBC0-E9ED3C9855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5273B6B-A77A-48A5-BDF3-E76387482F7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1833909-75E1-4EE7-B6A0-5B7D703A26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38350" y="685800"/>
            <a:ext cx="26289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937E04A-C68F-4EE2-B892-6093AF25E4F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4876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D0D7316C-891C-4B97-9FC6-4861A25FE71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E091A9E6-5C8C-4706-BFA8-65EE48D620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763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2CC33A3-62D6-4285-B6C1-06394FA354A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06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812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22078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62718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035312" algn="l" defTabSz="8141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2374" algn="l" defTabSz="8141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49437" algn="l" defTabSz="8141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56500" algn="l" defTabSz="8141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636" y="13420514"/>
            <a:ext cx="27540020" cy="9259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9271" y="24480051"/>
            <a:ext cx="22680751" cy="11040788"/>
          </a:xfrm>
        </p:spPr>
        <p:txBody>
          <a:bodyPr/>
          <a:lstStyle>
            <a:lvl1pPr marL="0" indent="0" algn="ctr">
              <a:buNone/>
              <a:defRPr/>
            </a:lvl1pPr>
            <a:lvl2pPr marL="407020" indent="0" algn="ctr">
              <a:buNone/>
              <a:defRPr/>
            </a:lvl2pPr>
            <a:lvl3pPr marL="814042" indent="0" algn="ctr">
              <a:buNone/>
              <a:defRPr/>
            </a:lvl3pPr>
            <a:lvl4pPr marL="1221061" indent="0" algn="ctr">
              <a:buNone/>
              <a:defRPr/>
            </a:lvl4pPr>
            <a:lvl5pPr marL="1628081" indent="0" algn="ctr">
              <a:buNone/>
              <a:defRPr/>
            </a:lvl5pPr>
            <a:lvl6pPr marL="2035101" indent="0" algn="ctr">
              <a:buNone/>
              <a:defRPr/>
            </a:lvl6pPr>
            <a:lvl7pPr marL="2442122" indent="0" algn="ctr">
              <a:buNone/>
              <a:defRPr/>
            </a:lvl7pPr>
            <a:lvl8pPr marL="2849142" indent="0" algn="ctr">
              <a:buNone/>
              <a:defRPr/>
            </a:lvl8pPr>
            <a:lvl9pPr marL="32561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EEBC05-FF51-4732-A229-50CDFEC09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78A78B-2302-4AC5-B33C-56E770280F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F8D8A9-0F6D-4772-B4FF-BEFCB2A82A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9DD03-A38F-4282-A913-27749C03E63D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8274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241A47-630A-4C5C-B2DA-97296114D5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E8E7FA-BE7D-4632-AE4D-EB6656832D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F9B91C-1461-4B85-A87C-3101C234DD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0CB78-6055-4840-8202-C3499FB0086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5532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085436" y="3837556"/>
            <a:ext cx="6884223" cy="345630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29637" y="3837556"/>
            <a:ext cx="20505799" cy="345630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33A26D-A751-4387-A1E9-1D7B422359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54433D-A8D7-4E2F-911A-024D422AFE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7D9365-25AC-4717-A195-8C1C0C6619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509B2-E56F-4614-B8E3-B67375F5C3D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3212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7C9F6B-0277-4630-BC8A-CDD6085351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B423C4-A22F-4E88-87F9-E4637D21F3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23E30C-4577-4DA1-A177-DE0A36F13D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07D73-3070-46FE-A54A-1F8C149F3D9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7250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320" y="27759785"/>
            <a:ext cx="27540020" cy="8581377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320" y="18309646"/>
            <a:ext cx="27540020" cy="94501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7020" indent="0">
              <a:buNone/>
              <a:defRPr sz="1600"/>
            </a:lvl2pPr>
            <a:lvl3pPr marL="814042" indent="0">
              <a:buNone/>
              <a:defRPr sz="1400"/>
            </a:lvl3pPr>
            <a:lvl4pPr marL="1221061" indent="0">
              <a:buNone/>
              <a:defRPr sz="1200"/>
            </a:lvl4pPr>
            <a:lvl5pPr marL="1628081" indent="0">
              <a:buNone/>
              <a:defRPr sz="1200"/>
            </a:lvl5pPr>
            <a:lvl6pPr marL="2035101" indent="0">
              <a:buNone/>
              <a:defRPr sz="1200"/>
            </a:lvl6pPr>
            <a:lvl7pPr marL="2442122" indent="0">
              <a:buNone/>
              <a:defRPr sz="1200"/>
            </a:lvl7pPr>
            <a:lvl8pPr marL="2849142" indent="0">
              <a:buNone/>
              <a:defRPr sz="1200"/>
            </a:lvl8pPr>
            <a:lvl9pPr marL="3256163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AFD50F-2986-47F1-8E68-85CFCF3338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865A03-0181-4F24-889C-285533B709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5B3ED5-97D3-497A-B79D-D2DAD425D4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84773-812C-45D1-8912-0AA9C46DD8D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8339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29638" y="12484563"/>
            <a:ext cx="13695011" cy="2591600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4647" y="12484563"/>
            <a:ext cx="13695012" cy="2591600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BDB3A6-3CAF-469B-8483-850C7484B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F0D70-482F-4804-866F-8C3EDE3F53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E27DCC-E398-4BAC-8D9E-905CE7FD6F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2D15A-07B2-46B2-BE75-1BCC51AD893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9497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79" y="1729713"/>
            <a:ext cx="29158734" cy="720010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81" y="9670457"/>
            <a:ext cx="14315311" cy="402974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7020" indent="0">
              <a:buNone/>
              <a:defRPr sz="1800" b="1"/>
            </a:lvl2pPr>
            <a:lvl3pPr marL="814042" indent="0">
              <a:buNone/>
              <a:defRPr sz="1600" b="1"/>
            </a:lvl3pPr>
            <a:lvl4pPr marL="1221061" indent="0">
              <a:buNone/>
              <a:defRPr sz="1400" b="1"/>
            </a:lvl4pPr>
            <a:lvl5pPr marL="1628081" indent="0">
              <a:buNone/>
              <a:defRPr sz="1400" b="1"/>
            </a:lvl5pPr>
            <a:lvl6pPr marL="2035101" indent="0">
              <a:buNone/>
              <a:defRPr sz="1400" b="1"/>
            </a:lvl6pPr>
            <a:lvl7pPr marL="2442122" indent="0">
              <a:buNone/>
              <a:defRPr sz="1400" b="1"/>
            </a:lvl7pPr>
            <a:lvl8pPr marL="2849142" indent="0">
              <a:buNone/>
              <a:defRPr sz="1400" b="1"/>
            </a:lvl8pPr>
            <a:lvl9pPr marL="3256163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81" y="13700208"/>
            <a:ext cx="14315311" cy="2489099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9017" y="9670457"/>
            <a:ext cx="14319998" cy="402974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7020" indent="0">
              <a:buNone/>
              <a:defRPr sz="1800" b="1"/>
            </a:lvl2pPr>
            <a:lvl3pPr marL="814042" indent="0">
              <a:buNone/>
              <a:defRPr sz="1600" b="1"/>
            </a:lvl3pPr>
            <a:lvl4pPr marL="1221061" indent="0">
              <a:buNone/>
              <a:defRPr sz="1400" b="1"/>
            </a:lvl4pPr>
            <a:lvl5pPr marL="1628081" indent="0">
              <a:buNone/>
              <a:defRPr sz="1400" b="1"/>
            </a:lvl5pPr>
            <a:lvl6pPr marL="2035101" indent="0">
              <a:buNone/>
              <a:defRPr sz="1400" b="1"/>
            </a:lvl6pPr>
            <a:lvl7pPr marL="2442122" indent="0">
              <a:buNone/>
              <a:defRPr sz="1400" b="1"/>
            </a:lvl7pPr>
            <a:lvl8pPr marL="2849142" indent="0">
              <a:buNone/>
              <a:defRPr sz="1400" b="1"/>
            </a:lvl8pPr>
            <a:lvl9pPr marL="3256163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9017" y="13700208"/>
            <a:ext cx="14319998" cy="2489099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B6BEB19-5873-4178-98A9-8D13419ECA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AF639E3-C8CB-4465-82AD-954CC0FC8E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01DEB9E-7CD3-4E70-9D05-FD2D7F1FFD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3358A-0F0F-4963-B4E1-CD5ED7142C73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4559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3035DE4-29B7-43DE-9FD6-730DB4C7BF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294D468-B27E-4767-A35B-1ECC991B38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665189-0B93-454B-AF52-AC9F6E0834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5C761-B00E-4F04-A895-768974FF065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7124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41C23ED-1F5D-42EE-BC44-9E795F6AA9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94F9FB9-6DD2-4259-8C6B-97166576BC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036FDB0-7B41-4405-94F2-99C41BB550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7BFCD-4917-4E93-A4B1-25B5E0BCF7D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6700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83" y="1720343"/>
            <a:ext cx="10659140" cy="732042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6910" y="1720339"/>
            <a:ext cx="18112102" cy="36870856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283" y="9040759"/>
            <a:ext cx="10659140" cy="29550436"/>
          </a:xfrm>
        </p:spPr>
        <p:txBody>
          <a:bodyPr/>
          <a:lstStyle>
            <a:lvl1pPr marL="0" indent="0">
              <a:buNone/>
              <a:defRPr sz="1200"/>
            </a:lvl1pPr>
            <a:lvl2pPr marL="407020" indent="0">
              <a:buNone/>
              <a:defRPr sz="1100"/>
            </a:lvl2pPr>
            <a:lvl3pPr marL="814042" indent="0">
              <a:buNone/>
              <a:defRPr sz="900"/>
            </a:lvl3pPr>
            <a:lvl4pPr marL="1221061" indent="0">
              <a:buNone/>
              <a:defRPr sz="800"/>
            </a:lvl4pPr>
            <a:lvl5pPr marL="1628081" indent="0">
              <a:buNone/>
              <a:defRPr sz="800"/>
            </a:lvl5pPr>
            <a:lvl6pPr marL="2035101" indent="0">
              <a:buNone/>
              <a:defRPr sz="800"/>
            </a:lvl6pPr>
            <a:lvl7pPr marL="2442122" indent="0">
              <a:buNone/>
              <a:defRPr sz="800"/>
            </a:lvl7pPr>
            <a:lvl8pPr marL="2849142" indent="0">
              <a:buNone/>
              <a:defRPr sz="800"/>
            </a:lvl8pPr>
            <a:lvl9pPr marL="3256163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77627B-50D6-48F5-9DA7-69D78CCF78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A97BAD-1D55-4A8E-AE91-1602EDA0C7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DBD1B9-D0F4-4976-9F6F-F877E3D914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A9B17-4606-48F9-9720-1992F36F37E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034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863" y="30241074"/>
            <a:ext cx="19440198" cy="356880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49863" y="3859435"/>
            <a:ext cx="19440198" cy="25920696"/>
          </a:xfrm>
        </p:spPr>
        <p:txBody>
          <a:bodyPr/>
          <a:lstStyle>
            <a:lvl1pPr marL="0" indent="0">
              <a:buNone/>
              <a:defRPr sz="2800"/>
            </a:lvl1pPr>
            <a:lvl2pPr marL="407020" indent="0">
              <a:buNone/>
              <a:defRPr sz="2500"/>
            </a:lvl2pPr>
            <a:lvl3pPr marL="814042" indent="0">
              <a:buNone/>
              <a:defRPr sz="2100"/>
            </a:lvl3pPr>
            <a:lvl4pPr marL="1221061" indent="0">
              <a:buNone/>
              <a:defRPr sz="1800"/>
            </a:lvl4pPr>
            <a:lvl5pPr marL="1628081" indent="0">
              <a:buNone/>
              <a:defRPr sz="1800"/>
            </a:lvl5pPr>
            <a:lvl6pPr marL="2035101" indent="0">
              <a:buNone/>
              <a:defRPr sz="1800"/>
            </a:lvl6pPr>
            <a:lvl7pPr marL="2442122" indent="0">
              <a:buNone/>
              <a:defRPr sz="1800"/>
            </a:lvl7pPr>
            <a:lvl8pPr marL="2849142" indent="0">
              <a:buNone/>
              <a:defRPr sz="1800"/>
            </a:lvl8pPr>
            <a:lvl9pPr marL="3256163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9863" y="33809876"/>
            <a:ext cx="19440198" cy="5070388"/>
          </a:xfrm>
        </p:spPr>
        <p:txBody>
          <a:bodyPr/>
          <a:lstStyle>
            <a:lvl1pPr marL="0" indent="0">
              <a:buNone/>
              <a:defRPr sz="1200"/>
            </a:lvl1pPr>
            <a:lvl2pPr marL="407020" indent="0">
              <a:buNone/>
              <a:defRPr sz="1100"/>
            </a:lvl2pPr>
            <a:lvl3pPr marL="814042" indent="0">
              <a:buNone/>
              <a:defRPr sz="900"/>
            </a:lvl3pPr>
            <a:lvl4pPr marL="1221061" indent="0">
              <a:buNone/>
              <a:defRPr sz="800"/>
            </a:lvl4pPr>
            <a:lvl5pPr marL="1628081" indent="0">
              <a:buNone/>
              <a:defRPr sz="800"/>
            </a:lvl5pPr>
            <a:lvl6pPr marL="2035101" indent="0">
              <a:buNone/>
              <a:defRPr sz="800"/>
            </a:lvl6pPr>
            <a:lvl7pPr marL="2442122" indent="0">
              <a:buNone/>
              <a:defRPr sz="800"/>
            </a:lvl7pPr>
            <a:lvl8pPr marL="2849142" indent="0">
              <a:buNone/>
              <a:defRPr sz="800"/>
            </a:lvl8pPr>
            <a:lvl9pPr marL="3256163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45AA9E-BEE2-46F6-8892-570AD27807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2008E5-F4B3-4F35-9741-28343790F3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F99DD0-3F04-4862-9E02-157CCAC2A2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9BBA7-AC84-42E2-AD2F-EEDA0A6CA04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8214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A7DC4FA-1F46-4D07-A61E-FD0CFE861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28875" y="3836988"/>
            <a:ext cx="27541538" cy="72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05402" tIns="102702" rIns="205402" bIns="1027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9D9440D-7D5E-498C-A0F4-2CED047D6D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28875" y="12484100"/>
            <a:ext cx="27541538" cy="259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05402" tIns="102702" rIns="205402" bIns="102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081622F-895F-42CF-B58F-862538ED82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28875" y="39363650"/>
            <a:ext cx="6750050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402" tIns="102702" rIns="205402" bIns="10270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1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18E5DD0-4570-4FC5-A9D3-C07CDC9477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638" y="39363650"/>
            <a:ext cx="10260012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402" tIns="102702" rIns="205402" bIns="102702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31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75830FD-88BF-49EA-833B-7F4B9D04D3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20363" y="39363650"/>
            <a:ext cx="6750050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402" tIns="102702" rIns="205402" bIns="102702" numCol="1" anchor="t" anchorCtr="0" compatLnSpc="1">
            <a:prstTxWarp prst="textNoShape">
              <a:avLst/>
            </a:prstTxWarp>
          </a:bodyPr>
          <a:lstStyle>
            <a:lvl1pPr algn="r">
              <a:defRPr sz="3100" smtClean="0"/>
            </a:lvl1pPr>
          </a:lstStyle>
          <a:p>
            <a:pPr>
              <a:defRPr/>
            </a:pPr>
            <a:fld id="{4580A20D-53FB-46E2-B485-54777F3D1B5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  <a:ea typeface="ＭＳ Ｐゴシック" charset="-128"/>
        </a:defRPr>
      </a:lvl2pPr>
      <a:lvl3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  <a:ea typeface="ＭＳ Ｐゴシック" charset="-128"/>
        </a:defRPr>
      </a:lvl3pPr>
      <a:lvl4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  <a:ea typeface="ＭＳ Ｐゴシック" charset="-128"/>
        </a:defRPr>
      </a:lvl4pPr>
      <a:lvl5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  <a:ea typeface="ＭＳ Ｐゴシック" charset="-128"/>
        </a:defRPr>
      </a:lvl5pPr>
      <a:lvl6pPr marL="407020" algn="ctr" defTabSz="2053474" rtl="0" eaLnBrk="0" fontAlgn="base" hangingPunct="0">
        <a:spcBef>
          <a:spcPct val="0"/>
        </a:spcBef>
        <a:spcAft>
          <a:spcPct val="0"/>
        </a:spcAft>
        <a:defRPr sz="9899">
          <a:solidFill>
            <a:schemeClr val="tx2"/>
          </a:solidFill>
          <a:latin typeface="Times New Roman" pitchFamily="18" charset="0"/>
        </a:defRPr>
      </a:lvl6pPr>
      <a:lvl7pPr marL="814042" algn="ctr" defTabSz="2053474" rtl="0" eaLnBrk="0" fontAlgn="base" hangingPunct="0">
        <a:spcBef>
          <a:spcPct val="0"/>
        </a:spcBef>
        <a:spcAft>
          <a:spcPct val="0"/>
        </a:spcAft>
        <a:defRPr sz="9899">
          <a:solidFill>
            <a:schemeClr val="tx2"/>
          </a:solidFill>
          <a:latin typeface="Times New Roman" pitchFamily="18" charset="0"/>
        </a:defRPr>
      </a:lvl7pPr>
      <a:lvl8pPr marL="1221061" algn="ctr" defTabSz="2053474" rtl="0" eaLnBrk="0" fontAlgn="base" hangingPunct="0">
        <a:spcBef>
          <a:spcPct val="0"/>
        </a:spcBef>
        <a:spcAft>
          <a:spcPct val="0"/>
        </a:spcAft>
        <a:defRPr sz="9899">
          <a:solidFill>
            <a:schemeClr val="tx2"/>
          </a:solidFill>
          <a:latin typeface="Times New Roman" pitchFamily="18" charset="0"/>
        </a:defRPr>
      </a:lvl8pPr>
      <a:lvl9pPr marL="1628081" algn="ctr" defTabSz="2053474" rtl="0" eaLnBrk="0" fontAlgn="base" hangingPunct="0">
        <a:spcBef>
          <a:spcPct val="0"/>
        </a:spcBef>
        <a:spcAft>
          <a:spcPct val="0"/>
        </a:spcAft>
        <a:defRPr sz="9899">
          <a:solidFill>
            <a:schemeClr val="tx2"/>
          </a:solidFill>
          <a:latin typeface="Times New Roman" pitchFamily="18" charset="0"/>
        </a:defRPr>
      </a:lvl9pPr>
    </p:titleStyle>
    <p:bodyStyle>
      <a:lvl1pPr marL="766763" indent="-766763" algn="l" defTabSz="2051050" rtl="0" eaLnBrk="0" fontAlgn="base" hangingPunct="0">
        <a:spcBef>
          <a:spcPct val="20000"/>
        </a:spcBef>
        <a:spcAft>
          <a:spcPct val="0"/>
        </a:spcAft>
        <a:buChar char="•"/>
        <a:defRPr sz="70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1665288" indent="-639763" algn="l" defTabSz="2051050" rtl="0" eaLnBrk="0" fontAlgn="base" hangingPunct="0">
        <a:spcBef>
          <a:spcPct val="20000"/>
        </a:spcBef>
        <a:spcAft>
          <a:spcPct val="0"/>
        </a:spcAft>
        <a:buChar char="–"/>
        <a:defRPr sz="6200">
          <a:solidFill>
            <a:schemeClr val="tx1"/>
          </a:solidFill>
          <a:latin typeface="+mn-lt"/>
          <a:ea typeface="ＭＳ Ｐゴシック" charset="-128"/>
        </a:defRPr>
      </a:lvl2pPr>
      <a:lvl3pPr marL="2563813" indent="-511175" algn="l" defTabSz="2051050" rtl="0" eaLnBrk="0" fontAlgn="base" hangingPunct="0">
        <a:spcBef>
          <a:spcPct val="20000"/>
        </a:spcBef>
        <a:spcAft>
          <a:spcPct val="0"/>
        </a:spcAft>
        <a:buChar char="•"/>
        <a:defRPr sz="5300">
          <a:solidFill>
            <a:schemeClr val="tx1"/>
          </a:solidFill>
          <a:latin typeface="+mn-lt"/>
          <a:ea typeface="ＭＳ Ｐゴシック" charset="-128"/>
        </a:defRPr>
      </a:lvl3pPr>
      <a:lvl4pPr marL="3592513" indent="-512763" algn="l" defTabSz="2051050" rtl="0" eaLnBrk="0" fontAlgn="base" hangingPunct="0">
        <a:spcBef>
          <a:spcPct val="20000"/>
        </a:spcBef>
        <a:spcAft>
          <a:spcPct val="0"/>
        </a:spcAft>
        <a:buChar char="–"/>
        <a:defRPr sz="4400">
          <a:solidFill>
            <a:schemeClr val="tx1"/>
          </a:solidFill>
          <a:latin typeface="+mn-lt"/>
          <a:ea typeface="ＭＳ Ｐゴシック" charset="-128"/>
        </a:defRPr>
      </a:lvl4pPr>
      <a:lvl5pPr marL="4619625" indent="-511175" algn="l" defTabSz="2051050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  <a:ea typeface="ＭＳ Ｐゴシック" charset="-128"/>
        </a:defRPr>
      </a:lvl5pPr>
      <a:lvl6pPr marL="5028398" indent="-513016" algn="l" defTabSz="2053474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</a:defRPr>
      </a:lvl6pPr>
      <a:lvl7pPr marL="5435418" indent="-513016" algn="l" defTabSz="2053474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</a:defRPr>
      </a:lvl7pPr>
      <a:lvl8pPr marL="5842438" indent="-513016" algn="l" defTabSz="2053474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</a:defRPr>
      </a:lvl8pPr>
      <a:lvl9pPr marL="6249458" indent="-513016" algn="l" defTabSz="2053474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020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4042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1061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8081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5101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2122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9142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6163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FD8B37C-C60E-4BEB-87B8-9963C397C13C}"/>
              </a:ext>
            </a:extLst>
          </p:cNvPr>
          <p:cNvSpPr/>
          <p:nvPr/>
        </p:nvSpPr>
        <p:spPr bwMode="auto">
          <a:xfrm>
            <a:off x="-30163" y="0"/>
            <a:ext cx="1479551" cy="43200638"/>
          </a:xfrm>
          <a:prstGeom prst="rect">
            <a:avLst/>
          </a:prstGeom>
          <a:solidFill>
            <a:srgbClr val="B111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0" name="Text Box 147">
            <a:extLst>
              <a:ext uri="{FF2B5EF4-FFF2-40B4-BE49-F238E27FC236}">
                <a16:creationId xmlns:a16="http://schemas.microsoft.com/office/drawing/2014/main" id="{A16382C4-7650-4DB4-B8A1-B20A301F3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175" y="8582025"/>
            <a:ext cx="13574713" cy="1150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3501" tIns="89541" rIns="203501" bIns="89541">
            <a:spAutoFit/>
          </a:bodyPr>
          <a:lstStyle>
            <a:lvl1pPr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altLang="pt-BR" sz="3200">
                <a:latin typeface="Arial" panose="020B0604020202020204" pitchFamily="34" charset="0"/>
                <a:cs typeface="Arial" panose="020B0604020202020204" pitchFamily="34" charset="0"/>
              </a:rPr>
              <a:t>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</a:t>
            </a:r>
          </a:p>
        </p:txBody>
      </p:sp>
      <p:sp>
        <p:nvSpPr>
          <p:cNvPr id="3" name="Text Box 148">
            <a:extLst>
              <a:ext uri="{FF2B5EF4-FFF2-40B4-BE49-F238E27FC236}">
                <a16:creationId xmlns:a16="http://schemas.microsoft.com/office/drawing/2014/main" id="{9C4A603F-08EA-4F39-B3A6-7BA3B0FE4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1650" y="7915275"/>
            <a:ext cx="38735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1756" tIns="95879" rIns="191756" bIns="95879">
            <a:spAutoFit/>
          </a:bodyPr>
          <a:lstStyle>
            <a:lvl1pPr defTabSz="1917700">
              <a:spcBef>
                <a:spcPct val="20000"/>
              </a:spcBef>
              <a:buChar char="•"/>
              <a:defRPr sz="7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91770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917700">
              <a:spcBef>
                <a:spcPct val="20000"/>
              </a:spcBef>
              <a:buChar char="•"/>
              <a:defRPr sz="5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917700">
              <a:spcBef>
                <a:spcPct val="20000"/>
              </a:spcBef>
              <a:buChar char="–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917700">
              <a:spcBef>
                <a:spcPct val="20000"/>
              </a:spcBef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917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917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917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917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pt-BR" altLang="pt-BR" sz="5099"/>
          </a:p>
        </p:txBody>
      </p:sp>
      <p:sp>
        <p:nvSpPr>
          <p:cNvPr id="4102" name="Text Box 156">
            <a:extLst>
              <a:ext uri="{FF2B5EF4-FFF2-40B4-BE49-F238E27FC236}">
                <a16:creationId xmlns:a16="http://schemas.microsoft.com/office/drawing/2014/main" id="{5BF324DA-1D87-456C-AFF5-4FE6BE39B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6175" y="27468513"/>
            <a:ext cx="14901863" cy="953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3501" tIns="89541" rIns="203501" bIns="89541">
            <a:spAutoFit/>
          </a:bodyPr>
          <a:lstStyle>
            <a:lvl1pPr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 hangingPunct="1">
              <a:spcBef>
                <a:spcPct val="20000"/>
              </a:spcBef>
            </a:pPr>
            <a:r>
              <a:rPr lang="pt-BR" altLang="pt-BR" sz="3200">
                <a:latin typeface="Arial" panose="020B0604020202020204" pitchFamily="34" charset="0"/>
                <a:cs typeface="Arial" panose="020B0604020202020204" pitchFamily="34" charset="0"/>
              </a:rPr>
              <a:t>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</a:t>
            </a:r>
          </a:p>
        </p:txBody>
      </p:sp>
      <p:sp>
        <p:nvSpPr>
          <p:cNvPr id="4103" name="Text Box 161">
            <a:extLst>
              <a:ext uri="{FF2B5EF4-FFF2-40B4-BE49-F238E27FC236}">
                <a16:creationId xmlns:a16="http://schemas.microsoft.com/office/drawing/2014/main" id="{CE79C1B8-A589-4786-986D-FC1055C14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20991513"/>
            <a:ext cx="13865225" cy="362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3501" tIns="89541" rIns="203501" bIns="89541">
            <a:spAutoFit/>
          </a:bodyPr>
          <a:lstStyle>
            <a:lvl1pPr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 fontAlgn="ctr">
              <a:spcBef>
                <a:spcPct val="20000"/>
              </a:spcBef>
            </a:pPr>
            <a:r>
              <a:rPr lang="pt-BR" altLang="pt-BR" sz="3200">
                <a:latin typeface="Arial" panose="020B0604020202020204" pitchFamily="34" charset="0"/>
                <a:cs typeface="Arial" panose="020B0604020202020204" pitchFamily="34" charset="0"/>
              </a:rPr>
              <a:t>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</a:t>
            </a:r>
            <a:endParaRPr lang="en-US" altLang="pt-BR" sz="3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4" name="Text Box 162">
            <a:extLst>
              <a:ext uri="{FF2B5EF4-FFF2-40B4-BE49-F238E27FC236}">
                <a16:creationId xmlns:a16="http://schemas.microsoft.com/office/drawing/2014/main" id="{263AE00A-0E7B-4840-948A-9355C5574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788" y="7885113"/>
            <a:ext cx="13500100" cy="696912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4105" name="Text Box 163">
            <a:extLst>
              <a:ext uri="{FF2B5EF4-FFF2-40B4-BE49-F238E27FC236}">
                <a16:creationId xmlns:a16="http://schemas.microsoft.com/office/drawing/2014/main" id="{955F9BD5-5BCF-4055-82F1-62BD5FE58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138" y="20296188"/>
            <a:ext cx="13498512" cy="6985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4106" name="Text Box 164">
            <a:extLst>
              <a:ext uri="{FF2B5EF4-FFF2-40B4-BE49-F238E27FC236}">
                <a16:creationId xmlns:a16="http://schemas.microsoft.com/office/drawing/2014/main" id="{451D1F6E-15BA-4A58-AFE0-DE5FC6836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24572913"/>
            <a:ext cx="13349287" cy="6985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4107" name="Text Box 166">
            <a:extLst>
              <a:ext uri="{FF2B5EF4-FFF2-40B4-BE49-F238E27FC236}">
                <a16:creationId xmlns:a16="http://schemas.microsoft.com/office/drawing/2014/main" id="{07F20F43-7F4F-4D25-83E1-7A63ED66D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84600" y="26858913"/>
            <a:ext cx="13050838" cy="6985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</a:p>
        </p:txBody>
      </p:sp>
      <p:sp>
        <p:nvSpPr>
          <p:cNvPr id="4108" name="Text Box 167">
            <a:extLst>
              <a:ext uri="{FF2B5EF4-FFF2-40B4-BE49-F238E27FC236}">
                <a16:creationId xmlns:a16="http://schemas.microsoft.com/office/drawing/2014/main" id="{50E8460F-BACC-4310-8A74-D8A3FC91C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5238" y="36841113"/>
            <a:ext cx="13050837" cy="696912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</a:p>
        </p:txBody>
      </p:sp>
      <p:sp>
        <p:nvSpPr>
          <p:cNvPr id="4115" name="Text Box 146">
            <a:extLst>
              <a:ext uri="{FF2B5EF4-FFF2-40B4-BE49-F238E27FC236}">
                <a16:creationId xmlns:a16="http://schemas.microsoft.com/office/drawing/2014/main" id="{8990296F-565C-4F82-B8D9-5AC015412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0" y="820738"/>
            <a:ext cx="23810913" cy="6924675"/>
          </a:xfrm>
          <a:prstGeom prst="rect">
            <a:avLst/>
          </a:prstGeom>
          <a:solidFill>
            <a:srgbClr val="B1111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/>
        </p:spPr>
        <p:txBody>
          <a:bodyPr wrap="square" lIns="54454" tIns="27227" rIns="54454" bIns="27227">
            <a:spAutoFit/>
          </a:bodyPr>
          <a:lstStyle>
            <a:lvl1pPr defTabSz="544513">
              <a:spcBef>
                <a:spcPct val="20000"/>
              </a:spcBef>
              <a:buChar char="•"/>
              <a:defRPr sz="7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544513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544513">
              <a:spcBef>
                <a:spcPct val="20000"/>
              </a:spcBef>
              <a:buChar char="•"/>
              <a:defRPr sz="5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544513">
              <a:spcBef>
                <a:spcPct val="20000"/>
              </a:spcBef>
              <a:buChar char="–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544513">
              <a:spcBef>
                <a:spcPct val="20000"/>
              </a:spcBef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544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544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544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544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buFontTx/>
              <a:buNone/>
              <a:defRPr/>
            </a:pPr>
            <a:r>
              <a:rPr lang="pt-BR" sz="6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Título do Trabalho</a:t>
            </a:r>
          </a:p>
          <a:p>
            <a:pPr algn="ctr">
              <a:buFontTx/>
              <a:buNone/>
              <a:defRPr/>
            </a:pPr>
            <a:endParaRPr lang="pt-BR" sz="6600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>
              <a:buFontTx/>
              <a:buNone/>
              <a:defRPr/>
            </a:pPr>
            <a:endParaRPr lang="pt-B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pt-B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Nome do </a:t>
            </a:r>
            <a:r>
              <a:rPr lang="en-US" altLang="pt-BR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Curso</a:t>
            </a:r>
            <a:endParaRPr lang="en-US" altLang="pt-BR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pt-BR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Autor</a:t>
            </a:r>
            <a:r>
              <a:rPr lang="en-US" alt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(a): Nome </a:t>
            </a:r>
            <a:r>
              <a:rPr lang="en-US" altLang="pt-BR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Completo</a:t>
            </a:r>
            <a:endParaRPr lang="en-US" alt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pt-BR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Orientador</a:t>
            </a:r>
            <a:r>
              <a:rPr lang="en-US" alt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(a): Prof. Nome </a:t>
            </a:r>
            <a:r>
              <a:rPr lang="en-US" altLang="pt-BR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Completo</a:t>
            </a:r>
            <a:endParaRPr lang="en-US" alt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pt-BR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Palavras-Chave</a:t>
            </a:r>
            <a:r>
              <a:rPr lang="en-US" alt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pt-BR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Aprendizagem</a:t>
            </a:r>
            <a:r>
              <a:rPr lang="en-US" alt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pt-BR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r>
              <a:rPr lang="en-US" alt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pt-BR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Motivação</a:t>
            </a:r>
            <a:r>
              <a:rPr lang="en-US" alt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- Professor</a:t>
            </a:r>
          </a:p>
        </p:txBody>
      </p: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DB4C0D8A-E779-444C-BC3F-AD0E779A5131}"/>
              </a:ext>
            </a:extLst>
          </p:cNvPr>
          <p:cNvGraphicFramePr>
            <a:graphicFrameLocks noGrp="1"/>
          </p:cNvGraphicFramePr>
          <p:nvPr/>
        </p:nvGraphicFramePr>
        <p:xfrm>
          <a:off x="16481425" y="8113713"/>
          <a:ext cx="14806613" cy="1837848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522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4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697"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Processos</a:t>
                      </a:r>
                      <a:endParaRPr lang="pt-BR" sz="1100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 de como utilizá-los</a:t>
                      </a:r>
                      <a:endParaRPr lang="pt-BR" sz="11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4575"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de Maslow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dos Dois Fatores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ERG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deve compreender as necessidades dos alunos e entender como está a sua classificação (na pirâmide – teoria de Maslow) ou outra classificação de outras teorias. Muitos alunos estão na 1ª parte da pirâmide que são os fatores fisiológicos, onde os mesmos muitas vezes não possuem nem o básico para sobreviver e vêm na educação superior uma saída para uma vida melhor, cabe ao professor ter essa percepção e incentivar esse aluno, pois muitas vezes esse aluno tem dificuldade de transporte até a instituição e acaba chegando atrasado e muitos professores o repreende perante seus colegas, pode chegar com fome e acaba não prestando atenção na aula. Outros possuem problemas familiares e também há alunos que já estão em outros níveis da pirâmide, como o de segurança, e são muito carentes de informação e acabam não perguntando ao professor para não serem censurados e perdem a confiança e a segurança em si mesmos. Portanto, cabe ao professor estreitar os laços com os alunos, para que ele tenha a percepção da necessidade de aluno e crie maneiras de não expor esse aluno e ainda maneiras de motivá-lo.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53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das Necessidades Adquiridas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poderá mostrar ao aluno que o ensino técnico pode trazer benefícios para ele e que conforme o tempo passa novas necessidades aparecem, assim o diploma de ensino técnico se torna atrativo para sanar essas necessidades.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40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da expectativa/expectação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deve dar recompensa pelo trabalho do aluno, mostrando a ele que poderá ter um atrativo se houver o esforço do aluno, de acordo com o que se espera dele enquanto futuro profissional.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62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do Reforço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mostra ao aluno que o comportamento é função de suas consequências, ou seja, cada vez que ele buscar agir corretamente, ele poderá receber o </a:t>
                      </a:r>
                      <a:r>
                        <a:rPr lang="pt-BR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reforçamento</a:t>
                      </a: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positivo; e cada vez que ele não agir corretamente terá suspenso este </a:t>
                      </a:r>
                      <a:r>
                        <a:rPr lang="pt-BR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reforçamento</a:t>
                      </a: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positivo.se ele faz os trabalhos, por exemplo, terá mais conhecimento para lidar com seu futuro profissional, pois terá consequentemente mais cabedal de conhecimentos necessários à profissão que escolheu.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348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da fixação dos objetivos/Fixação das metas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indica ao aluno através de pistas mensuráveis ou não, as metas a serem alcançadas. Ele pode estabelecer com o aluno quais são os passos para que ele consiga atingir os objetivos do curso, da aula, das menções, e outros parâmetros a serem alcançados ao longo do curso.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2788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da Equidade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trabalhará em seus conteúdos a ética, a noção de justiça e de equidade para estabelecer vínculos com o aluno baseados em princípios cabíveis a quaisquer conteúdos de sala de aula.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2788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X e Y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aprende a conhecer seus alunos e suas características individuais, para melhorar sua postura profissional em sala de aula e saber lidar com as diferenças de comportamentos pessoais.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136" name="CaixaDeTexto 17">
            <a:extLst>
              <a:ext uri="{FF2B5EF4-FFF2-40B4-BE49-F238E27FC236}">
                <a16:creationId xmlns:a16="http://schemas.microsoft.com/office/drawing/2014/main" id="{3F33EBAA-2062-41C9-9D9C-C909BA137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8" y="25411113"/>
            <a:ext cx="13422312" cy="153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SSSSSSSSSSSSSSSSSSSSSSSSSSSSSSSSSSSSSSSSSSSSSSSSSSSSSSSSSSSSSSSSSSSSSSSSSSSSSSSSSSSSSSSSSSSSSSSSSSSSSSSSSSSSSSSSSSSSSSSSSSSSSSSSSSSSSSSSSSSSSSSSSSSSSSSSSSSSSSSSSSSSSSSSSSSSSSSSSSSSSSSSSSSSSSSSSSS</a:t>
            </a: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SSSSSSSSSSSSSSSSSSSSSSSSSSSSSSSSSSSSSSSSSSSSSSSSSSSSSSSSSSSSSSSSSSSSSSSSSSSSSSSSSSSSSSSSSSSSSSSSSSSSSSSSSSSSSSSSSSSSSSSSSSSSSSSSSSSSSSSSSSSSSSSSSSSSSSSSSSSSSSSSSSSSSSSSSSSSSSSSSSSSSSSSSSSSSSSSSSSSSSSSSSSSSSSSSSSSSSSSSSSSSSSSSSSSSSSSS quadro 1.</a:t>
            </a:r>
          </a:p>
        </p:txBody>
      </p:sp>
      <p:pic>
        <p:nvPicPr>
          <p:cNvPr id="4137" name="Picture 41">
            <a:extLst>
              <a:ext uri="{FF2B5EF4-FFF2-40B4-BE49-F238E27FC236}">
                <a16:creationId xmlns:a16="http://schemas.microsoft.com/office/drawing/2014/main" id="{D7EF5A63-51DD-4F09-BE31-159107C17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50" y="27544713"/>
            <a:ext cx="7078663" cy="1051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38" name="Text Box 156">
            <a:extLst>
              <a:ext uri="{FF2B5EF4-FFF2-40B4-BE49-F238E27FC236}">
                <a16:creationId xmlns:a16="http://schemas.microsoft.com/office/drawing/2014/main" id="{FCAFBFC9-5503-4AE8-A44D-B705B8F1D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9513" y="37579300"/>
            <a:ext cx="15173325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3501" tIns="89541" rIns="203501" bIns="89541">
            <a:spAutoFit/>
          </a:bodyPr>
          <a:lstStyle>
            <a:lvl1pPr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3000"/>
              <a:t>GIL, A C. </a:t>
            </a:r>
            <a:r>
              <a:rPr lang="pt-BR" altLang="pt-BR" sz="3000" b="1"/>
              <a:t>Metodologia do Ensino Superior</a:t>
            </a:r>
            <a:r>
              <a:rPr lang="pt-BR" altLang="pt-BR" sz="3000"/>
              <a:t>. 4. Ed. São Paulo. Editora Atlas. 2007. 122p.</a:t>
            </a:r>
          </a:p>
          <a:p>
            <a:pPr>
              <a:spcBef>
                <a:spcPct val="20000"/>
              </a:spcBef>
            </a:pPr>
            <a:r>
              <a:rPr lang="pt-BR" altLang="pt-BR" sz="3000"/>
              <a:t>LIBARDI, D. A. O papel do professor universitário na construção do conhecimento. </a:t>
            </a:r>
            <a:r>
              <a:rPr lang="pt-BR" altLang="pt-BR" sz="3000" b="1"/>
              <a:t>Revista de Educação</a:t>
            </a:r>
            <a:r>
              <a:rPr lang="pt-BR" altLang="pt-BR" sz="3000"/>
              <a:t>. Vol. 13, Nº 15, 2010. Disponível em: pgsskroton.com.br/seer/index.php/educ/article/download/1863/1768. Acesso em: 29. abr. 2016.</a:t>
            </a:r>
          </a:p>
          <a:p>
            <a:pPr>
              <a:spcBef>
                <a:spcPct val="20000"/>
              </a:spcBef>
            </a:pPr>
            <a:r>
              <a:rPr lang="pt-BR" altLang="pt-BR" sz="3000"/>
              <a:t>CHIAVENATO, I. </a:t>
            </a:r>
            <a:r>
              <a:rPr lang="pt-BR" altLang="pt-BR" sz="3000" b="1"/>
              <a:t>Recursos Humanos:</a:t>
            </a:r>
            <a:r>
              <a:rPr lang="pt-BR" altLang="pt-BR" sz="3000"/>
              <a:t> o capital humano das organizações. 9. Ed. São Paulo: Elsevier</a:t>
            </a:r>
            <a:r>
              <a:rPr lang="pt-BR" altLang="pt-BR" sz="3200"/>
              <a:t>, 2009.</a:t>
            </a:r>
          </a:p>
          <a:p>
            <a:pPr algn="just" hangingPunct="1">
              <a:spcBef>
                <a:spcPct val="20000"/>
              </a:spcBef>
            </a:pPr>
            <a:endParaRPr lang="pt-BR" altLang="pt-BR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5CF44AF-C3B3-483E-B56B-E76DDEC644BD}"/>
              </a:ext>
            </a:extLst>
          </p:cNvPr>
          <p:cNvSpPr/>
          <p:nvPr/>
        </p:nvSpPr>
        <p:spPr bwMode="auto">
          <a:xfrm>
            <a:off x="30897513" y="820738"/>
            <a:ext cx="390525" cy="6683375"/>
          </a:xfrm>
          <a:prstGeom prst="rect">
            <a:avLst/>
          </a:prstGeom>
          <a:solidFill>
            <a:srgbClr val="B111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40" name="Picture 45">
            <a:extLst>
              <a:ext uri="{FF2B5EF4-FFF2-40B4-BE49-F238E27FC236}">
                <a16:creationId xmlns:a16="http://schemas.microsoft.com/office/drawing/2014/main" id="{89AA8A6C-8FFD-4919-85EA-F88C3BFF0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1927" y="2333975"/>
            <a:ext cx="4518025" cy="398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41" name="CaixaDeTexto 3">
            <a:extLst>
              <a:ext uri="{FF2B5EF4-FFF2-40B4-BE49-F238E27FC236}">
                <a16:creationId xmlns:a16="http://schemas.microsoft.com/office/drawing/2014/main" id="{135B15FE-9AC5-48B1-8597-13EDD11D7A1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 flipV="1">
            <a:off x="12135645" y="20604956"/>
            <a:ext cx="399843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b="1"/>
              <a:t>Medidas de 90 X 120 cm em formato retrato, conforme normas da ABNT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CDD4448-A39A-4930-A5AD-3C9F3C159298}"/>
              </a:ext>
            </a:extLst>
          </p:cNvPr>
          <p:cNvGrpSpPr/>
          <p:nvPr/>
        </p:nvGrpSpPr>
        <p:grpSpPr>
          <a:xfrm>
            <a:off x="0" y="40707129"/>
            <a:ext cx="32380237" cy="2501333"/>
            <a:chOff x="0" y="40707129"/>
            <a:chExt cx="32380237" cy="250133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F7D12D0B-62D0-4FD4-B5E9-6B9B9EBF1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1844" y="40715293"/>
              <a:ext cx="25248393" cy="2493169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5044D6C-6143-4BD4-8A60-8BD6E2342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40707129"/>
              <a:ext cx="7164501" cy="24931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S030000784">
  <a:themeElements>
    <a:clrScheme name="Default Design 4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A3E6A00F0FABF46834D7B8CF94E6025" ma:contentTypeVersion="7" ma:contentTypeDescription="Crie um novo documento." ma:contentTypeScope="" ma:versionID="0efa048f5f4fbf83e45ec65487cd0bbe">
  <xsd:schema xmlns:xsd="http://www.w3.org/2001/XMLSchema" xmlns:xs="http://www.w3.org/2001/XMLSchema" xmlns:p="http://schemas.microsoft.com/office/2006/metadata/properties" xmlns:ns2="82324825-c0e7-4238-b6a0-128960a0ff82" targetNamespace="http://schemas.microsoft.com/office/2006/metadata/properties" ma:root="true" ma:fieldsID="4f340388f65819921b4148e565859d6d" ns2:_="">
    <xsd:import namespace="82324825-c0e7-4238-b6a0-128960a0ff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324825-c0e7-4238-b6a0-128960a0ff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E32783-82F3-4C19-81D1-8A781DE054BC}"/>
</file>

<file path=customXml/itemProps2.xml><?xml version="1.0" encoding="utf-8"?>
<ds:datastoreItem xmlns:ds="http://schemas.openxmlformats.org/officeDocument/2006/customXml" ds:itemID="{088C4EB3-F889-4028-830D-632089F911E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CAE6A4-370B-4824-A749-74D355D45DDD}"/>
</file>

<file path=docProps/app.xml><?xml version="1.0" encoding="utf-8"?>
<Properties xmlns="http://schemas.openxmlformats.org/officeDocument/2006/extended-properties" xmlns:vt="http://schemas.openxmlformats.org/officeDocument/2006/docPropsVTypes">
  <Template>Codex.thmx</Template>
  <TotalTime>563</TotalTime>
  <Words>676</Words>
  <Application>Microsoft Office PowerPoint</Application>
  <PresentationFormat>Personalizar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Times New Roman</vt:lpstr>
      <vt:lpstr>ＭＳ Ｐゴシック</vt:lpstr>
      <vt:lpstr>Arial</vt:lpstr>
      <vt:lpstr>Arial Black</vt:lpstr>
      <vt:lpstr>Book Antiqua</vt:lpstr>
      <vt:lpstr>TS030000784</vt:lpstr>
      <vt:lpstr>Apresentação do PowerPoint</vt:lpstr>
    </vt:vector>
  </TitlesOfParts>
  <Company>IEL/UNICAMP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Roxane Rojo</dc:creator>
  <cp:lastModifiedBy>joao andreo</cp:lastModifiedBy>
  <cp:revision>76</cp:revision>
  <cp:lastPrinted>2000-08-03T00:31:24Z</cp:lastPrinted>
  <dcterms:created xsi:type="dcterms:W3CDTF">2011-06-13T14:41:11Z</dcterms:created>
  <dcterms:modified xsi:type="dcterms:W3CDTF">2019-11-21T11:01:53Z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TC300007849990</vt:lpwstr>
  </property>
  <property fmtid="{D5CDD505-2E9C-101B-9397-08002B2CF9AE}" pid="3" name="ContentTypeId">
    <vt:lpwstr>0x010100DA3E6A00F0FABF46834D7B8CF94E6025</vt:lpwstr>
  </property>
</Properties>
</file>