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3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2296" autoAdjust="0"/>
  </p:normalViewPr>
  <p:slideViewPr>
    <p:cSldViewPr snapToGrid="0">
      <p:cViewPr varScale="1">
        <p:scale>
          <a:sx n="104" d="100"/>
          <a:sy n="104" d="100"/>
        </p:scale>
        <p:origin x="14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22431-E211-4F2D-A04F-745053BE2679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2E536-6EF9-4513-BC12-0BFF670711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419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4934-AF97-4EED-9EBE-85435A3ED121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C97C-4E25-4F64-8C27-2FEED50EA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22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4934-AF97-4EED-9EBE-85435A3ED121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C97C-4E25-4F64-8C27-2FEED50EA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34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4934-AF97-4EED-9EBE-85435A3ED121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C97C-4E25-4F64-8C27-2FEED50EA077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6857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4934-AF97-4EED-9EBE-85435A3ED121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C97C-4E25-4F64-8C27-2FEED50EA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999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4934-AF97-4EED-9EBE-85435A3ED121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C97C-4E25-4F64-8C27-2FEED50EA077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4252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4934-AF97-4EED-9EBE-85435A3ED121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C97C-4E25-4F64-8C27-2FEED50EA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301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4934-AF97-4EED-9EBE-85435A3ED121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C97C-4E25-4F64-8C27-2FEED50EA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48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4934-AF97-4EED-9EBE-85435A3ED121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C97C-4E25-4F64-8C27-2FEED50EA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59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4934-AF97-4EED-9EBE-85435A3ED121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C97C-4E25-4F64-8C27-2FEED50EA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00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4934-AF97-4EED-9EBE-85435A3ED121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C97C-4E25-4F64-8C27-2FEED50EA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03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4934-AF97-4EED-9EBE-85435A3ED121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C97C-4E25-4F64-8C27-2FEED50EA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085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4934-AF97-4EED-9EBE-85435A3ED121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C97C-4E25-4F64-8C27-2FEED50EA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4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4934-AF97-4EED-9EBE-85435A3ED121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C97C-4E25-4F64-8C27-2FEED50EA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14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4934-AF97-4EED-9EBE-85435A3ED121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C97C-4E25-4F64-8C27-2FEED50EA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98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4934-AF97-4EED-9EBE-85435A3ED121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C97C-4E25-4F64-8C27-2FEED50EA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3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4934-AF97-4EED-9EBE-85435A3ED121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C97C-4E25-4F64-8C27-2FEED50EA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87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54934-AF97-4EED-9EBE-85435A3ED121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ACC97C-4E25-4F64-8C27-2FEED50EA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33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3E35A-49D5-4180-8DD5-AB228B146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196" y="0"/>
            <a:ext cx="9144000" cy="1426520"/>
          </a:xfrm>
        </p:spPr>
        <p:txBody>
          <a:bodyPr>
            <a:normAutofit/>
          </a:bodyPr>
          <a:lstStyle/>
          <a:p>
            <a:pPr algn="l"/>
            <a:r>
              <a:rPr lang="pt-BR" sz="5400" dirty="0">
                <a:solidFill>
                  <a:schemeClr val="accent6"/>
                </a:solidFill>
                <a:latin typeface="Century Schoolbook" panose="02040604050505020304" pitchFamily="18" charset="0"/>
                <a:cs typeface="Arial" panose="020B0604020202020204" pitchFamily="34" charset="0"/>
              </a:rPr>
              <a:t>TK Soluções de Informática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2C89C8B-E7C3-4961-AFE0-2D7EB42CCB90}"/>
              </a:ext>
            </a:extLst>
          </p:cNvPr>
          <p:cNvSpPr txBox="1"/>
          <p:nvPr/>
        </p:nvSpPr>
        <p:spPr>
          <a:xfrm>
            <a:off x="6982042" y="3995063"/>
            <a:ext cx="423175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Integrantes </a:t>
            </a:r>
          </a:p>
          <a:p>
            <a:endParaRPr lang="pt-BR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João Victor Mendes N° 15</a:t>
            </a:r>
          </a:p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Kauã Cardoso da Mata N° 18</a:t>
            </a:r>
          </a:p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Matheus Silva de Carvalho N° 23</a:t>
            </a:r>
          </a:p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Pedro Costa de Carvalho N° 27</a:t>
            </a:r>
          </a:p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Samuel Dos Santos N° 32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980F188-137D-4BE9-85F2-D64606E3059F}"/>
              </a:ext>
            </a:extLst>
          </p:cNvPr>
          <p:cNvSpPr txBox="1"/>
          <p:nvPr/>
        </p:nvSpPr>
        <p:spPr>
          <a:xfrm>
            <a:off x="6982042" y="1637413"/>
            <a:ext cx="4100623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</a:p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Módulos</a:t>
            </a:r>
          </a:p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Casos de Uso</a:t>
            </a:r>
          </a:p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Prototipação</a:t>
            </a:r>
          </a:p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</a:t>
            </a:r>
          </a:p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 Banco de Dados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1B76A23-18B2-4A86-A767-B92F68C43D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4" t="10570" r="4792" b="15434"/>
          <a:stretch/>
        </p:blipFill>
        <p:spPr>
          <a:xfrm>
            <a:off x="1159960" y="1967346"/>
            <a:ext cx="4500435" cy="3639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3452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A15DA-D208-48FE-B7C0-8C4DA391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60" y="176942"/>
            <a:ext cx="8601640" cy="62315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000" dirty="0">
                <a:solidFill>
                  <a:schemeClr val="accent4"/>
                </a:solidFill>
                <a:latin typeface="Century Schoolbook" panose="02040604050505020304" pitchFamily="18" charset="0"/>
                <a:cs typeface="Arial" panose="020B0604020202020204" pitchFamily="34" charset="0"/>
              </a:rPr>
              <a:t>MER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5BBB05-C62D-4FED-AFD6-154868B09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703" y="838200"/>
            <a:ext cx="8870997" cy="546100"/>
          </a:xfrm>
        </p:spPr>
        <p:txBody>
          <a:bodyPr>
            <a:normAutofit/>
          </a:bodyPr>
          <a:lstStyle/>
          <a:p>
            <a:pPr algn="ctr"/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Modelagem Banco de Dados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4CE194E-1E09-4B38-9BA8-AB948ADE9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811" y="1526791"/>
            <a:ext cx="6961013" cy="51788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0202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821F969-16C0-462B-80CC-68435E861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98" y="1395835"/>
            <a:ext cx="8596668" cy="3403600"/>
          </a:xfrm>
        </p:spPr>
        <p:txBody>
          <a:bodyPr>
            <a:normAutofit/>
          </a:bodyPr>
          <a:lstStyle/>
          <a:p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21F6734-2BCE-4460-B1ED-A1271B71B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53909"/>
            <a:ext cx="8596668" cy="5887453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accent2"/>
                </a:solidFill>
                <a:latin typeface="Bahnschrift SemiLight Condensed" panose="020B0502040204020203" pitchFamily="34" charset="0"/>
                <a:cs typeface="Arial" panose="020B0604020202020204" pitchFamily="34" charset="0"/>
              </a:rPr>
              <a:t>Integrantes </a:t>
            </a:r>
            <a:br>
              <a:rPr lang="pt-BR" sz="3600" dirty="0">
                <a:solidFill>
                  <a:schemeClr val="accent2"/>
                </a:solidFill>
                <a:latin typeface="Bahnschrift SemiLight Condensed" panose="020B0502040204020203" pitchFamily="34" charset="0"/>
                <a:cs typeface="Arial" panose="020B0604020202020204" pitchFamily="34" charset="0"/>
              </a:rPr>
            </a:br>
            <a:br>
              <a:rPr lang="pt-BR" sz="3600" dirty="0">
                <a:solidFill>
                  <a:schemeClr val="accent2"/>
                </a:solidFill>
                <a:latin typeface="Bahnschrift SemiLight Condensed" panose="020B0502040204020203" pitchFamily="34" charset="0"/>
                <a:cs typeface="Arial" panose="020B0604020202020204" pitchFamily="34" charset="0"/>
              </a:rPr>
            </a:br>
            <a:r>
              <a:rPr lang="pt-BR" sz="3600" dirty="0">
                <a:solidFill>
                  <a:schemeClr val="accent2"/>
                </a:solidFill>
                <a:latin typeface="Bahnschrift SemiLight Condensed" panose="020B0502040204020203" pitchFamily="34" charset="0"/>
                <a:cs typeface="Arial" panose="020B0604020202020204" pitchFamily="34" charset="0"/>
              </a:rPr>
              <a:t>João Victor Mendes N° 15</a:t>
            </a:r>
            <a:br>
              <a:rPr lang="pt-BR" sz="3600" dirty="0">
                <a:solidFill>
                  <a:schemeClr val="accent2"/>
                </a:solidFill>
                <a:latin typeface="Bahnschrift SemiLight Condensed" panose="020B0502040204020203" pitchFamily="34" charset="0"/>
                <a:cs typeface="Arial" panose="020B0604020202020204" pitchFamily="34" charset="0"/>
              </a:rPr>
            </a:br>
            <a:r>
              <a:rPr lang="pt-BR" sz="3600" dirty="0" err="1">
                <a:solidFill>
                  <a:schemeClr val="accent2"/>
                </a:solidFill>
                <a:latin typeface="Bahnschrift SemiLight Condensed" panose="020B0502040204020203" pitchFamily="34" charset="0"/>
                <a:cs typeface="Arial" panose="020B0604020202020204" pitchFamily="34" charset="0"/>
              </a:rPr>
              <a:t>Kauã</a:t>
            </a:r>
            <a:r>
              <a:rPr lang="pt-BR" sz="3600" dirty="0">
                <a:solidFill>
                  <a:schemeClr val="accent2"/>
                </a:solidFill>
                <a:latin typeface="Bahnschrift SemiLight Condensed" panose="020B0502040204020203" pitchFamily="34" charset="0"/>
                <a:cs typeface="Arial" panose="020B0604020202020204" pitchFamily="34" charset="0"/>
              </a:rPr>
              <a:t> Cardoso da Mata N° 18</a:t>
            </a:r>
            <a:br>
              <a:rPr lang="pt-BR" sz="3600" dirty="0">
                <a:solidFill>
                  <a:schemeClr val="accent2"/>
                </a:solidFill>
                <a:latin typeface="Bahnschrift SemiLight Condensed" panose="020B0502040204020203" pitchFamily="34" charset="0"/>
                <a:cs typeface="Arial" panose="020B0604020202020204" pitchFamily="34" charset="0"/>
              </a:rPr>
            </a:br>
            <a:r>
              <a:rPr lang="pt-BR" sz="3600" dirty="0">
                <a:solidFill>
                  <a:schemeClr val="accent2"/>
                </a:solidFill>
                <a:latin typeface="Bahnschrift SemiLight Condensed" panose="020B0502040204020203" pitchFamily="34" charset="0"/>
                <a:cs typeface="Arial" panose="020B0604020202020204" pitchFamily="34" charset="0"/>
              </a:rPr>
              <a:t>Matheus Silva de Carvalho N° 23</a:t>
            </a:r>
            <a:br>
              <a:rPr lang="pt-BR" sz="3600" dirty="0">
                <a:solidFill>
                  <a:schemeClr val="accent2"/>
                </a:solidFill>
                <a:latin typeface="Bahnschrift SemiLight Condensed" panose="020B0502040204020203" pitchFamily="34" charset="0"/>
                <a:cs typeface="Arial" panose="020B0604020202020204" pitchFamily="34" charset="0"/>
              </a:rPr>
            </a:br>
            <a:r>
              <a:rPr lang="pt-BR" sz="3600" dirty="0">
                <a:solidFill>
                  <a:schemeClr val="accent2"/>
                </a:solidFill>
                <a:latin typeface="Bahnschrift SemiLight Condensed" panose="020B0502040204020203" pitchFamily="34" charset="0"/>
                <a:cs typeface="Arial" panose="020B0604020202020204" pitchFamily="34" charset="0"/>
              </a:rPr>
              <a:t>Pedro Costa de Carvalho N° 27</a:t>
            </a:r>
            <a:br>
              <a:rPr lang="pt-BR" sz="3600" dirty="0">
                <a:solidFill>
                  <a:schemeClr val="accent2"/>
                </a:solidFill>
                <a:latin typeface="Bahnschrift SemiLight Condensed" panose="020B0502040204020203" pitchFamily="34" charset="0"/>
                <a:cs typeface="Arial" panose="020B0604020202020204" pitchFamily="34" charset="0"/>
              </a:rPr>
            </a:br>
            <a:r>
              <a:rPr lang="pt-BR" sz="3600" dirty="0">
                <a:solidFill>
                  <a:schemeClr val="accent2"/>
                </a:solidFill>
                <a:latin typeface="Bahnschrift SemiLight Condensed" panose="020B0502040204020203" pitchFamily="34" charset="0"/>
                <a:cs typeface="Arial" panose="020B0604020202020204" pitchFamily="34" charset="0"/>
              </a:rPr>
              <a:t>Samuel Dos Santos N° 32</a:t>
            </a:r>
            <a:endParaRPr lang="pt-BR" sz="3600" dirty="0">
              <a:solidFill>
                <a:schemeClr val="accent2"/>
              </a:solidFill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92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9549322-CB8B-4C62-8EF7-B476F9367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309" y="350761"/>
            <a:ext cx="9827491" cy="6110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672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F77E5-305D-4B56-BA4B-FD9AE2E2C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78980"/>
            <a:ext cx="8596668" cy="1304260"/>
          </a:xfrm>
        </p:spPr>
        <p:txBody>
          <a:bodyPr/>
          <a:lstStyle/>
          <a:p>
            <a:r>
              <a:rPr lang="pt-BR" dirty="0">
                <a:solidFill>
                  <a:schemeClr val="accent4"/>
                </a:solidFill>
                <a:latin typeface="Century Schoolbook" panose="02040604050505020304" pitchFamily="18" charset="0"/>
                <a:cs typeface="Arial" panose="020B0604020202020204" pitchFamily="34" charset="0"/>
              </a:rPr>
              <a:t>Módulos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F51C56-990C-4774-BBEA-989011D2A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pt-BR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Gerenciamento da concessionaria e Serviços prestados</a:t>
            </a:r>
          </a:p>
          <a:p>
            <a:r>
              <a:rPr lang="pt-BR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 dos Carros</a:t>
            </a:r>
          </a:p>
          <a:p>
            <a:r>
              <a:rPr lang="pt-BR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Simulado de Parcelas</a:t>
            </a:r>
          </a:p>
          <a:p>
            <a:r>
              <a:rPr lang="pt-BR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Agendamento de Serviços</a:t>
            </a:r>
          </a:p>
        </p:txBody>
      </p:sp>
    </p:spTree>
    <p:extLst>
      <p:ext uri="{BB962C8B-B14F-4D97-AF65-F5344CB8AC3E}">
        <p14:creationId xmlns:p14="http://schemas.microsoft.com/office/powerpoint/2010/main" val="419566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6324F-CBEB-4322-BFC8-7872C2923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367958"/>
            <a:ext cx="8661398" cy="719470"/>
          </a:xfrm>
        </p:spPr>
        <p:txBody>
          <a:bodyPr>
            <a:no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  <a:latin typeface="Century Schoolbook" panose="02040604050505020304" pitchFamily="18" charset="0"/>
                <a:cs typeface="Arial" panose="020B0604020202020204" pitchFamily="34" charset="0"/>
              </a:rPr>
              <a:t>Casos de Uso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E6247B6-6F03-437B-80BD-0D42D20FED26}"/>
              </a:ext>
            </a:extLst>
          </p:cNvPr>
          <p:cNvSpPr txBox="1"/>
          <p:nvPr/>
        </p:nvSpPr>
        <p:spPr>
          <a:xfrm>
            <a:off x="613538" y="1004528"/>
            <a:ext cx="8771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 Login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C0DEF5-9BCA-41EA-9FF2-556ACBF19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782" y="1828799"/>
            <a:ext cx="6099272" cy="43380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64579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7F4C7-F356-48A8-A184-1CA7184A2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524" y="622745"/>
            <a:ext cx="8637575" cy="411582"/>
          </a:xfrm>
        </p:spPr>
        <p:txBody>
          <a:bodyPr/>
          <a:lstStyle/>
          <a:p>
            <a:pPr algn="ctr"/>
            <a:r>
              <a:rPr lang="pt-BR" sz="3600" dirty="0">
                <a:solidFill>
                  <a:schemeClr val="accent4"/>
                </a:solidFill>
                <a:latin typeface="Century Schoolbook" panose="02040604050505020304" pitchFamily="18" charset="0"/>
                <a:cs typeface="Arial" panose="020B0604020202020204" pitchFamily="34" charset="0"/>
              </a:rPr>
              <a:t>Casos De Uso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8BC81E-F723-4F3A-B7BC-ABB205D95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2743" y="1039954"/>
            <a:ext cx="8599475" cy="557791"/>
          </a:xfrm>
        </p:spPr>
        <p:txBody>
          <a:bodyPr>
            <a:normAutofit/>
          </a:bodyPr>
          <a:lstStyle/>
          <a:p>
            <a:pPr algn="ctr"/>
            <a:r>
              <a:rPr lang="pt-BR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 Gerenciamento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9BFF39E-20F1-4AC6-8CBD-3E2444FC6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25" y="1862282"/>
            <a:ext cx="5649113" cy="42392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49944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3BC30-3D07-412F-B26C-83A41B753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632" y="431799"/>
            <a:ext cx="8610204" cy="584200"/>
          </a:xfrm>
        </p:spPr>
        <p:txBody>
          <a:bodyPr>
            <a:noAutofit/>
          </a:bodyPr>
          <a:lstStyle/>
          <a:p>
            <a:pPr algn="ctr"/>
            <a:r>
              <a:rPr lang="pt-BR" sz="3600" dirty="0">
                <a:solidFill>
                  <a:schemeClr val="accent4"/>
                </a:solidFill>
                <a:latin typeface="Century Schoolbook" panose="02040604050505020304" pitchFamily="18" charset="0"/>
                <a:cs typeface="Arial" panose="020B0604020202020204" pitchFamily="34" charset="0"/>
              </a:rPr>
              <a:t>Casos de Uso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526B03-2121-4122-BFA8-D6D27BC06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160" y="932871"/>
            <a:ext cx="9508040" cy="673101"/>
          </a:xfrm>
        </p:spPr>
        <p:txBody>
          <a:bodyPr>
            <a:normAutofit/>
          </a:bodyPr>
          <a:lstStyle/>
          <a:p>
            <a:pPr algn="ctr"/>
            <a:r>
              <a:rPr lang="pt-BR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 Consultar/Mostragem de Carros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30FB2E9-0096-40F0-BACD-CC0090107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121" y="1788963"/>
            <a:ext cx="5639587" cy="42582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00333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F7652-9071-4B1E-9667-B91E2D0E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415554"/>
            <a:ext cx="8596668" cy="802167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Casos de Uso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9889DE-7497-4EE9-9C70-06E92621C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619" y="1154221"/>
            <a:ext cx="8733365" cy="576227"/>
          </a:xfrm>
        </p:spPr>
        <p:txBody>
          <a:bodyPr>
            <a:normAutofit/>
          </a:bodyPr>
          <a:lstStyle/>
          <a:p>
            <a:pPr algn="ctr"/>
            <a:r>
              <a:rPr lang="pt-BR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 Simulação de Parcelas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0B1146A-BCF7-4562-BB47-FF2E723DF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035" y="1868152"/>
            <a:ext cx="5620534" cy="42487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0135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BC584-A4DA-4A27-966B-055F00239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46445"/>
            <a:ext cx="8596668" cy="720355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Casos de Uso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B2172F-2658-430D-9B0D-E88F03B6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066800"/>
            <a:ext cx="8720665" cy="623924"/>
          </a:xfrm>
        </p:spPr>
        <p:txBody>
          <a:bodyPr>
            <a:normAutofit/>
          </a:bodyPr>
          <a:lstStyle/>
          <a:p>
            <a:pPr algn="ctr"/>
            <a:r>
              <a:rPr lang="pt-BR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 Agendamento de Serviços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8D6A17-059B-474A-9784-E335895EE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078" y="1690724"/>
            <a:ext cx="5601482" cy="46781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8932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78D2A-E43A-4EC0-B79B-7D911F672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72140"/>
            <a:ext cx="8596668" cy="772633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accent4"/>
                </a:solidFill>
                <a:latin typeface="Century Schoolbook" panose="02040604050505020304" pitchFamily="18" charset="0"/>
                <a:cs typeface="Arial" panose="020B0604020202020204" pitchFamily="34" charset="0"/>
              </a:rPr>
              <a:t>Prototipação</a:t>
            </a:r>
            <a:r>
              <a:rPr lang="pt-BR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0D00E37-F35C-4D40-B284-A2DE321AE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35" y="1573619"/>
            <a:ext cx="10302948" cy="502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C2FB77D-4183-4931-A923-1D817851D115}"/>
              </a:ext>
            </a:extLst>
          </p:cNvPr>
          <p:cNvSpPr txBox="1"/>
          <p:nvPr/>
        </p:nvSpPr>
        <p:spPr>
          <a:xfrm>
            <a:off x="979546" y="1111954"/>
            <a:ext cx="8657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accent2"/>
                </a:solidFill>
                <a:latin typeface="Century Schoolbook" panose="02040604050505020304" pitchFamily="18" charset="0"/>
                <a:cs typeface="Arial" panose="020B0604020202020204" pitchFamily="34" charset="0"/>
              </a:rPr>
              <a:t>Sistema Concessionária Morumbi</a:t>
            </a:r>
          </a:p>
        </p:txBody>
      </p:sp>
    </p:spTree>
    <p:extLst>
      <p:ext uri="{BB962C8B-B14F-4D97-AF65-F5344CB8AC3E}">
        <p14:creationId xmlns:p14="http://schemas.microsoft.com/office/powerpoint/2010/main" val="16981727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1519</TotalTime>
  <Words>155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Bahnschrift SemiLight Condensed</vt:lpstr>
      <vt:lpstr>Calibri</vt:lpstr>
      <vt:lpstr>Century Schoolbook</vt:lpstr>
      <vt:lpstr>Trebuchet MS</vt:lpstr>
      <vt:lpstr>Wingdings 3</vt:lpstr>
      <vt:lpstr>Facetado</vt:lpstr>
      <vt:lpstr>TK Soluções de Informática</vt:lpstr>
      <vt:lpstr>Apresentação do PowerPoint</vt:lpstr>
      <vt:lpstr>Módulos </vt:lpstr>
      <vt:lpstr>Casos de Uso </vt:lpstr>
      <vt:lpstr>Casos De Uso</vt:lpstr>
      <vt:lpstr>Casos de Uso</vt:lpstr>
      <vt:lpstr>Casos de Uso</vt:lpstr>
      <vt:lpstr>Casos de Uso </vt:lpstr>
      <vt:lpstr>Prototipação </vt:lpstr>
      <vt:lpstr>MER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TK Soluções de Informática</dc:title>
  <dc:creator>Samuel Fiuza</dc:creator>
  <cp:lastModifiedBy>Samuel Fiuza</cp:lastModifiedBy>
  <cp:revision>32</cp:revision>
  <dcterms:created xsi:type="dcterms:W3CDTF">2020-06-12T16:40:21Z</dcterms:created>
  <dcterms:modified xsi:type="dcterms:W3CDTF">2020-06-20T02:01:53Z</dcterms:modified>
</cp:coreProperties>
</file>