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60230BF-29FB-43D8-A7EC-76A08AA28CE6}" type="datetimeFigureOut">
              <a:rPr lang="pt-BR" smtClean="0"/>
              <a:t>02/04/2020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63BBB8A-72AF-48D4-AEB5-1D21455DD2A6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18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30BF-29FB-43D8-A7EC-76A08AA28CE6}" type="datetimeFigureOut">
              <a:rPr lang="pt-BR" smtClean="0"/>
              <a:t>02/04/2020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B8A-72AF-48D4-AEB5-1D21455DD2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4023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30BF-29FB-43D8-A7EC-76A08AA28CE6}" type="datetimeFigureOut">
              <a:rPr lang="pt-BR" smtClean="0"/>
              <a:t>02/04/2020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B8A-72AF-48D4-AEB5-1D21455DD2A6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433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30BF-29FB-43D8-A7EC-76A08AA28CE6}" type="datetimeFigureOut">
              <a:rPr lang="pt-BR" smtClean="0"/>
              <a:t>02/04/2020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B8A-72AF-48D4-AEB5-1D21455DD2A6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874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30BF-29FB-43D8-A7EC-76A08AA28CE6}" type="datetimeFigureOut">
              <a:rPr lang="pt-BR" smtClean="0"/>
              <a:t>02/04/2020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B8A-72AF-48D4-AEB5-1D21455DD2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9845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30BF-29FB-43D8-A7EC-76A08AA28CE6}" type="datetimeFigureOut">
              <a:rPr lang="pt-BR" smtClean="0"/>
              <a:t>02/04/2020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B8A-72AF-48D4-AEB5-1D21455DD2A6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2017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30BF-29FB-43D8-A7EC-76A08AA28CE6}" type="datetimeFigureOut">
              <a:rPr lang="pt-BR" smtClean="0"/>
              <a:t>02/04/2020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B8A-72AF-48D4-AEB5-1D21455DD2A6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7775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30BF-29FB-43D8-A7EC-76A08AA28CE6}" type="datetimeFigureOut">
              <a:rPr lang="pt-BR" smtClean="0"/>
              <a:t>02/04/2020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B8A-72AF-48D4-AEB5-1D21455DD2A6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8130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30BF-29FB-43D8-A7EC-76A08AA28CE6}" type="datetimeFigureOut">
              <a:rPr lang="pt-BR" smtClean="0"/>
              <a:t>02/04/2020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B8A-72AF-48D4-AEB5-1D21455DD2A6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561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30BF-29FB-43D8-A7EC-76A08AA28CE6}" type="datetimeFigureOut">
              <a:rPr lang="pt-BR" smtClean="0"/>
              <a:t>02/04/2020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B8A-72AF-48D4-AEB5-1D21455DD2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0568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30BF-29FB-43D8-A7EC-76A08AA28CE6}" type="datetimeFigureOut">
              <a:rPr lang="pt-BR" smtClean="0"/>
              <a:t>02/04/2020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B8A-72AF-48D4-AEB5-1D21455DD2A6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286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30BF-29FB-43D8-A7EC-76A08AA28CE6}" type="datetimeFigureOut">
              <a:rPr lang="pt-BR" smtClean="0"/>
              <a:t>02/04/2020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B8A-72AF-48D4-AEB5-1D21455DD2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5983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30BF-29FB-43D8-A7EC-76A08AA28CE6}" type="datetimeFigureOut">
              <a:rPr lang="pt-BR" smtClean="0"/>
              <a:t>02/04/2020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B8A-72AF-48D4-AEB5-1D21455DD2A6}" type="slidenum">
              <a:rPr lang="pt-BR" smtClean="0"/>
              <a:t>‹nº›</a:t>
            </a:fld>
            <a:endParaRPr lang="pt-BR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359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30BF-29FB-43D8-A7EC-76A08AA28CE6}" type="datetimeFigureOut">
              <a:rPr lang="pt-BR" smtClean="0"/>
              <a:t>02/04/2020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B8A-72AF-48D4-AEB5-1D21455DD2A6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180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30BF-29FB-43D8-A7EC-76A08AA28CE6}" type="datetimeFigureOut">
              <a:rPr lang="pt-BR" smtClean="0"/>
              <a:t>02/04/2020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B8A-72AF-48D4-AEB5-1D21455DD2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1075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30BF-29FB-43D8-A7EC-76A08AA28CE6}" type="datetimeFigureOut">
              <a:rPr lang="pt-BR" smtClean="0"/>
              <a:t>02/04/2020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B8A-72AF-48D4-AEB5-1D21455DD2A6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191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30BF-29FB-43D8-A7EC-76A08AA28CE6}" type="datetimeFigureOut">
              <a:rPr lang="pt-BR" smtClean="0"/>
              <a:t>02/04/2020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B8A-72AF-48D4-AEB5-1D21455DD2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6048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60230BF-29FB-43D8-A7EC-76A08AA28CE6}" type="datetimeFigureOut">
              <a:rPr lang="pt-BR" smtClean="0"/>
              <a:t>02/04/2020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3BBB8A-72AF-48D4-AEB5-1D21455DD2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2774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0F32D3-AE5A-4E86-A045-7C04279F2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2899830"/>
            <a:ext cx="6815669" cy="1515533"/>
          </a:xfrm>
        </p:spPr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Qualidade de Vida e Bullying</a:t>
            </a:r>
          </a:p>
        </p:txBody>
      </p:sp>
    </p:spTree>
    <p:extLst>
      <p:ext uri="{BB962C8B-B14F-4D97-AF65-F5344CB8AC3E}">
        <p14:creationId xmlns:p14="http://schemas.microsoft.com/office/powerpoint/2010/main" val="1472051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562F1CB-E62E-43BE-B743-EE923374A8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104" y="807480"/>
            <a:ext cx="5703792" cy="524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914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C6B4627-E7F4-4769-AC62-5B60D49E55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727" y="816263"/>
            <a:ext cx="5680546" cy="522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365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6274A9E-474A-429E-9707-CC2FA5231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335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59C02AE-B571-4E79-AB21-77F1B9256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604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B7F641E-73A6-485A-8ED6-D2AA3B9C2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057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B14AA3B7-9F86-4174-A2CC-DFC701809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1166" y="787054"/>
            <a:ext cx="9609668" cy="1468800"/>
          </a:xfrm>
        </p:spPr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Participantes do grupo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731FEF2-CD3A-4C97-B74D-FCBD00257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1166" y="3429000"/>
            <a:ext cx="9609668" cy="1883199"/>
          </a:xfrm>
        </p:spPr>
        <p:txBody>
          <a:bodyPr>
            <a:norm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Matheus Silva de Carvalho Vieira  N°23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Pedro Costa de Carvalho               N °27                             Informática: Turma B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João Victor Mendes de Souza       N°15</a:t>
            </a:r>
          </a:p>
        </p:txBody>
      </p:sp>
    </p:spTree>
    <p:extLst>
      <p:ext uri="{BB962C8B-B14F-4D97-AF65-F5344CB8AC3E}">
        <p14:creationId xmlns:p14="http://schemas.microsoft.com/office/powerpoint/2010/main" val="2619402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9C8C45C-7DCF-4192-84EE-374C72E8B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497" b="19806"/>
          <a:stretch/>
        </p:blipFill>
        <p:spPr>
          <a:xfrm>
            <a:off x="2899294" y="679173"/>
            <a:ext cx="6393412" cy="549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94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C5259F2-4F71-4F24-BA54-8BBA36B777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" t="2464" r="10393" b="18502"/>
          <a:stretch/>
        </p:blipFill>
        <p:spPr>
          <a:xfrm>
            <a:off x="3061251" y="718930"/>
            <a:ext cx="6069497" cy="542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43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A81B9F6-9F1B-4D13-A0F0-F29C2988C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712" y="761912"/>
            <a:ext cx="5982576" cy="533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160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3D7C002-AFE4-4026-86CF-074E6AC21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398" y="752410"/>
            <a:ext cx="5921204" cy="53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993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17726CA-6C18-4A60-9599-B980FD328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116" y="758965"/>
            <a:ext cx="5475767" cy="534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410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C9F9246-20C9-4C81-BE03-336A91E64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203" y="797451"/>
            <a:ext cx="5626216" cy="526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281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241F1FC-D848-4165-BE91-8C3F561D3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393" y="791155"/>
            <a:ext cx="5737214" cy="527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198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53FEB4C-86E9-4960-8D5E-787B8CEE3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799" y="751302"/>
            <a:ext cx="5828402" cy="535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8010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â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â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â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221</TotalTime>
  <Words>35</Words>
  <Application>Microsoft Office PowerPoint</Application>
  <PresentationFormat>Widescreen</PresentationFormat>
  <Paragraphs>5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8" baseType="lpstr">
      <vt:lpstr>Arial</vt:lpstr>
      <vt:lpstr>Garamond</vt:lpstr>
      <vt:lpstr>Orgânico</vt:lpstr>
      <vt:lpstr>Qualidade de Vida e Bullying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Participantes do grupo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Qualidade de Vida e Bullying</dc:title>
  <dc:creator>Matheus Vieira</dc:creator>
  <cp:lastModifiedBy>João Victor Mendes</cp:lastModifiedBy>
  <cp:revision>12</cp:revision>
  <dcterms:created xsi:type="dcterms:W3CDTF">2020-03-29T03:28:32Z</dcterms:created>
  <dcterms:modified xsi:type="dcterms:W3CDTF">2020-04-02T16:49:55Z</dcterms:modified>
</cp:coreProperties>
</file>