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DBD01-8B78-4514-9442-960FA4EA9593}" v="61" dt="2022-05-09T16:18:13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maria basei" userId="e7f93654e69b1edc" providerId="LiveId" clId="{A95DBD01-8B78-4514-9442-960FA4EA9593}"/>
    <pc:docChg chg="undo custSel addSld delSld modSld sldOrd">
      <pc:chgData name="ana maria basei" userId="e7f93654e69b1edc" providerId="LiveId" clId="{A95DBD01-8B78-4514-9442-960FA4EA9593}" dt="2022-05-09T16:21:09.097" v="1090" actId="47"/>
      <pc:docMkLst>
        <pc:docMk/>
      </pc:docMkLst>
      <pc:sldChg chg="modSp mod">
        <pc:chgData name="ana maria basei" userId="e7f93654e69b1edc" providerId="LiveId" clId="{A95DBD01-8B78-4514-9442-960FA4EA9593}" dt="2022-05-09T02:19:34.539" v="991" actId="2711"/>
        <pc:sldMkLst>
          <pc:docMk/>
          <pc:sldMk cId="3818816797" sldId="256"/>
        </pc:sldMkLst>
        <pc:spChg chg="mod">
          <ac:chgData name="ana maria basei" userId="e7f93654e69b1edc" providerId="LiveId" clId="{A95DBD01-8B78-4514-9442-960FA4EA9593}" dt="2022-05-09T02:19:30.061" v="990" actId="2711"/>
          <ac:spMkLst>
            <pc:docMk/>
            <pc:sldMk cId="3818816797" sldId="256"/>
            <ac:spMk id="2" creationId="{F7FB8C31-C0CC-E611-EBEF-FF537099FEDC}"/>
          </ac:spMkLst>
        </pc:spChg>
        <pc:spChg chg="mod">
          <ac:chgData name="ana maria basei" userId="e7f93654e69b1edc" providerId="LiveId" clId="{A95DBD01-8B78-4514-9442-960FA4EA9593}" dt="2022-05-09T02:19:34.539" v="991" actId="2711"/>
          <ac:spMkLst>
            <pc:docMk/>
            <pc:sldMk cId="3818816797" sldId="256"/>
            <ac:spMk id="3" creationId="{17AD5184-4AA2-AC5A-557C-47424D0BD9D2}"/>
          </ac:spMkLst>
        </pc:spChg>
      </pc:sldChg>
      <pc:sldChg chg="del">
        <pc:chgData name="ana maria basei" userId="e7f93654e69b1edc" providerId="LiveId" clId="{A95DBD01-8B78-4514-9442-960FA4EA9593}" dt="2022-05-09T16:15:03.370" v="992" actId="47"/>
        <pc:sldMkLst>
          <pc:docMk/>
          <pc:sldMk cId="1269806850" sldId="259"/>
        </pc:sldMkLst>
      </pc:sldChg>
      <pc:sldChg chg="addSp delSp modSp add mod">
        <pc:chgData name="ana maria basei" userId="e7f93654e69b1edc" providerId="LiveId" clId="{A95DBD01-8B78-4514-9442-960FA4EA9593}" dt="2022-05-09T01:22:44.745" v="9" actId="14100"/>
        <pc:sldMkLst>
          <pc:docMk/>
          <pc:sldMk cId="3003586180" sldId="263"/>
        </pc:sldMkLst>
        <pc:picChg chg="add mod modCrop">
          <ac:chgData name="ana maria basei" userId="e7f93654e69b1edc" providerId="LiveId" clId="{A95DBD01-8B78-4514-9442-960FA4EA9593}" dt="2022-05-09T01:22:44.745" v="9" actId="14100"/>
          <ac:picMkLst>
            <pc:docMk/>
            <pc:sldMk cId="3003586180" sldId="263"/>
            <ac:picMk id="3" creationId="{6A5C8B9C-063C-D356-C4A5-DF60539EE08F}"/>
          </ac:picMkLst>
        </pc:picChg>
        <pc:picChg chg="del">
          <ac:chgData name="ana maria basei" userId="e7f93654e69b1edc" providerId="LiveId" clId="{A95DBD01-8B78-4514-9442-960FA4EA9593}" dt="2022-05-09T01:22:12.119" v="2" actId="478"/>
          <ac:picMkLst>
            <pc:docMk/>
            <pc:sldMk cId="3003586180" sldId="263"/>
            <ac:picMk id="4" creationId="{B78268A6-857E-5B07-EFF9-C2BBFEEF8108}"/>
          </ac:picMkLst>
        </pc:picChg>
      </pc:sldChg>
      <pc:sldChg chg="add">
        <pc:chgData name="ana maria basei" userId="e7f93654e69b1edc" providerId="LiveId" clId="{A95DBD01-8B78-4514-9442-960FA4EA9593}" dt="2022-05-09T01:20:31.141" v="1" actId="2890"/>
        <pc:sldMkLst>
          <pc:docMk/>
          <pc:sldMk cId="2574416261" sldId="264"/>
        </pc:sldMkLst>
      </pc:sldChg>
      <pc:sldChg chg="addSp delSp modSp add mod">
        <pc:chgData name="ana maria basei" userId="e7f93654e69b1edc" providerId="LiveId" clId="{A95DBD01-8B78-4514-9442-960FA4EA9593}" dt="2022-05-09T16:16:44.932" v="1088" actId="20577"/>
        <pc:sldMkLst>
          <pc:docMk/>
          <pc:sldMk cId="514820009" sldId="265"/>
        </pc:sldMkLst>
        <pc:spChg chg="add mod">
          <ac:chgData name="ana maria basei" userId="e7f93654e69b1edc" providerId="LiveId" clId="{A95DBD01-8B78-4514-9442-960FA4EA9593}" dt="2022-05-09T16:16:44.932" v="1088" actId="20577"/>
          <ac:spMkLst>
            <pc:docMk/>
            <pc:sldMk cId="514820009" sldId="265"/>
            <ac:spMk id="5" creationId="{45700CA4-6D03-2BE1-BAB7-839028A94426}"/>
          </ac:spMkLst>
        </pc:spChg>
        <pc:picChg chg="del">
          <ac:chgData name="ana maria basei" userId="e7f93654e69b1edc" providerId="LiveId" clId="{A95DBD01-8B78-4514-9442-960FA4EA9593}" dt="2022-05-09T01:23:30.178" v="11" actId="478"/>
          <ac:picMkLst>
            <pc:docMk/>
            <pc:sldMk cId="514820009" sldId="265"/>
            <ac:picMk id="4" creationId="{B78268A6-857E-5B07-EFF9-C2BBFEEF8108}"/>
          </ac:picMkLst>
        </pc:picChg>
      </pc:sldChg>
      <pc:sldChg chg="addSp delSp modSp add mod">
        <pc:chgData name="ana maria basei" userId="e7f93654e69b1edc" providerId="LiveId" clId="{A95DBD01-8B78-4514-9442-960FA4EA9593}" dt="2022-05-09T01:33:04.244" v="531" actId="6549"/>
        <pc:sldMkLst>
          <pc:docMk/>
          <pc:sldMk cId="447019338" sldId="266"/>
        </pc:sldMkLst>
        <pc:spChg chg="add del">
          <ac:chgData name="ana maria basei" userId="e7f93654e69b1edc" providerId="LiveId" clId="{A95DBD01-8B78-4514-9442-960FA4EA9593}" dt="2022-05-09T01:28:50.170" v="523" actId="478"/>
          <ac:spMkLst>
            <pc:docMk/>
            <pc:sldMk cId="447019338" sldId="266"/>
            <ac:spMk id="5" creationId="{89DCC95B-C3D4-9337-46F4-D814BDED13E5}"/>
          </ac:spMkLst>
        </pc:spChg>
        <pc:spChg chg="add mod">
          <ac:chgData name="ana maria basei" userId="e7f93654e69b1edc" providerId="LiveId" clId="{A95DBD01-8B78-4514-9442-960FA4EA9593}" dt="2022-05-09T01:33:04.244" v="531" actId="6549"/>
          <ac:spMkLst>
            <pc:docMk/>
            <pc:sldMk cId="447019338" sldId="266"/>
            <ac:spMk id="6" creationId="{9C90EA3F-A8E6-D303-F9CD-E9ED02E86AE2}"/>
          </ac:spMkLst>
        </pc:spChg>
        <pc:graphicFrameChg chg="add del mod">
          <ac:chgData name="ana maria basei" userId="e7f93654e69b1edc" providerId="LiveId" clId="{A95DBD01-8B78-4514-9442-960FA4EA9593}" dt="2022-05-09T01:28:33.080" v="518"/>
          <ac:graphicFrameMkLst>
            <pc:docMk/>
            <pc:sldMk cId="447019338" sldId="266"/>
            <ac:graphicFrameMk id="7" creationId="{3BB51563-B603-361E-A94B-558F4026DE5D}"/>
          </ac:graphicFrameMkLst>
        </pc:graphicFrameChg>
        <pc:graphicFrameChg chg="add del mod">
          <ac:chgData name="ana maria basei" userId="e7f93654e69b1edc" providerId="LiveId" clId="{A95DBD01-8B78-4514-9442-960FA4EA9593}" dt="2022-05-09T01:32:58.869" v="528"/>
          <ac:graphicFrameMkLst>
            <pc:docMk/>
            <pc:sldMk cId="447019338" sldId="266"/>
            <ac:graphicFrameMk id="8" creationId="{1E9D8788-6749-25D1-7064-22114913A44C}"/>
          </ac:graphicFrameMkLst>
        </pc:graphicFrameChg>
        <pc:picChg chg="del">
          <ac:chgData name="ana maria basei" userId="e7f93654e69b1edc" providerId="LiveId" clId="{A95DBD01-8B78-4514-9442-960FA4EA9593}" dt="2022-05-09T01:28:10.973" v="512" actId="478"/>
          <ac:picMkLst>
            <pc:docMk/>
            <pc:sldMk cId="447019338" sldId="266"/>
            <ac:picMk id="4" creationId="{B78268A6-857E-5B07-EFF9-C2BBFEEF8108}"/>
          </ac:picMkLst>
        </pc:picChg>
      </pc:sldChg>
      <pc:sldChg chg="addSp delSp modSp add mod">
        <pc:chgData name="ana maria basei" userId="e7f93654e69b1edc" providerId="LiveId" clId="{A95DBD01-8B78-4514-9442-960FA4EA9593}" dt="2022-05-09T16:16:59.003" v="1089" actId="255"/>
        <pc:sldMkLst>
          <pc:docMk/>
          <pc:sldMk cId="2564719182" sldId="267"/>
        </pc:sldMkLst>
        <pc:spChg chg="mod">
          <ac:chgData name="ana maria basei" userId="e7f93654e69b1edc" providerId="LiveId" clId="{A95DBD01-8B78-4514-9442-960FA4EA9593}" dt="2022-05-09T01:33:37.092" v="556" actId="20577"/>
          <ac:spMkLst>
            <pc:docMk/>
            <pc:sldMk cId="2564719182" sldId="267"/>
            <ac:spMk id="2" creationId="{5FF4F750-68C2-6DC6-6FDB-DFE87E6734C2}"/>
          </ac:spMkLst>
        </pc:spChg>
        <pc:spChg chg="mod">
          <ac:chgData name="ana maria basei" userId="e7f93654e69b1edc" providerId="LiveId" clId="{A95DBD01-8B78-4514-9442-960FA4EA9593}" dt="2022-05-09T16:16:59.003" v="1089" actId="255"/>
          <ac:spMkLst>
            <pc:docMk/>
            <pc:sldMk cId="2564719182" sldId="267"/>
            <ac:spMk id="5" creationId="{45700CA4-6D03-2BE1-BAB7-839028A94426}"/>
          </ac:spMkLst>
        </pc:spChg>
        <pc:graphicFrameChg chg="add del mod">
          <ac:chgData name="ana maria basei" userId="e7f93654e69b1edc" providerId="LiveId" clId="{A95DBD01-8B78-4514-9442-960FA4EA9593}" dt="2022-05-09T01:33:40.127" v="559"/>
          <ac:graphicFrameMkLst>
            <pc:docMk/>
            <pc:sldMk cId="2564719182" sldId="267"/>
            <ac:graphicFrameMk id="3" creationId="{C9616BCF-3D0B-5380-1B27-2D3701C09261}"/>
          </ac:graphicFrameMkLst>
        </pc:graphicFrameChg>
        <pc:graphicFrameChg chg="add del mod">
          <ac:chgData name="ana maria basei" userId="e7f93654e69b1edc" providerId="LiveId" clId="{A95DBD01-8B78-4514-9442-960FA4EA9593}" dt="2022-05-09T01:33:54.573" v="565"/>
          <ac:graphicFrameMkLst>
            <pc:docMk/>
            <pc:sldMk cId="2564719182" sldId="267"/>
            <ac:graphicFrameMk id="4" creationId="{CAD7BE6C-5544-9E15-9C29-C34132F3748F}"/>
          </ac:graphicFrameMkLst>
        </pc:graphicFrameChg>
        <pc:graphicFrameChg chg="add del mod">
          <ac:chgData name="ana maria basei" userId="e7f93654e69b1edc" providerId="LiveId" clId="{A95DBD01-8B78-4514-9442-960FA4EA9593}" dt="2022-05-09T01:34:18.796" v="571" actId="478"/>
          <ac:graphicFrameMkLst>
            <pc:docMk/>
            <pc:sldMk cId="2564719182" sldId="267"/>
            <ac:graphicFrameMk id="6" creationId="{678D06B9-EE3C-B2E0-065D-94A1FC1B0831}"/>
          </ac:graphicFrameMkLst>
        </pc:graphicFrameChg>
        <pc:graphicFrameChg chg="add mod">
          <ac:chgData name="ana maria basei" userId="e7f93654e69b1edc" providerId="LiveId" clId="{A95DBD01-8B78-4514-9442-960FA4EA9593}" dt="2022-05-09T01:34:25.805" v="573" actId="1076"/>
          <ac:graphicFrameMkLst>
            <pc:docMk/>
            <pc:sldMk cId="2564719182" sldId="267"/>
            <ac:graphicFrameMk id="7" creationId="{D02461FE-7CEE-C0C6-63AF-A82117DC8F25}"/>
          </ac:graphicFrameMkLst>
        </pc:graphicFrameChg>
      </pc:sldChg>
      <pc:sldChg chg="addSp delSp modSp new mod">
        <pc:chgData name="ana maria basei" userId="e7f93654e69b1edc" providerId="LiveId" clId="{A95DBD01-8B78-4514-9442-960FA4EA9593}" dt="2022-05-09T01:35:43.507" v="585" actId="14100"/>
        <pc:sldMkLst>
          <pc:docMk/>
          <pc:sldMk cId="2770798369" sldId="268"/>
        </pc:sldMkLst>
        <pc:spChg chg="del">
          <ac:chgData name="ana maria basei" userId="e7f93654e69b1edc" providerId="LiveId" clId="{A95DBD01-8B78-4514-9442-960FA4EA9593}" dt="2022-05-09T01:35:35.052" v="583" actId="478"/>
          <ac:spMkLst>
            <pc:docMk/>
            <pc:sldMk cId="2770798369" sldId="268"/>
            <ac:spMk id="2" creationId="{FF2911AC-7F76-FC43-AA89-B65A4D353042}"/>
          </ac:spMkLst>
        </pc:spChg>
        <pc:spChg chg="del">
          <ac:chgData name="ana maria basei" userId="e7f93654e69b1edc" providerId="LiveId" clId="{A95DBD01-8B78-4514-9442-960FA4EA9593}" dt="2022-05-09T01:35:13.291" v="577"/>
          <ac:spMkLst>
            <pc:docMk/>
            <pc:sldMk cId="2770798369" sldId="268"/>
            <ac:spMk id="3" creationId="{BBF95A5D-1CA9-8995-5D13-91F710F3789E}"/>
          </ac:spMkLst>
        </pc:spChg>
        <pc:picChg chg="add mod modCrop">
          <ac:chgData name="ana maria basei" userId="e7f93654e69b1edc" providerId="LiveId" clId="{A95DBD01-8B78-4514-9442-960FA4EA9593}" dt="2022-05-09T01:35:43.507" v="585" actId="14100"/>
          <ac:picMkLst>
            <pc:docMk/>
            <pc:sldMk cId="2770798369" sldId="268"/>
            <ac:picMk id="4" creationId="{AB7C6857-71BF-8A05-D540-6EFB02B9B3EB}"/>
          </ac:picMkLst>
        </pc:picChg>
      </pc:sldChg>
      <pc:sldChg chg="addSp delSp modSp add mod">
        <pc:chgData name="ana maria basei" userId="e7f93654e69b1edc" providerId="LiveId" clId="{A95DBD01-8B78-4514-9442-960FA4EA9593}" dt="2022-05-09T01:38:56.381" v="622" actId="1076"/>
        <pc:sldMkLst>
          <pc:docMk/>
          <pc:sldMk cId="2921287551" sldId="269"/>
        </pc:sldMkLst>
        <pc:spChg chg="add del mod">
          <ac:chgData name="ana maria basei" userId="e7f93654e69b1edc" providerId="LiveId" clId="{A95DBD01-8B78-4514-9442-960FA4EA9593}" dt="2022-05-09T01:36:05.308" v="593" actId="478"/>
          <ac:spMkLst>
            <pc:docMk/>
            <pc:sldMk cId="2921287551" sldId="269"/>
            <ac:spMk id="3" creationId="{282F1E54-5DF7-112D-0BE9-DF97F2695D30}"/>
          </ac:spMkLst>
        </pc:spChg>
        <pc:spChg chg="add mod">
          <ac:chgData name="ana maria basei" userId="e7f93654e69b1edc" providerId="LiveId" clId="{A95DBD01-8B78-4514-9442-960FA4EA9593}" dt="2022-05-09T01:36:18.150" v="597" actId="14100"/>
          <ac:spMkLst>
            <pc:docMk/>
            <pc:sldMk cId="2921287551" sldId="269"/>
            <ac:spMk id="7" creationId="{630E8598-A73A-3784-0AE0-8C78DD73207C}"/>
          </ac:spMkLst>
        </pc:spChg>
        <pc:spChg chg="add del">
          <ac:chgData name="ana maria basei" userId="e7f93654e69b1edc" providerId="LiveId" clId="{A95DBD01-8B78-4514-9442-960FA4EA9593}" dt="2022-05-09T01:37:24.242" v="608"/>
          <ac:spMkLst>
            <pc:docMk/>
            <pc:sldMk cId="2921287551" sldId="269"/>
            <ac:spMk id="10" creationId="{5C75DFE9-2B8B-82AF-02FC-47210116CABB}"/>
          </ac:spMkLst>
        </pc:spChg>
        <pc:spChg chg="add del">
          <ac:chgData name="ana maria basei" userId="e7f93654e69b1edc" providerId="LiveId" clId="{A95DBD01-8B78-4514-9442-960FA4EA9593}" dt="2022-05-09T01:37:24.242" v="608"/>
          <ac:spMkLst>
            <pc:docMk/>
            <pc:sldMk cId="2921287551" sldId="269"/>
            <ac:spMk id="12" creationId="{2CD7F4B5-DFC6-1EF1-F5C7-CA701EC50835}"/>
          </ac:spMkLst>
        </pc:spChg>
        <pc:graphicFrameChg chg="add del mod">
          <ac:chgData name="ana maria basei" userId="e7f93654e69b1edc" providerId="LiveId" clId="{A95DBD01-8B78-4514-9442-960FA4EA9593}" dt="2022-05-09T01:36:01.776" v="590"/>
          <ac:graphicFrameMkLst>
            <pc:docMk/>
            <pc:sldMk cId="2921287551" sldId="269"/>
            <ac:graphicFrameMk id="5" creationId="{0B06BF0A-6DE7-E2B9-DD23-92A2F3297DE4}"/>
          </ac:graphicFrameMkLst>
        </pc:graphicFrameChg>
        <pc:graphicFrameChg chg="add mod">
          <ac:chgData name="ana maria basei" userId="e7f93654e69b1edc" providerId="LiveId" clId="{A95DBD01-8B78-4514-9442-960FA4EA9593}" dt="2022-05-09T01:36:42.205" v="602" actId="1076"/>
          <ac:graphicFrameMkLst>
            <pc:docMk/>
            <pc:sldMk cId="2921287551" sldId="269"/>
            <ac:graphicFrameMk id="8" creationId="{AA6847A1-BA9A-B5AA-10CF-B681CD69387A}"/>
          </ac:graphicFrameMkLst>
        </pc:graphicFrameChg>
        <pc:graphicFrameChg chg="add del mod">
          <ac:chgData name="ana maria basei" userId="e7f93654e69b1edc" providerId="LiveId" clId="{A95DBD01-8B78-4514-9442-960FA4EA9593}" dt="2022-05-09T01:37:24.242" v="608"/>
          <ac:graphicFrameMkLst>
            <pc:docMk/>
            <pc:sldMk cId="2921287551" sldId="269"/>
            <ac:graphicFrameMk id="9" creationId="{B2FE5F2D-84D2-F99D-8754-7DEAA8C280EF}"/>
          </ac:graphicFrameMkLst>
        </pc:graphicFrameChg>
        <pc:graphicFrameChg chg="add del">
          <ac:chgData name="ana maria basei" userId="e7f93654e69b1edc" providerId="LiveId" clId="{A95DBD01-8B78-4514-9442-960FA4EA9593}" dt="2022-05-09T01:37:24.242" v="608"/>
          <ac:graphicFrameMkLst>
            <pc:docMk/>
            <pc:sldMk cId="2921287551" sldId="269"/>
            <ac:graphicFrameMk id="11" creationId="{F2929E2F-B107-5A0C-0983-8C6A8E1E3813}"/>
          </ac:graphicFrameMkLst>
        </pc:graphicFrameChg>
        <pc:picChg chg="del">
          <ac:chgData name="ana maria basei" userId="e7f93654e69b1edc" providerId="LiveId" clId="{A95DBD01-8B78-4514-9442-960FA4EA9593}" dt="2022-05-09T01:36:01.393" v="587" actId="478"/>
          <ac:picMkLst>
            <pc:docMk/>
            <pc:sldMk cId="2921287551" sldId="269"/>
            <ac:picMk id="4" creationId="{AB7C6857-71BF-8A05-D540-6EFB02B9B3EB}"/>
          </ac:picMkLst>
        </pc:picChg>
        <pc:picChg chg="add del mod modCrop">
          <ac:chgData name="ana maria basei" userId="e7f93654e69b1edc" providerId="LiveId" clId="{A95DBD01-8B78-4514-9442-960FA4EA9593}" dt="2022-05-09T01:38:34.023" v="615" actId="478"/>
          <ac:picMkLst>
            <pc:docMk/>
            <pc:sldMk cId="2921287551" sldId="269"/>
            <ac:picMk id="13" creationId="{77FDC0BE-CB1B-6A99-0DEF-8033C39453AE}"/>
          </ac:picMkLst>
        </pc:picChg>
        <pc:picChg chg="add mod modCrop">
          <ac:chgData name="ana maria basei" userId="e7f93654e69b1edc" providerId="LiveId" clId="{A95DBD01-8B78-4514-9442-960FA4EA9593}" dt="2022-05-09T01:38:56.381" v="622" actId="1076"/>
          <ac:picMkLst>
            <pc:docMk/>
            <pc:sldMk cId="2921287551" sldId="269"/>
            <ac:picMk id="14" creationId="{9E163103-CDE9-330E-C9C6-120E4E6C7E6D}"/>
          </ac:picMkLst>
        </pc:picChg>
      </pc:sldChg>
      <pc:sldChg chg="addSp delSp modSp add mod">
        <pc:chgData name="ana maria basei" userId="e7f93654e69b1edc" providerId="LiveId" clId="{A95DBD01-8B78-4514-9442-960FA4EA9593}" dt="2022-05-09T01:40:24.670" v="632" actId="1076"/>
        <pc:sldMkLst>
          <pc:docMk/>
          <pc:sldMk cId="3562979247" sldId="270"/>
        </pc:sldMkLst>
        <pc:spChg chg="del">
          <ac:chgData name="ana maria basei" userId="e7f93654e69b1edc" providerId="LiveId" clId="{A95DBD01-8B78-4514-9442-960FA4EA9593}" dt="2022-05-09T01:40:02.935" v="625" actId="478"/>
          <ac:spMkLst>
            <pc:docMk/>
            <pc:sldMk cId="3562979247" sldId="270"/>
            <ac:spMk id="7" creationId="{630E8598-A73A-3784-0AE0-8C78DD73207C}"/>
          </ac:spMkLst>
        </pc:spChg>
        <pc:graphicFrameChg chg="del">
          <ac:chgData name="ana maria basei" userId="e7f93654e69b1edc" providerId="LiveId" clId="{A95DBD01-8B78-4514-9442-960FA4EA9593}" dt="2022-05-09T01:40:05.275" v="626" actId="478"/>
          <ac:graphicFrameMkLst>
            <pc:docMk/>
            <pc:sldMk cId="3562979247" sldId="270"/>
            <ac:graphicFrameMk id="8" creationId="{AA6847A1-BA9A-B5AA-10CF-B681CD69387A}"/>
          </ac:graphicFrameMkLst>
        </pc:graphicFrameChg>
        <pc:picChg chg="add mod modCrop">
          <ac:chgData name="ana maria basei" userId="e7f93654e69b1edc" providerId="LiveId" clId="{A95DBD01-8B78-4514-9442-960FA4EA9593}" dt="2022-05-09T01:40:24.670" v="632" actId="1076"/>
          <ac:picMkLst>
            <pc:docMk/>
            <pc:sldMk cId="3562979247" sldId="270"/>
            <ac:picMk id="2" creationId="{734392B0-841E-DF94-92C8-BAF88AF38380}"/>
          </ac:picMkLst>
        </pc:picChg>
        <pc:picChg chg="del">
          <ac:chgData name="ana maria basei" userId="e7f93654e69b1edc" providerId="LiveId" clId="{A95DBD01-8B78-4514-9442-960FA4EA9593}" dt="2022-05-09T01:39:57.703" v="624" actId="478"/>
          <ac:picMkLst>
            <pc:docMk/>
            <pc:sldMk cId="3562979247" sldId="270"/>
            <ac:picMk id="14" creationId="{9E163103-CDE9-330E-C9C6-120E4E6C7E6D}"/>
          </ac:picMkLst>
        </pc:picChg>
      </pc:sldChg>
      <pc:sldChg chg="addSp delSp modSp add mod">
        <pc:chgData name="ana maria basei" userId="e7f93654e69b1edc" providerId="LiveId" clId="{A95DBD01-8B78-4514-9442-960FA4EA9593}" dt="2022-05-09T01:41:41.735" v="647" actId="1076"/>
        <pc:sldMkLst>
          <pc:docMk/>
          <pc:sldMk cId="316263295" sldId="271"/>
        </pc:sldMkLst>
        <pc:picChg chg="del">
          <ac:chgData name="ana maria basei" userId="e7f93654e69b1edc" providerId="LiveId" clId="{A95DBD01-8B78-4514-9442-960FA4EA9593}" dt="2022-05-09T01:40:32.075" v="634" actId="478"/>
          <ac:picMkLst>
            <pc:docMk/>
            <pc:sldMk cId="316263295" sldId="271"/>
            <ac:picMk id="2" creationId="{734392B0-841E-DF94-92C8-BAF88AF38380}"/>
          </ac:picMkLst>
        </pc:picChg>
        <pc:picChg chg="add del mod modCrop">
          <ac:chgData name="ana maria basei" userId="e7f93654e69b1edc" providerId="LiveId" clId="{A95DBD01-8B78-4514-9442-960FA4EA9593}" dt="2022-05-09T01:41:14.365" v="641" actId="478"/>
          <ac:picMkLst>
            <pc:docMk/>
            <pc:sldMk cId="316263295" sldId="271"/>
            <ac:picMk id="3" creationId="{B0D25C1A-E4CE-4285-B7CB-0054AD727B78}"/>
          </ac:picMkLst>
        </pc:picChg>
        <pc:picChg chg="add mod modCrop">
          <ac:chgData name="ana maria basei" userId="e7f93654e69b1edc" providerId="LiveId" clId="{A95DBD01-8B78-4514-9442-960FA4EA9593}" dt="2022-05-09T01:41:41.735" v="647" actId="1076"/>
          <ac:picMkLst>
            <pc:docMk/>
            <pc:sldMk cId="316263295" sldId="271"/>
            <ac:picMk id="4" creationId="{52D75894-3B1D-0F4C-1FFF-0E0DFDE02302}"/>
          </ac:picMkLst>
        </pc:picChg>
      </pc:sldChg>
      <pc:sldChg chg="addSp delSp modSp add mod">
        <pc:chgData name="ana maria basei" userId="e7f93654e69b1edc" providerId="LiveId" clId="{A95DBD01-8B78-4514-9442-960FA4EA9593}" dt="2022-05-09T01:43:41.986" v="659" actId="1076"/>
        <pc:sldMkLst>
          <pc:docMk/>
          <pc:sldMk cId="2892678631" sldId="272"/>
        </pc:sldMkLst>
        <pc:graphicFrameChg chg="add mod">
          <ac:chgData name="ana maria basei" userId="e7f93654e69b1edc" providerId="LiveId" clId="{A95DBD01-8B78-4514-9442-960FA4EA9593}" dt="2022-05-09T01:43:41.986" v="659" actId="1076"/>
          <ac:graphicFrameMkLst>
            <pc:docMk/>
            <pc:sldMk cId="2892678631" sldId="272"/>
            <ac:graphicFrameMk id="2" creationId="{49C2130F-EDB4-7B71-7DFD-968D12E5882B}"/>
          </ac:graphicFrameMkLst>
        </pc:graphicFrameChg>
        <pc:picChg chg="add mod">
          <ac:chgData name="ana maria basei" userId="e7f93654e69b1edc" providerId="LiveId" clId="{A95DBD01-8B78-4514-9442-960FA4EA9593}" dt="2022-05-09T01:42:44.378" v="653" actId="1076"/>
          <ac:picMkLst>
            <pc:docMk/>
            <pc:sldMk cId="2892678631" sldId="272"/>
            <ac:picMk id="3" creationId="{E6642C1A-AECB-D314-0D71-A105AE3179BC}"/>
          </ac:picMkLst>
        </pc:picChg>
        <pc:picChg chg="del">
          <ac:chgData name="ana maria basei" userId="e7f93654e69b1edc" providerId="LiveId" clId="{A95DBD01-8B78-4514-9442-960FA4EA9593}" dt="2022-05-09T01:42:36.190" v="649" actId="478"/>
          <ac:picMkLst>
            <pc:docMk/>
            <pc:sldMk cId="2892678631" sldId="272"/>
            <ac:picMk id="4" creationId="{52D75894-3B1D-0F4C-1FFF-0E0DFDE02302}"/>
          </ac:picMkLst>
        </pc:picChg>
      </pc:sldChg>
      <pc:sldChg chg="addSp delSp modSp add mod">
        <pc:chgData name="ana maria basei" userId="e7f93654e69b1edc" providerId="LiveId" clId="{A95DBD01-8B78-4514-9442-960FA4EA9593}" dt="2022-05-09T01:44:41.663" v="668"/>
        <pc:sldMkLst>
          <pc:docMk/>
          <pc:sldMk cId="1925984369" sldId="273"/>
        </pc:sldMkLst>
        <pc:graphicFrameChg chg="mod">
          <ac:chgData name="ana maria basei" userId="e7f93654e69b1edc" providerId="LiveId" clId="{A95DBD01-8B78-4514-9442-960FA4EA9593}" dt="2022-05-09T01:44:41.663" v="668"/>
          <ac:graphicFrameMkLst>
            <pc:docMk/>
            <pc:sldMk cId="1925984369" sldId="273"/>
            <ac:graphicFrameMk id="2" creationId="{49C2130F-EDB4-7B71-7DFD-968D12E5882B}"/>
          </ac:graphicFrameMkLst>
        </pc:graphicFrameChg>
        <pc:picChg chg="del">
          <ac:chgData name="ana maria basei" userId="e7f93654e69b1edc" providerId="LiveId" clId="{A95DBD01-8B78-4514-9442-960FA4EA9593}" dt="2022-05-09T01:44:26.294" v="661" actId="478"/>
          <ac:picMkLst>
            <pc:docMk/>
            <pc:sldMk cId="1925984369" sldId="273"/>
            <ac:picMk id="3" creationId="{E6642C1A-AECB-D314-0D71-A105AE3179BC}"/>
          </ac:picMkLst>
        </pc:picChg>
        <pc:picChg chg="add mod">
          <ac:chgData name="ana maria basei" userId="e7f93654e69b1edc" providerId="LiveId" clId="{A95DBD01-8B78-4514-9442-960FA4EA9593}" dt="2022-05-09T01:44:34.251" v="666" actId="1076"/>
          <ac:picMkLst>
            <pc:docMk/>
            <pc:sldMk cId="1925984369" sldId="273"/>
            <ac:picMk id="4" creationId="{4F97DA46-58D1-81DF-1D98-7BA1BD75FCE5}"/>
          </ac:picMkLst>
        </pc:picChg>
      </pc:sldChg>
      <pc:sldChg chg="addSp delSp modSp add mod">
        <pc:chgData name="ana maria basei" userId="e7f93654e69b1edc" providerId="LiveId" clId="{A95DBD01-8B78-4514-9442-960FA4EA9593}" dt="2022-05-09T02:18:28.821" v="968" actId="478"/>
        <pc:sldMkLst>
          <pc:docMk/>
          <pc:sldMk cId="495249355" sldId="274"/>
        </pc:sldMkLst>
        <pc:graphicFrameChg chg="mod">
          <ac:chgData name="ana maria basei" userId="e7f93654e69b1edc" providerId="LiveId" clId="{A95DBD01-8B78-4514-9442-960FA4EA9593}" dt="2022-05-09T02:18:27.650" v="967" actId="1076"/>
          <ac:graphicFrameMkLst>
            <pc:docMk/>
            <pc:sldMk cId="495249355" sldId="274"/>
            <ac:graphicFrameMk id="2" creationId="{49C2130F-EDB4-7B71-7DFD-968D12E5882B}"/>
          </ac:graphicFrameMkLst>
        </pc:graphicFrameChg>
        <pc:picChg chg="del">
          <ac:chgData name="ana maria basei" userId="e7f93654e69b1edc" providerId="LiveId" clId="{A95DBD01-8B78-4514-9442-960FA4EA9593}" dt="2022-05-09T01:45:13.500" v="670" actId="478"/>
          <ac:picMkLst>
            <pc:docMk/>
            <pc:sldMk cId="495249355" sldId="274"/>
            <ac:picMk id="4" creationId="{4F97DA46-58D1-81DF-1D98-7BA1BD75FCE5}"/>
          </ac:picMkLst>
        </pc:picChg>
        <pc:picChg chg="add del mod">
          <ac:chgData name="ana maria basei" userId="e7f93654e69b1edc" providerId="LiveId" clId="{A95DBD01-8B78-4514-9442-960FA4EA9593}" dt="2022-05-09T02:18:28.821" v="968" actId="478"/>
          <ac:picMkLst>
            <pc:docMk/>
            <pc:sldMk cId="495249355" sldId="274"/>
            <ac:picMk id="5" creationId="{6B1B44F3-B2DD-43E4-28F1-68201B7A157E}"/>
          </ac:picMkLst>
        </pc:picChg>
      </pc:sldChg>
      <pc:sldChg chg="addSp delSp modSp new mod ord">
        <pc:chgData name="ana maria basei" userId="e7f93654e69b1edc" providerId="LiveId" clId="{A95DBD01-8B78-4514-9442-960FA4EA9593}" dt="2022-05-09T02:18:48.698" v="971" actId="478"/>
        <pc:sldMkLst>
          <pc:docMk/>
          <pc:sldMk cId="581436218" sldId="275"/>
        </pc:sldMkLst>
        <pc:spChg chg="del">
          <ac:chgData name="ana maria basei" userId="e7f93654e69b1edc" providerId="LiveId" clId="{A95DBD01-8B78-4514-9442-960FA4EA9593}" dt="2022-05-09T02:18:48.698" v="971" actId="478"/>
          <ac:spMkLst>
            <pc:docMk/>
            <pc:sldMk cId="581436218" sldId="275"/>
            <ac:spMk id="2" creationId="{FD5EFCBA-5210-B2B8-DA42-BB9D1D7DD75E}"/>
          </ac:spMkLst>
        </pc:spChg>
        <pc:spChg chg="mod">
          <ac:chgData name="ana maria basei" userId="e7f93654e69b1edc" providerId="LiveId" clId="{A95DBD01-8B78-4514-9442-960FA4EA9593}" dt="2022-05-09T02:08:19.169" v="961" actId="2711"/>
          <ac:spMkLst>
            <pc:docMk/>
            <pc:sldMk cId="581436218" sldId="275"/>
            <ac:spMk id="3" creationId="{C9A35B5E-6E09-A3AA-736E-0ABF9256D121}"/>
          </ac:spMkLst>
        </pc:spChg>
        <pc:graphicFrameChg chg="add del mod">
          <ac:chgData name="ana maria basei" userId="e7f93654e69b1edc" providerId="LiveId" clId="{A95DBD01-8B78-4514-9442-960FA4EA9593}" dt="2022-05-09T01:46:08.740" v="682"/>
          <ac:graphicFrameMkLst>
            <pc:docMk/>
            <pc:sldMk cId="581436218" sldId="275"/>
            <ac:graphicFrameMk id="4" creationId="{6A87C6CB-05F5-79B7-9B10-E83D800DEFB5}"/>
          </ac:graphicFrameMkLst>
        </pc:graphicFrameChg>
        <pc:graphicFrameChg chg="add del mod">
          <ac:chgData name="ana maria basei" userId="e7f93654e69b1edc" providerId="LiveId" clId="{A95DBD01-8B78-4514-9442-960FA4EA9593}" dt="2022-05-09T01:46:22.047" v="687"/>
          <ac:graphicFrameMkLst>
            <pc:docMk/>
            <pc:sldMk cId="581436218" sldId="275"/>
            <ac:graphicFrameMk id="5" creationId="{DE0B1829-A4E4-24AD-F429-EB020AA41D3A}"/>
          </ac:graphicFrameMkLst>
        </pc:graphicFrameChg>
      </pc:sldChg>
      <pc:sldChg chg="addSp delSp modSp new mod ord">
        <pc:chgData name="ana maria basei" userId="e7f93654e69b1edc" providerId="LiveId" clId="{A95DBD01-8B78-4514-9442-960FA4EA9593}" dt="2022-05-09T02:06:04.980" v="960"/>
        <pc:sldMkLst>
          <pc:docMk/>
          <pc:sldMk cId="2245967256" sldId="276"/>
        </pc:sldMkLst>
        <pc:spChg chg="del">
          <ac:chgData name="ana maria basei" userId="e7f93654e69b1edc" providerId="LiveId" clId="{A95DBD01-8B78-4514-9442-960FA4EA9593}" dt="2022-05-09T02:03:16.795" v="699" actId="478"/>
          <ac:spMkLst>
            <pc:docMk/>
            <pc:sldMk cId="2245967256" sldId="276"/>
            <ac:spMk id="2" creationId="{E312D973-9025-3A7D-FD3F-30DA30C67C57}"/>
          </ac:spMkLst>
        </pc:spChg>
        <pc:spChg chg="del">
          <ac:chgData name="ana maria basei" userId="e7f93654e69b1edc" providerId="LiveId" clId="{A95DBD01-8B78-4514-9442-960FA4EA9593}" dt="2022-05-09T02:03:01.687" v="694"/>
          <ac:spMkLst>
            <pc:docMk/>
            <pc:sldMk cId="2245967256" sldId="276"/>
            <ac:spMk id="3" creationId="{E66CA064-26E4-E5D7-D039-F7A1A732B374}"/>
          </ac:spMkLst>
        </pc:spChg>
        <pc:spChg chg="add mod ord">
          <ac:chgData name="ana maria basei" userId="e7f93654e69b1edc" providerId="LiveId" clId="{A95DBD01-8B78-4514-9442-960FA4EA9593}" dt="2022-05-09T02:04:29.655" v="946" actId="167"/>
          <ac:spMkLst>
            <pc:docMk/>
            <pc:sldMk cId="2245967256" sldId="276"/>
            <ac:spMk id="5" creationId="{906A7B15-585F-1D77-1DB6-019D6A266724}"/>
          </ac:spMkLst>
        </pc:spChg>
        <pc:picChg chg="add mod modCrop">
          <ac:chgData name="ana maria basei" userId="e7f93654e69b1edc" providerId="LiveId" clId="{A95DBD01-8B78-4514-9442-960FA4EA9593}" dt="2022-05-09T02:04:59.504" v="949" actId="14100"/>
          <ac:picMkLst>
            <pc:docMk/>
            <pc:sldMk cId="2245967256" sldId="276"/>
            <ac:picMk id="4" creationId="{1D63C442-1D5C-1F56-4D26-990E32AEC87D}"/>
          </ac:picMkLst>
        </pc:picChg>
        <pc:picChg chg="add mod modCrop">
          <ac:chgData name="ana maria basei" userId="e7f93654e69b1edc" providerId="LiveId" clId="{A95DBD01-8B78-4514-9442-960FA4EA9593}" dt="2022-05-09T02:05:19.457" v="956" actId="1076"/>
          <ac:picMkLst>
            <pc:docMk/>
            <pc:sldMk cId="2245967256" sldId="276"/>
            <ac:picMk id="6" creationId="{FE73C1B1-AF25-A723-DFF7-B9F280645B7B}"/>
          </ac:picMkLst>
        </pc:picChg>
      </pc:sldChg>
      <pc:sldChg chg="new del">
        <pc:chgData name="ana maria basei" userId="e7f93654e69b1edc" providerId="LiveId" clId="{A95DBD01-8B78-4514-9442-960FA4EA9593}" dt="2022-05-09T16:21:09.097" v="1090" actId="47"/>
        <pc:sldMkLst>
          <pc:docMk/>
          <pc:sldMk cId="82977690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32479-AB77-7BD3-4ABC-D3280127F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EE705A-4A9D-7047-74D7-72BE1D7E1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546B3E-4F3C-D632-4345-6A1CAC9A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3BC59-178D-8ACD-0B8B-A55805E5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C75F52-816A-9A4F-CA78-29EF5042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1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997F4-0F12-D476-FD23-841A116E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465B5F-B153-C66C-E8C7-8E7A0C5EB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B96A6-38B2-ADB4-17B8-B17CD4BA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A8412-2414-884D-FEFA-C3F45AA9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FDCE0-2D26-5017-974F-7E6E1111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76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E5A0A6-000B-004B-AB5B-F46C7CE27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65D2EC-BCE2-4A99-78AD-7DC1C3288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8994A-11E5-D5B3-6A63-FB4687B2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46036E-DA14-C1FB-D0CF-A4099F8D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759D0-A3D9-7D54-F90A-A665E292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7D921-FFA2-B338-1119-A9A123B2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252E1-0A31-8FA2-C7E7-285E0BDC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03E3B-C3C1-1B93-37FF-03E3F4C2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2518B-BF06-D5DC-2B87-3A81672A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9FFB8-80DD-BBF2-3E2B-AC5903DD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5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F0962-F732-1005-2F17-46A29DD7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C7D29-2303-1EA1-11AA-FD5E9CCE9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EC751A-E5B1-2568-3D57-E3BB953E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E0A52-7154-0134-540B-549BF8DE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A763E2-A61F-76D0-8080-EDB07A7C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94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5722C-D40C-24AF-C967-46CF792A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F1B4A-0A97-5A3F-68E2-3726163CA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9F0CD0-AE26-3352-FD3F-DDE5A5583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6D6928-EAB1-19EE-87F9-B6C56086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D328E-14A9-C875-3B9C-32E0713D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CB3F9F-E49F-684C-C3F5-C875BE42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9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D97D2-933E-D9C1-CA28-D96CB04C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56C573-DC2F-D2A4-8A3C-8CE64394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48926C-5FDD-7268-86D4-AE90E34C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DEFF0B-FF0C-877C-BDAC-374B6DCA8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298DF3-468A-3047-C348-3DE7A36D4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22AB7C-AC9B-A746-12A7-1BC97812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051046-54B6-26BD-91DB-64479E6F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E82C59-4F2B-102C-AC0D-C358C022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61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0D11D-BE74-4A5C-997E-8EB96688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2EF4C2-4750-556F-AFA5-52451718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BF989F-912D-37D4-D3DC-F8A9599E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A8C92D-90A2-F944-145A-A5F5A6D0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57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6190AF-07CB-D825-6CA8-7CA57B72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0E08D8-358E-9925-A123-E99EADEE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82D04B-24E6-5AA7-D8D7-CD1C1939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F41BE-2E98-7B52-5E6F-8B6063C0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FF61E-2EA6-A35C-62DC-73F8481D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F8DDE1-7F96-1896-5D11-DEC774FE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6B8C0-1C10-B0B2-D662-6FBCC5B3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595BB0-6DFC-3F0E-5E9B-66B461C4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2002FF-4B27-29E9-D467-302B3974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1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21AD7-8E3D-ED40-E88C-B4A8B44A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DD6F71-FE6B-2A62-DBBA-9EEDCEAE1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958C6A-8694-4C6C-56BB-62B6C5CC4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61A0E-6B24-489E-3E7E-9453E24F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2C31A7-C3FB-3937-EF9F-28B68CCB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1C4006-6A26-3230-4895-E51CFB95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49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6BBB1E-127B-4882-4699-C197BC00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84CB5E-8996-5612-5D1A-5EC25462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17A98-26D1-9A5C-7FD7-EF22925E8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B045-D271-40B3-B504-CBBEF2928499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65B7B-3755-664C-72C0-5BC10BBE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65E9A-1390-3202-16B0-0BD3D7CBF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CD617-E25B-44E8-87E3-28E58639E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42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m/vHga8bNE#material/vsr2nas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m/vHga8bNE#material/aw258mvd" TargetMode="External"/><Relationship Id="rId2" Type="http://schemas.openxmlformats.org/officeDocument/2006/relationships/hyperlink" Target="https://www.geogebra.org/m/B2swAw7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B8C31-C0CC-E611-EBEF-FF537099F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Aula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D5184-4AA2-AC5A-557C-47424D0BD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09.05.2022</a:t>
            </a:r>
          </a:p>
        </p:txBody>
      </p:sp>
    </p:spTree>
    <p:extLst>
      <p:ext uri="{BB962C8B-B14F-4D97-AF65-F5344CB8AC3E}">
        <p14:creationId xmlns:p14="http://schemas.microsoft.com/office/powerpoint/2010/main" val="381881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F750-68C2-6DC6-6FDB-DFE87E6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15730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u="sng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Intervalos numéricos: subconjuntos dos números reais. </a:t>
            </a:r>
            <a:br>
              <a:rPr lang="pt-BR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>
              <a:latin typeface="Book Antiqua" panose="02040602050305030304" pitchFamily="18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5700CA4-6D03-2BE1-BAB7-839028A9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Exemplo:</a:t>
            </a:r>
          </a:p>
          <a:p>
            <a:pPr marL="0" indent="0">
              <a:buNone/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Considere o intervalo [1, 5).</a:t>
            </a:r>
          </a:p>
          <a:p>
            <a:pPr marL="457200" indent="-457200">
              <a:buAutoNum type="alphaLcParenR"/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Quantos números inteiros pertencem ao conjunto?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pt-BR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Quantos números reais tem o conjunto?</a:t>
            </a:r>
          </a:p>
          <a:p>
            <a:pPr marL="0" indent="0">
              <a:buNone/>
            </a:pPr>
            <a:r>
              <a:rPr lang="pt-BR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Qual o menor número do conjunto?</a:t>
            </a:r>
          </a:p>
          <a:p>
            <a:pPr marL="0" indent="0">
              <a:buNone/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Qual o maior número do conjunto?</a:t>
            </a:r>
            <a:endParaRPr lang="pt-BR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F750-68C2-6DC6-6FDB-DFE87E6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15730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u="sng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Operações com intervalos</a:t>
            </a:r>
            <a:endParaRPr lang="pt-BR" sz="3200" dirty="0">
              <a:latin typeface="Book Antiqua" panose="02040602050305030304" pitchFamily="18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5700CA4-6D03-2BE1-BAB7-839028A9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os intervalos são conjuntos, podemos aplicar as operações definidas na teoria dos conjuntos: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Lembre-se:</a:t>
            </a:r>
          </a:p>
          <a:p>
            <a:r>
              <a:rPr lang="pt-BR" sz="2400" b="1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Definição</a:t>
            </a: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: Dados dois conjuntos A e B, chama-se união de A e B o conjunto formado pelos elementos que pertencem a </a:t>
            </a:r>
            <a:r>
              <a:rPr lang="pt-BR" sz="24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A</a:t>
            </a: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 ou a B</a:t>
            </a:r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D02461FE-7CEE-C0C6-63AF-A82117DC8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72101"/>
              </p:ext>
            </p:extLst>
          </p:nvPr>
        </p:nvGraphicFramePr>
        <p:xfrm>
          <a:off x="838200" y="3859718"/>
          <a:ext cx="4345759" cy="55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52013" imgH="200153" progId="Equation.DSMT4">
                  <p:embed/>
                </p:oleObj>
              </mc:Choice>
              <mc:Fallback>
                <p:oleObj name="Equation" r:id="rId2" imgW="1552013" imgH="200153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D02461FE-7CEE-C0C6-63AF-A82117DC8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3859718"/>
                        <a:ext cx="4345759" cy="559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71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B7C6857-71BF-8A05-D540-6EFB02B9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56" t="27455" r="15092" b="33700"/>
          <a:stretch/>
        </p:blipFill>
        <p:spPr>
          <a:xfrm>
            <a:off x="574963" y="457200"/>
            <a:ext cx="11469859" cy="35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9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30E8598-A73A-3784-0AE0-8C78DD73207C}"/>
              </a:ext>
            </a:extLst>
          </p:cNvPr>
          <p:cNvSpPr txBox="1"/>
          <p:nvPr/>
        </p:nvSpPr>
        <p:spPr>
          <a:xfrm>
            <a:off x="720436" y="1061381"/>
            <a:ext cx="10349345" cy="1458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Definição: </a:t>
            </a:r>
            <a:r>
              <a:rPr lang="pt-B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Dados dois conjuntos A e B chama-se interseção de A e B o conjunto formado pelos elementos que pertencem a </a:t>
            </a:r>
            <a:r>
              <a:rPr lang="pt-BR" sz="2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a B. 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AA6847A1-BA9A-B5AA-10CF-B681CD693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618446"/>
              </p:ext>
            </p:extLst>
          </p:nvPr>
        </p:nvGraphicFramePr>
        <p:xfrm>
          <a:off x="928254" y="2867103"/>
          <a:ext cx="4174088" cy="56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442" imgH="200153" progId="Equation.DSMT4">
                  <p:embed/>
                </p:oleObj>
              </mc:Choice>
              <mc:Fallback>
                <p:oleObj name="Equation" r:id="rId2" imgW="1485442" imgH="200153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AA6847A1-BA9A-B5AA-10CF-B681CD693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8254" y="2867103"/>
                        <a:ext cx="4174088" cy="561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9E163103-CDE9-330E-C9C6-120E4E6C7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62" t="23018" r="13978" b="50000"/>
          <a:stretch/>
        </p:blipFill>
        <p:spPr>
          <a:xfrm>
            <a:off x="458366" y="3920836"/>
            <a:ext cx="1087348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4392B0-841E-DF94-92C8-BAF88AF38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8" t="29081" r="51818" b="35750"/>
          <a:stretch/>
        </p:blipFill>
        <p:spPr>
          <a:xfrm>
            <a:off x="1080654" y="1025237"/>
            <a:ext cx="6477717" cy="37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2D75894-3B1D-0F4C-1FFF-0E0DFDE02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64" t="25645" r="8977" b="22815"/>
          <a:stretch/>
        </p:blipFill>
        <p:spPr>
          <a:xfrm>
            <a:off x="525441" y="637311"/>
            <a:ext cx="11141117" cy="41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06A7B15-585F-1D77-1DB6-019D6A266724}"/>
              </a:ext>
            </a:extLst>
          </p:cNvPr>
          <p:cNvSpPr txBox="1">
            <a:spLocks/>
          </p:cNvSpPr>
          <p:nvPr/>
        </p:nvSpPr>
        <p:spPr>
          <a:xfrm>
            <a:off x="838200" y="8921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Represente os conjuntos a seguir usando a notação de intervalo e a notação de desigualdades: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D63C442-1D5C-1F56-4D26-990E32AEC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996"/>
          <a:stretch/>
        </p:blipFill>
        <p:spPr>
          <a:xfrm>
            <a:off x="1301833" y="2209357"/>
            <a:ext cx="6398564" cy="1088025"/>
          </a:xfrm>
          <a:prstGeom prst="rect">
            <a:avLst/>
          </a:prstGeom>
        </p:spPr>
      </p:pic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FE73C1B1-AF25-A723-DFF7-B9F280645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31" t="1" b="-11487"/>
          <a:stretch/>
        </p:blipFill>
        <p:spPr>
          <a:xfrm>
            <a:off x="1301833" y="4554769"/>
            <a:ext cx="6138058" cy="110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6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6642C1A-AECB-D314-0D71-A105AE317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0" t="6859" r="32795" b="2687"/>
          <a:stretch/>
        </p:blipFill>
        <p:spPr bwMode="auto">
          <a:xfrm>
            <a:off x="4211782" y="1528625"/>
            <a:ext cx="6610782" cy="3800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9C2130F-EDB4-7B71-7DFD-968D12E5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73936"/>
              </p:ext>
            </p:extLst>
          </p:nvPr>
        </p:nvGraphicFramePr>
        <p:xfrm>
          <a:off x="846282" y="1002151"/>
          <a:ext cx="3100766" cy="161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622080" progId="Equation.DSMT4">
                  <p:embed/>
                </p:oleObj>
              </mc:Choice>
              <mc:Fallback>
                <p:oleObj name="Equation" r:id="rId3" imgW="1193760" imgH="62208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49C2130F-EDB4-7B71-7DFD-968D12E58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6282" y="1002151"/>
                        <a:ext cx="3100766" cy="1616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67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9C2130F-EDB4-7B71-7DFD-968D12E5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702768"/>
              </p:ext>
            </p:extLst>
          </p:nvPr>
        </p:nvGraphicFramePr>
        <p:xfrm>
          <a:off x="846282" y="1002151"/>
          <a:ext cx="3100766" cy="161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622080" progId="Equation.DSMT4">
                  <p:embed/>
                </p:oleObj>
              </mc:Choice>
              <mc:Fallback>
                <p:oleObj name="Equation" r:id="rId2" imgW="1193760" imgH="62208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49C2130F-EDB4-7B71-7DFD-968D12E58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6282" y="1002151"/>
                        <a:ext cx="3100766" cy="1616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F97DA46-58D1-81DF-1D98-7BA1BD75F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7" t="12435" r="30855" b="2460"/>
          <a:stretch/>
        </p:blipFill>
        <p:spPr bwMode="auto">
          <a:xfrm>
            <a:off x="4607396" y="1366108"/>
            <a:ext cx="6978863" cy="4341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2598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9C2130F-EDB4-7B71-7DFD-968D12E5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223244"/>
              </p:ext>
            </p:extLst>
          </p:nvPr>
        </p:nvGraphicFramePr>
        <p:xfrm>
          <a:off x="548708" y="1009650"/>
          <a:ext cx="3462337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1320480" progId="Equation.DSMT4">
                  <p:embed/>
                </p:oleObj>
              </mc:Choice>
              <mc:Fallback>
                <p:oleObj name="Equation" r:id="rId2" imgW="1333440" imgH="132048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49C2130F-EDB4-7B71-7DFD-968D12E58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708" y="1009650"/>
                        <a:ext cx="3462337" cy="343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24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F750-68C2-6DC6-6FDB-DFE87E67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ordem na reta e a notação de intervalos</a:t>
            </a:r>
            <a:br>
              <a:rPr lang="pt-BR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>
              <a:latin typeface="Book Antiqua" panose="0204060205030503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E4596-9984-E525-0FAC-F78E877A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conjunto dos números reais é </a:t>
            </a:r>
            <a:r>
              <a:rPr lang="pt-BR" sz="2400" u="sng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ordenado. </a:t>
            </a: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Isso significa que podemos comparar quaisquer dois números usando desigualdades. </a:t>
            </a:r>
          </a:p>
          <a:p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35B5E-6E09-A3AA-736E-0ABF9256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próximo link, você pode criar mais exemplos para praticar!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u="sng" dirty="0">
                <a:solidFill>
                  <a:srgbClr val="0563C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https://www.geogebra.org/m/vHga8bNE#material/vsr2nasf</a:t>
            </a:r>
            <a:r>
              <a:rPr lang="pt-BR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3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F750-68C2-6DC6-6FDB-DFE87E6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15730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u="sng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ordem na reta e a notação de intervalos</a:t>
            </a:r>
            <a:br>
              <a:rPr lang="pt-BR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>
              <a:latin typeface="Book Antiqua" panose="0204060205030503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A7F112-29CD-D109-0BA2-460D71AEA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8" t="27296" r="27827" b="23327"/>
          <a:stretch/>
        </p:blipFill>
        <p:spPr>
          <a:xfrm>
            <a:off x="1163782" y="1357745"/>
            <a:ext cx="8354291" cy="52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4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F750-68C2-6DC6-6FDB-DFE87E6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15730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u="sng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Intervalos numéricos: subconjuntos dos números reais. </a:t>
            </a:r>
            <a:br>
              <a:rPr lang="pt-BR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>
              <a:latin typeface="Book Antiqua" panose="0204060205030503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D74998-76CB-FF14-DAF7-B84722F6F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09" t="29080" r="19432" b="8869"/>
          <a:stretch/>
        </p:blipFill>
        <p:spPr>
          <a:xfrm>
            <a:off x="692728" y="1482869"/>
            <a:ext cx="8617528" cy="46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7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F750-68C2-6DC6-6FDB-DFE87E6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15730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u="sng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Intervalos numéricos: subconjuntos dos números reais. </a:t>
            </a:r>
            <a:br>
              <a:rPr lang="pt-BR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>
              <a:latin typeface="Book Antiqua" panose="0204060205030503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D74998-76CB-FF14-DAF7-B84722F6F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09" t="29080" r="19432" b="8869"/>
          <a:stretch/>
        </p:blipFill>
        <p:spPr>
          <a:xfrm>
            <a:off x="692728" y="1482869"/>
            <a:ext cx="8617528" cy="46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1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F750-68C2-6DC6-6FDB-DFE87E6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15730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u="sng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Intervalos numéricos: subconjuntos dos números reais. </a:t>
            </a:r>
            <a:br>
              <a:rPr lang="pt-BR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>
              <a:latin typeface="Book Antiqua" panose="0204060205030503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8268A6-857E-5B07-EFF9-C2BBFEEF8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4" t="26596" r="25191" b="13964"/>
          <a:stretch/>
        </p:blipFill>
        <p:spPr>
          <a:xfrm>
            <a:off x="1524001" y="942108"/>
            <a:ext cx="7869381" cy="54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1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F750-68C2-6DC6-6FDB-DFE87E6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15730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u="sng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Intervalos numéricos: subconjuntos dos números reais. </a:t>
            </a:r>
            <a:br>
              <a:rPr lang="pt-BR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>
              <a:latin typeface="Book Antiqua" panose="0204060205030503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5C8B9C-063C-D356-C4A5-DF60539EE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7" t="25645" r="26364" b="13517"/>
          <a:stretch/>
        </p:blipFill>
        <p:spPr>
          <a:xfrm>
            <a:off x="1399309" y="1230421"/>
            <a:ext cx="7703127" cy="54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8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F750-68C2-6DC6-6FDB-DFE87E6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15730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u="sng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Intervalos numéricos: subconjuntos dos números reais. </a:t>
            </a:r>
            <a:br>
              <a:rPr lang="pt-BR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>
              <a:latin typeface="Book Antiqua" panose="0204060205030503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8268A6-857E-5B07-EFF9-C2BBFEEF8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4" t="26596" r="25191" b="13964"/>
          <a:stretch/>
        </p:blipFill>
        <p:spPr>
          <a:xfrm>
            <a:off x="1524001" y="942108"/>
            <a:ext cx="7869381" cy="54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1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F750-68C2-6DC6-6FDB-DFE87E6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15730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u="sng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Intervalos numéricos: subconjuntos dos números reais. </a:t>
            </a:r>
            <a:br>
              <a:rPr lang="pt-BR" sz="3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>
              <a:latin typeface="Book Antiqua" panose="02040602050305030304" pitchFamily="18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C90EA3F-A8E6-D303-F9CD-E9ED02E86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91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800" b="1" u="sng" dirty="0">
                <a:solidFill>
                  <a:srgbClr val="0563C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https://www.geogebra.org/m/B2swAw7v</a:t>
            </a:r>
            <a:endParaRPr lang="pt-BR" sz="18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https://www.geogebra.org/m/vHga8bNE#material/aw258mvd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19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291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Times New Roman</vt:lpstr>
      <vt:lpstr>Tema do Office</vt:lpstr>
      <vt:lpstr>Equation</vt:lpstr>
      <vt:lpstr>Aula 3</vt:lpstr>
      <vt:lpstr>A ordem na reta e a notação de intervalos </vt:lpstr>
      <vt:lpstr>A ordem na reta e a notação de intervalos </vt:lpstr>
      <vt:lpstr>Intervalos numéricos: subconjuntos dos números reais.  </vt:lpstr>
      <vt:lpstr>Intervalos numéricos: subconjuntos dos números reais.  </vt:lpstr>
      <vt:lpstr>Intervalos numéricos: subconjuntos dos números reais.  </vt:lpstr>
      <vt:lpstr>Intervalos numéricos: subconjuntos dos números reais.  </vt:lpstr>
      <vt:lpstr>Intervalos numéricos: subconjuntos dos números reais.  </vt:lpstr>
      <vt:lpstr>Intervalos numéricos: subconjuntos dos números reais.  </vt:lpstr>
      <vt:lpstr>Intervalos numéricos: subconjuntos dos números reais.  </vt:lpstr>
      <vt:lpstr>Operações com intervalos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maria basei</dc:creator>
  <cp:lastModifiedBy>ana maria basei</cp:lastModifiedBy>
  <cp:revision>1</cp:revision>
  <dcterms:created xsi:type="dcterms:W3CDTF">2022-05-09T00:06:50Z</dcterms:created>
  <dcterms:modified xsi:type="dcterms:W3CDTF">2022-05-09T16:21:13Z</dcterms:modified>
</cp:coreProperties>
</file>