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936D9-2268-422A-835F-CAC24E5F46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CBC50B-922A-48B9-8144-38969CF92818}">
      <dgm:prSet/>
      <dgm:spPr/>
      <dgm:t>
        <a:bodyPr/>
        <a:lstStyle/>
        <a:p>
          <a:r>
            <a:rPr lang="en-US"/>
            <a:t>Secure Document</a:t>
          </a:r>
        </a:p>
      </dgm:t>
    </dgm:pt>
    <dgm:pt modelId="{C8AC5547-6099-4B36-971B-8E2205995A4C}" type="parTrans" cxnId="{4D2E3DB7-4A7A-4282-B16F-A37B88F7996C}">
      <dgm:prSet/>
      <dgm:spPr/>
      <dgm:t>
        <a:bodyPr/>
        <a:lstStyle/>
        <a:p>
          <a:endParaRPr lang="en-US"/>
        </a:p>
      </dgm:t>
    </dgm:pt>
    <dgm:pt modelId="{9EC116BA-DDEF-4BA8-BD74-54E514253316}" type="sibTrans" cxnId="{4D2E3DB7-4A7A-4282-B16F-A37B88F7996C}">
      <dgm:prSet/>
      <dgm:spPr/>
      <dgm:t>
        <a:bodyPr/>
        <a:lstStyle/>
        <a:p>
          <a:endParaRPr lang="en-US"/>
        </a:p>
      </dgm:t>
    </dgm:pt>
    <dgm:pt modelId="{9EB0D99B-5D73-4E8C-889F-A9D2D6DEDE60}">
      <dgm:prSet/>
      <dgm:spPr/>
      <dgm:t>
        <a:bodyPr/>
        <a:lstStyle/>
        <a:p>
          <a:r>
            <a:rPr lang="en-US"/>
            <a:t>Infrastructure</a:t>
          </a:r>
        </a:p>
      </dgm:t>
    </dgm:pt>
    <dgm:pt modelId="{A513E753-9C5D-4561-861F-F26815E07843}" type="parTrans" cxnId="{5AB4E289-5159-47F5-8806-EE503A1DD7A6}">
      <dgm:prSet/>
      <dgm:spPr/>
      <dgm:t>
        <a:bodyPr/>
        <a:lstStyle/>
        <a:p>
          <a:endParaRPr lang="en-US"/>
        </a:p>
      </dgm:t>
    </dgm:pt>
    <dgm:pt modelId="{8ABFA79E-0DCF-471F-A328-6C61B7B34BDB}" type="sibTrans" cxnId="{5AB4E289-5159-47F5-8806-EE503A1DD7A6}">
      <dgm:prSet/>
      <dgm:spPr/>
      <dgm:t>
        <a:bodyPr/>
        <a:lstStyle/>
        <a:p>
          <a:endParaRPr lang="en-US"/>
        </a:p>
      </dgm:t>
    </dgm:pt>
    <dgm:pt modelId="{D2F53B40-B2DB-49A9-8CE5-DA9C7140EA24}">
      <dgm:prSet/>
      <dgm:spPr/>
      <dgm:t>
        <a:bodyPr/>
        <a:lstStyle/>
        <a:p>
          <a:r>
            <a:rPr lang="en-US"/>
            <a:t>Secure Channels and Key Distribution</a:t>
          </a:r>
        </a:p>
      </dgm:t>
    </dgm:pt>
    <dgm:pt modelId="{9594BB7D-5751-4312-B00C-F6977651F777}" type="parTrans" cxnId="{4A915CE6-D217-4A93-9279-A88BC5105A3F}">
      <dgm:prSet/>
      <dgm:spPr/>
      <dgm:t>
        <a:bodyPr/>
        <a:lstStyle/>
        <a:p>
          <a:endParaRPr lang="en-US"/>
        </a:p>
      </dgm:t>
    </dgm:pt>
    <dgm:pt modelId="{99EDC824-B0DA-4020-A098-799266577DF3}" type="sibTrans" cxnId="{4A915CE6-D217-4A93-9279-A88BC5105A3F}">
      <dgm:prSet/>
      <dgm:spPr/>
      <dgm:t>
        <a:bodyPr/>
        <a:lstStyle/>
        <a:p>
          <a:endParaRPr lang="en-US"/>
        </a:p>
      </dgm:t>
    </dgm:pt>
    <dgm:pt modelId="{5E23F481-C78E-4FB9-85C2-BBD595436692}">
      <dgm:prSet/>
      <dgm:spPr/>
      <dgm:t>
        <a:bodyPr/>
        <a:lstStyle/>
        <a:p>
          <a:r>
            <a:rPr lang="en-US"/>
            <a:t>Security Challenge</a:t>
          </a:r>
        </a:p>
      </dgm:t>
    </dgm:pt>
    <dgm:pt modelId="{42AECC70-4AB9-4844-8BFC-15C869BF0D88}" type="parTrans" cxnId="{0361D90C-16E4-499A-B368-5E23ED9A7BE9}">
      <dgm:prSet/>
      <dgm:spPr/>
      <dgm:t>
        <a:bodyPr/>
        <a:lstStyle/>
        <a:p>
          <a:endParaRPr lang="en-US"/>
        </a:p>
      </dgm:t>
    </dgm:pt>
    <dgm:pt modelId="{288480DC-4328-4142-9C4B-A59E221B4009}" type="sibTrans" cxnId="{0361D90C-16E4-499A-B368-5E23ED9A7BE9}">
      <dgm:prSet/>
      <dgm:spPr/>
      <dgm:t>
        <a:bodyPr/>
        <a:lstStyle/>
        <a:p>
          <a:endParaRPr lang="en-US"/>
        </a:p>
      </dgm:t>
    </dgm:pt>
    <dgm:pt modelId="{913AF816-F8D4-4BF3-9877-24C5FD3F3051}">
      <dgm:prSet/>
      <dgm:spPr/>
      <dgm:t>
        <a:bodyPr/>
        <a:lstStyle/>
        <a:p>
          <a:r>
            <a:rPr lang="en-US"/>
            <a:t>Conclusion</a:t>
          </a:r>
        </a:p>
      </dgm:t>
    </dgm:pt>
    <dgm:pt modelId="{7EBFA6DC-D4CB-4D5F-B8DC-EA5DC2EB5C81}" type="parTrans" cxnId="{B4F00E03-0240-43A0-958C-A3C45B6C4C06}">
      <dgm:prSet/>
      <dgm:spPr/>
      <dgm:t>
        <a:bodyPr/>
        <a:lstStyle/>
        <a:p>
          <a:endParaRPr lang="en-US"/>
        </a:p>
      </dgm:t>
    </dgm:pt>
    <dgm:pt modelId="{5997FEF0-4F3C-475A-AB27-17A9AFDF08D8}" type="sibTrans" cxnId="{B4F00E03-0240-43A0-958C-A3C45B6C4C06}">
      <dgm:prSet/>
      <dgm:spPr/>
      <dgm:t>
        <a:bodyPr/>
        <a:lstStyle/>
        <a:p>
          <a:endParaRPr lang="en-US"/>
        </a:p>
      </dgm:t>
    </dgm:pt>
    <dgm:pt modelId="{751EFC81-1C90-469A-8EC9-579B3330AB27}" type="pres">
      <dgm:prSet presAssocID="{0CE936D9-2268-422A-835F-CAC24E5F4677}" presName="root" presStyleCnt="0">
        <dgm:presLayoutVars>
          <dgm:dir/>
          <dgm:resizeHandles val="exact"/>
        </dgm:presLayoutVars>
      </dgm:prSet>
      <dgm:spPr/>
    </dgm:pt>
    <dgm:pt modelId="{5C065732-80E2-45DD-A84E-D90EEC130AB6}" type="pres">
      <dgm:prSet presAssocID="{61CBC50B-922A-48B9-8144-38969CF92818}" presName="compNode" presStyleCnt="0"/>
      <dgm:spPr/>
    </dgm:pt>
    <dgm:pt modelId="{D0182E31-36EB-4816-A4FF-85F8C2450781}" type="pres">
      <dgm:prSet presAssocID="{61CBC50B-922A-48B9-8144-38969CF928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BF5DF64-3A18-4819-9AB4-7FC7ED51B2A5}" type="pres">
      <dgm:prSet presAssocID="{61CBC50B-922A-48B9-8144-38969CF92818}" presName="spaceRect" presStyleCnt="0"/>
      <dgm:spPr/>
    </dgm:pt>
    <dgm:pt modelId="{BBF59810-541E-45E4-82D6-F5CA9567BE5D}" type="pres">
      <dgm:prSet presAssocID="{61CBC50B-922A-48B9-8144-38969CF92818}" presName="textRect" presStyleLbl="revTx" presStyleIdx="0" presStyleCnt="5">
        <dgm:presLayoutVars>
          <dgm:chMax val="1"/>
          <dgm:chPref val="1"/>
        </dgm:presLayoutVars>
      </dgm:prSet>
      <dgm:spPr/>
    </dgm:pt>
    <dgm:pt modelId="{57109CF1-3EEE-4617-9055-E06F1DCD5DA0}" type="pres">
      <dgm:prSet presAssocID="{9EC116BA-DDEF-4BA8-BD74-54E514253316}" presName="sibTrans" presStyleCnt="0"/>
      <dgm:spPr/>
    </dgm:pt>
    <dgm:pt modelId="{6AF574BE-C7DE-421B-BD99-6CDF22D57003}" type="pres">
      <dgm:prSet presAssocID="{9EB0D99B-5D73-4E8C-889F-A9D2D6DEDE60}" presName="compNode" presStyleCnt="0"/>
      <dgm:spPr/>
    </dgm:pt>
    <dgm:pt modelId="{52075F56-E5ED-477C-AE8C-24D6E83E855C}" type="pres">
      <dgm:prSet presAssocID="{9EB0D99B-5D73-4E8C-889F-A9D2D6DEDE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C3962D2-C57B-4333-8B51-1564879FD132}" type="pres">
      <dgm:prSet presAssocID="{9EB0D99B-5D73-4E8C-889F-A9D2D6DEDE60}" presName="spaceRect" presStyleCnt="0"/>
      <dgm:spPr/>
    </dgm:pt>
    <dgm:pt modelId="{2FCA0752-74BB-4D1B-A623-D22092BC256F}" type="pres">
      <dgm:prSet presAssocID="{9EB0D99B-5D73-4E8C-889F-A9D2D6DEDE60}" presName="textRect" presStyleLbl="revTx" presStyleIdx="1" presStyleCnt="5">
        <dgm:presLayoutVars>
          <dgm:chMax val="1"/>
          <dgm:chPref val="1"/>
        </dgm:presLayoutVars>
      </dgm:prSet>
      <dgm:spPr/>
    </dgm:pt>
    <dgm:pt modelId="{9D407AD0-C231-4E88-9DB9-CBC1A4957E8B}" type="pres">
      <dgm:prSet presAssocID="{8ABFA79E-0DCF-471F-A328-6C61B7B34BDB}" presName="sibTrans" presStyleCnt="0"/>
      <dgm:spPr/>
    </dgm:pt>
    <dgm:pt modelId="{C3EB63B6-0FC8-44AA-8A3C-8DF058F62781}" type="pres">
      <dgm:prSet presAssocID="{D2F53B40-B2DB-49A9-8CE5-DA9C7140EA24}" presName="compNode" presStyleCnt="0"/>
      <dgm:spPr/>
    </dgm:pt>
    <dgm:pt modelId="{ED88AD14-B2C4-440B-9F90-49322C80997F}" type="pres">
      <dgm:prSet presAssocID="{D2F53B40-B2DB-49A9-8CE5-DA9C7140EA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6DA8F2-DDB5-4A7D-A63D-62EBBA6E5305}" type="pres">
      <dgm:prSet presAssocID="{D2F53B40-B2DB-49A9-8CE5-DA9C7140EA24}" presName="spaceRect" presStyleCnt="0"/>
      <dgm:spPr/>
    </dgm:pt>
    <dgm:pt modelId="{61959D24-D145-4765-846F-381850394E07}" type="pres">
      <dgm:prSet presAssocID="{D2F53B40-B2DB-49A9-8CE5-DA9C7140EA24}" presName="textRect" presStyleLbl="revTx" presStyleIdx="2" presStyleCnt="5">
        <dgm:presLayoutVars>
          <dgm:chMax val="1"/>
          <dgm:chPref val="1"/>
        </dgm:presLayoutVars>
      </dgm:prSet>
      <dgm:spPr/>
    </dgm:pt>
    <dgm:pt modelId="{5E2D74D4-DAFE-4BA7-9E16-076431047A3A}" type="pres">
      <dgm:prSet presAssocID="{99EDC824-B0DA-4020-A098-799266577DF3}" presName="sibTrans" presStyleCnt="0"/>
      <dgm:spPr/>
    </dgm:pt>
    <dgm:pt modelId="{252BF6B5-7A73-4052-906F-F2B53D37A02D}" type="pres">
      <dgm:prSet presAssocID="{5E23F481-C78E-4FB9-85C2-BBD595436692}" presName="compNode" presStyleCnt="0"/>
      <dgm:spPr/>
    </dgm:pt>
    <dgm:pt modelId="{583D39EA-3ACC-44AB-8EDB-D06AEE844FA2}" type="pres">
      <dgm:prSet presAssocID="{5E23F481-C78E-4FB9-85C2-BBD5954366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569E414-64F2-45C8-A8CE-C8424E1351E4}" type="pres">
      <dgm:prSet presAssocID="{5E23F481-C78E-4FB9-85C2-BBD595436692}" presName="spaceRect" presStyleCnt="0"/>
      <dgm:spPr/>
    </dgm:pt>
    <dgm:pt modelId="{5552BB2A-3FAE-44C4-82D7-27BF7BD6D43A}" type="pres">
      <dgm:prSet presAssocID="{5E23F481-C78E-4FB9-85C2-BBD595436692}" presName="textRect" presStyleLbl="revTx" presStyleIdx="3" presStyleCnt="5">
        <dgm:presLayoutVars>
          <dgm:chMax val="1"/>
          <dgm:chPref val="1"/>
        </dgm:presLayoutVars>
      </dgm:prSet>
      <dgm:spPr/>
    </dgm:pt>
    <dgm:pt modelId="{213F90F4-DE2C-4B7C-B5ED-565AE35004D7}" type="pres">
      <dgm:prSet presAssocID="{288480DC-4328-4142-9C4B-A59E221B4009}" presName="sibTrans" presStyleCnt="0"/>
      <dgm:spPr/>
    </dgm:pt>
    <dgm:pt modelId="{A7245996-9E1B-40CB-BB34-C674B43BD509}" type="pres">
      <dgm:prSet presAssocID="{913AF816-F8D4-4BF3-9877-24C5FD3F3051}" presName="compNode" presStyleCnt="0"/>
      <dgm:spPr/>
    </dgm:pt>
    <dgm:pt modelId="{7D6F65CF-474C-4F85-A2BB-B190B8AFF26B}" type="pres">
      <dgm:prSet presAssocID="{913AF816-F8D4-4BF3-9877-24C5FD3F30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513F10A-E9CC-45F7-8776-E4454A444E17}" type="pres">
      <dgm:prSet presAssocID="{913AF816-F8D4-4BF3-9877-24C5FD3F3051}" presName="spaceRect" presStyleCnt="0"/>
      <dgm:spPr/>
    </dgm:pt>
    <dgm:pt modelId="{5B5CB168-00B2-4F47-B3A7-E6AC509D92EE}" type="pres">
      <dgm:prSet presAssocID="{913AF816-F8D4-4BF3-9877-24C5FD3F305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F00E03-0240-43A0-958C-A3C45B6C4C06}" srcId="{0CE936D9-2268-422A-835F-CAC24E5F4677}" destId="{913AF816-F8D4-4BF3-9877-24C5FD3F3051}" srcOrd="4" destOrd="0" parTransId="{7EBFA6DC-D4CB-4D5F-B8DC-EA5DC2EB5C81}" sibTransId="{5997FEF0-4F3C-475A-AB27-17A9AFDF08D8}"/>
    <dgm:cxn modelId="{09EA0B0A-AC7E-486A-90DB-0B01A96EF40E}" type="presOf" srcId="{D2F53B40-B2DB-49A9-8CE5-DA9C7140EA24}" destId="{61959D24-D145-4765-846F-381850394E07}" srcOrd="0" destOrd="0" presId="urn:microsoft.com/office/officeart/2018/2/layout/IconLabelList"/>
    <dgm:cxn modelId="{0361D90C-16E4-499A-B368-5E23ED9A7BE9}" srcId="{0CE936D9-2268-422A-835F-CAC24E5F4677}" destId="{5E23F481-C78E-4FB9-85C2-BBD595436692}" srcOrd="3" destOrd="0" parTransId="{42AECC70-4AB9-4844-8BFC-15C869BF0D88}" sibTransId="{288480DC-4328-4142-9C4B-A59E221B4009}"/>
    <dgm:cxn modelId="{B351A030-D683-47BE-BFE0-5E48DCC09386}" type="presOf" srcId="{9EB0D99B-5D73-4E8C-889F-A9D2D6DEDE60}" destId="{2FCA0752-74BB-4D1B-A623-D22092BC256F}" srcOrd="0" destOrd="0" presId="urn:microsoft.com/office/officeart/2018/2/layout/IconLabelList"/>
    <dgm:cxn modelId="{2FCD655D-3B25-45A4-98EE-FA80696D1A8C}" type="presOf" srcId="{0CE936D9-2268-422A-835F-CAC24E5F4677}" destId="{751EFC81-1C90-469A-8EC9-579B3330AB27}" srcOrd="0" destOrd="0" presId="urn:microsoft.com/office/officeart/2018/2/layout/IconLabelList"/>
    <dgm:cxn modelId="{6404E54F-8E4E-484D-BCF8-D302B49B2A5B}" type="presOf" srcId="{61CBC50B-922A-48B9-8144-38969CF92818}" destId="{BBF59810-541E-45E4-82D6-F5CA9567BE5D}" srcOrd="0" destOrd="0" presId="urn:microsoft.com/office/officeart/2018/2/layout/IconLabelList"/>
    <dgm:cxn modelId="{5AB4E289-5159-47F5-8806-EE503A1DD7A6}" srcId="{0CE936D9-2268-422A-835F-CAC24E5F4677}" destId="{9EB0D99B-5D73-4E8C-889F-A9D2D6DEDE60}" srcOrd="1" destOrd="0" parTransId="{A513E753-9C5D-4561-861F-F26815E07843}" sibTransId="{8ABFA79E-0DCF-471F-A328-6C61B7B34BDB}"/>
    <dgm:cxn modelId="{4D2E3DB7-4A7A-4282-B16F-A37B88F7996C}" srcId="{0CE936D9-2268-422A-835F-CAC24E5F4677}" destId="{61CBC50B-922A-48B9-8144-38969CF92818}" srcOrd="0" destOrd="0" parTransId="{C8AC5547-6099-4B36-971B-8E2205995A4C}" sibTransId="{9EC116BA-DDEF-4BA8-BD74-54E514253316}"/>
    <dgm:cxn modelId="{7BF786CA-D9FD-485D-8392-4AF6F4F5753B}" type="presOf" srcId="{913AF816-F8D4-4BF3-9877-24C5FD3F3051}" destId="{5B5CB168-00B2-4F47-B3A7-E6AC509D92EE}" srcOrd="0" destOrd="0" presId="urn:microsoft.com/office/officeart/2018/2/layout/IconLabelList"/>
    <dgm:cxn modelId="{4A915CE6-D217-4A93-9279-A88BC5105A3F}" srcId="{0CE936D9-2268-422A-835F-CAC24E5F4677}" destId="{D2F53B40-B2DB-49A9-8CE5-DA9C7140EA24}" srcOrd="2" destOrd="0" parTransId="{9594BB7D-5751-4312-B00C-F6977651F777}" sibTransId="{99EDC824-B0DA-4020-A098-799266577DF3}"/>
    <dgm:cxn modelId="{9704CFEB-B1F0-43C9-AC4D-4F5D7E247728}" type="presOf" srcId="{5E23F481-C78E-4FB9-85C2-BBD595436692}" destId="{5552BB2A-3FAE-44C4-82D7-27BF7BD6D43A}" srcOrd="0" destOrd="0" presId="urn:microsoft.com/office/officeart/2018/2/layout/IconLabelList"/>
    <dgm:cxn modelId="{F11E9D56-385F-4808-BF46-3BCED5D6D737}" type="presParOf" srcId="{751EFC81-1C90-469A-8EC9-579B3330AB27}" destId="{5C065732-80E2-45DD-A84E-D90EEC130AB6}" srcOrd="0" destOrd="0" presId="urn:microsoft.com/office/officeart/2018/2/layout/IconLabelList"/>
    <dgm:cxn modelId="{433A2C0C-972C-4F64-868C-B3966C9CE00A}" type="presParOf" srcId="{5C065732-80E2-45DD-A84E-D90EEC130AB6}" destId="{D0182E31-36EB-4816-A4FF-85F8C2450781}" srcOrd="0" destOrd="0" presId="urn:microsoft.com/office/officeart/2018/2/layout/IconLabelList"/>
    <dgm:cxn modelId="{45772070-B1CB-4361-9431-5DF702846BDC}" type="presParOf" srcId="{5C065732-80E2-45DD-A84E-D90EEC130AB6}" destId="{DBF5DF64-3A18-4819-9AB4-7FC7ED51B2A5}" srcOrd="1" destOrd="0" presId="urn:microsoft.com/office/officeart/2018/2/layout/IconLabelList"/>
    <dgm:cxn modelId="{EF5E32A9-E6ED-4A27-904F-781A7D4A1B99}" type="presParOf" srcId="{5C065732-80E2-45DD-A84E-D90EEC130AB6}" destId="{BBF59810-541E-45E4-82D6-F5CA9567BE5D}" srcOrd="2" destOrd="0" presId="urn:microsoft.com/office/officeart/2018/2/layout/IconLabelList"/>
    <dgm:cxn modelId="{EB0C7736-4693-480E-9F77-4C2AAD862E9E}" type="presParOf" srcId="{751EFC81-1C90-469A-8EC9-579B3330AB27}" destId="{57109CF1-3EEE-4617-9055-E06F1DCD5DA0}" srcOrd="1" destOrd="0" presId="urn:microsoft.com/office/officeart/2018/2/layout/IconLabelList"/>
    <dgm:cxn modelId="{EA53C46E-9F20-46FF-987E-A5CF938910DF}" type="presParOf" srcId="{751EFC81-1C90-469A-8EC9-579B3330AB27}" destId="{6AF574BE-C7DE-421B-BD99-6CDF22D57003}" srcOrd="2" destOrd="0" presId="urn:microsoft.com/office/officeart/2018/2/layout/IconLabelList"/>
    <dgm:cxn modelId="{86705CD2-1D08-49F9-BE52-0429D0FCE1A3}" type="presParOf" srcId="{6AF574BE-C7DE-421B-BD99-6CDF22D57003}" destId="{52075F56-E5ED-477C-AE8C-24D6E83E855C}" srcOrd="0" destOrd="0" presId="urn:microsoft.com/office/officeart/2018/2/layout/IconLabelList"/>
    <dgm:cxn modelId="{82AC7F32-87D6-4441-A72E-388A0A7FD5F5}" type="presParOf" srcId="{6AF574BE-C7DE-421B-BD99-6CDF22D57003}" destId="{3C3962D2-C57B-4333-8B51-1564879FD132}" srcOrd="1" destOrd="0" presId="urn:microsoft.com/office/officeart/2018/2/layout/IconLabelList"/>
    <dgm:cxn modelId="{F3F39CDD-2678-414E-AD4B-2EAAE82B1C97}" type="presParOf" srcId="{6AF574BE-C7DE-421B-BD99-6CDF22D57003}" destId="{2FCA0752-74BB-4D1B-A623-D22092BC256F}" srcOrd="2" destOrd="0" presId="urn:microsoft.com/office/officeart/2018/2/layout/IconLabelList"/>
    <dgm:cxn modelId="{BDF547AE-35E7-4F9C-99E5-145932480486}" type="presParOf" srcId="{751EFC81-1C90-469A-8EC9-579B3330AB27}" destId="{9D407AD0-C231-4E88-9DB9-CBC1A4957E8B}" srcOrd="3" destOrd="0" presId="urn:microsoft.com/office/officeart/2018/2/layout/IconLabelList"/>
    <dgm:cxn modelId="{2BA2E218-3BC1-4C5E-9748-B6C4DDB504D6}" type="presParOf" srcId="{751EFC81-1C90-469A-8EC9-579B3330AB27}" destId="{C3EB63B6-0FC8-44AA-8A3C-8DF058F62781}" srcOrd="4" destOrd="0" presId="urn:microsoft.com/office/officeart/2018/2/layout/IconLabelList"/>
    <dgm:cxn modelId="{1FBCEF01-D9AF-4D56-AEB3-B084513D1659}" type="presParOf" srcId="{C3EB63B6-0FC8-44AA-8A3C-8DF058F62781}" destId="{ED88AD14-B2C4-440B-9F90-49322C80997F}" srcOrd="0" destOrd="0" presId="urn:microsoft.com/office/officeart/2018/2/layout/IconLabelList"/>
    <dgm:cxn modelId="{16DE015A-040E-4A77-B095-E1C83573911A}" type="presParOf" srcId="{C3EB63B6-0FC8-44AA-8A3C-8DF058F62781}" destId="{B96DA8F2-DDB5-4A7D-A63D-62EBBA6E5305}" srcOrd="1" destOrd="0" presId="urn:microsoft.com/office/officeart/2018/2/layout/IconLabelList"/>
    <dgm:cxn modelId="{2505F433-19C5-4E6C-BDE1-5EA4D3F9D7D7}" type="presParOf" srcId="{C3EB63B6-0FC8-44AA-8A3C-8DF058F62781}" destId="{61959D24-D145-4765-846F-381850394E07}" srcOrd="2" destOrd="0" presId="urn:microsoft.com/office/officeart/2018/2/layout/IconLabelList"/>
    <dgm:cxn modelId="{34B51FC4-2E8F-44E4-9938-C5D3A62946DE}" type="presParOf" srcId="{751EFC81-1C90-469A-8EC9-579B3330AB27}" destId="{5E2D74D4-DAFE-4BA7-9E16-076431047A3A}" srcOrd="5" destOrd="0" presId="urn:microsoft.com/office/officeart/2018/2/layout/IconLabelList"/>
    <dgm:cxn modelId="{689584B7-9E75-4628-9373-E4E03267B358}" type="presParOf" srcId="{751EFC81-1C90-469A-8EC9-579B3330AB27}" destId="{252BF6B5-7A73-4052-906F-F2B53D37A02D}" srcOrd="6" destOrd="0" presId="urn:microsoft.com/office/officeart/2018/2/layout/IconLabelList"/>
    <dgm:cxn modelId="{425A8455-23B1-4A72-819B-7D398245F615}" type="presParOf" srcId="{252BF6B5-7A73-4052-906F-F2B53D37A02D}" destId="{583D39EA-3ACC-44AB-8EDB-D06AEE844FA2}" srcOrd="0" destOrd="0" presId="urn:microsoft.com/office/officeart/2018/2/layout/IconLabelList"/>
    <dgm:cxn modelId="{31A04C7C-D71C-4DC5-98CC-EFA80E9E1D75}" type="presParOf" srcId="{252BF6B5-7A73-4052-906F-F2B53D37A02D}" destId="{7569E414-64F2-45C8-A8CE-C8424E1351E4}" srcOrd="1" destOrd="0" presId="urn:microsoft.com/office/officeart/2018/2/layout/IconLabelList"/>
    <dgm:cxn modelId="{B2D23ABD-1852-4ECB-95F7-839CE476BEF0}" type="presParOf" srcId="{252BF6B5-7A73-4052-906F-F2B53D37A02D}" destId="{5552BB2A-3FAE-44C4-82D7-27BF7BD6D43A}" srcOrd="2" destOrd="0" presId="urn:microsoft.com/office/officeart/2018/2/layout/IconLabelList"/>
    <dgm:cxn modelId="{69CA4BD9-D3E1-4224-AF36-161C15BFDEAF}" type="presParOf" srcId="{751EFC81-1C90-469A-8EC9-579B3330AB27}" destId="{213F90F4-DE2C-4B7C-B5ED-565AE35004D7}" srcOrd="7" destOrd="0" presId="urn:microsoft.com/office/officeart/2018/2/layout/IconLabelList"/>
    <dgm:cxn modelId="{468DBE21-AC8B-4FBB-B63D-780E27EA0A61}" type="presParOf" srcId="{751EFC81-1C90-469A-8EC9-579B3330AB27}" destId="{A7245996-9E1B-40CB-BB34-C674B43BD509}" srcOrd="8" destOrd="0" presId="urn:microsoft.com/office/officeart/2018/2/layout/IconLabelList"/>
    <dgm:cxn modelId="{EFB6D366-C61A-4D33-9A19-8FA49760CBF3}" type="presParOf" srcId="{A7245996-9E1B-40CB-BB34-C674B43BD509}" destId="{7D6F65CF-474C-4F85-A2BB-B190B8AFF26B}" srcOrd="0" destOrd="0" presId="urn:microsoft.com/office/officeart/2018/2/layout/IconLabelList"/>
    <dgm:cxn modelId="{9B8E04CE-F525-4AA6-B2FE-CCAEDCF6CFE6}" type="presParOf" srcId="{A7245996-9E1B-40CB-BB34-C674B43BD509}" destId="{D513F10A-E9CC-45F7-8776-E4454A444E17}" srcOrd="1" destOrd="0" presId="urn:microsoft.com/office/officeart/2018/2/layout/IconLabelList"/>
    <dgm:cxn modelId="{D4E32BB1-7A51-4DA9-8512-E9FCF085950D}" type="presParOf" srcId="{A7245996-9E1B-40CB-BB34-C674B43BD509}" destId="{5B5CB168-00B2-4F47-B3A7-E6AC509D92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82E31-36EB-4816-A4FF-85F8C2450781}">
      <dsp:nvSpPr>
        <dsp:cNvPr id="0" name=""/>
        <dsp:cNvSpPr/>
      </dsp:nvSpPr>
      <dsp:spPr>
        <a:xfrm>
          <a:off x="393447" y="643015"/>
          <a:ext cx="635976" cy="635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59810-541E-45E4-82D6-F5CA9567BE5D}">
      <dsp:nvSpPr>
        <dsp:cNvPr id="0" name=""/>
        <dsp:cNvSpPr/>
      </dsp:nvSpPr>
      <dsp:spPr>
        <a:xfrm>
          <a:off x="4795" y="1491097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Secure Document</a:t>
          </a:r>
        </a:p>
      </dsp:txBody>
      <dsp:txXfrm>
        <a:off x="4795" y="1491097"/>
        <a:ext cx="1413281" cy="565312"/>
      </dsp:txXfrm>
    </dsp:sp>
    <dsp:sp modelId="{52075F56-E5ED-477C-AE8C-24D6E83E855C}">
      <dsp:nvSpPr>
        <dsp:cNvPr id="0" name=""/>
        <dsp:cNvSpPr/>
      </dsp:nvSpPr>
      <dsp:spPr>
        <a:xfrm>
          <a:off x="2054053" y="643015"/>
          <a:ext cx="635976" cy="635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A0752-74BB-4D1B-A623-D22092BC256F}">
      <dsp:nvSpPr>
        <dsp:cNvPr id="0" name=""/>
        <dsp:cNvSpPr/>
      </dsp:nvSpPr>
      <dsp:spPr>
        <a:xfrm>
          <a:off x="1665400" y="1491097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Infrastructure</a:t>
          </a:r>
        </a:p>
      </dsp:txBody>
      <dsp:txXfrm>
        <a:off x="1665400" y="1491097"/>
        <a:ext cx="1413281" cy="565312"/>
      </dsp:txXfrm>
    </dsp:sp>
    <dsp:sp modelId="{ED88AD14-B2C4-440B-9F90-49322C80997F}">
      <dsp:nvSpPr>
        <dsp:cNvPr id="0" name=""/>
        <dsp:cNvSpPr/>
      </dsp:nvSpPr>
      <dsp:spPr>
        <a:xfrm>
          <a:off x="3714658" y="643015"/>
          <a:ext cx="635976" cy="635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9D24-D145-4765-846F-381850394E07}">
      <dsp:nvSpPr>
        <dsp:cNvPr id="0" name=""/>
        <dsp:cNvSpPr/>
      </dsp:nvSpPr>
      <dsp:spPr>
        <a:xfrm>
          <a:off x="3326006" y="1491097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Secure Channels and Key Distribution</a:t>
          </a:r>
        </a:p>
      </dsp:txBody>
      <dsp:txXfrm>
        <a:off x="3326006" y="1491097"/>
        <a:ext cx="1413281" cy="565312"/>
      </dsp:txXfrm>
    </dsp:sp>
    <dsp:sp modelId="{583D39EA-3ACC-44AB-8EDB-D06AEE844FA2}">
      <dsp:nvSpPr>
        <dsp:cNvPr id="0" name=""/>
        <dsp:cNvSpPr/>
      </dsp:nvSpPr>
      <dsp:spPr>
        <a:xfrm>
          <a:off x="5375264" y="643015"/>
          <a:ext cx="635976" cy="635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2BB2A-3FAE-44C4-82D7-27BF7BD6D43A}">
      <dsp:nvSpPr>
        <dsp:cNvPr id="0" name=""/>
        <dsp:cNvSpPr/>
      </dsp:nvSpPr>
      <dsp:spPr>
        <a:xfrm>
          <a:off x="4986611" y="1491097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Challenge</a:t>
          </a:r>
        </a:p>
      </dsp:txBody>
      <dsp:txXfrm>
        <a:off x="4986611" y="1491097"/>
        <a:ext cx="1413281" cy="565312"/>
      </dsp:txXfrm>
    </dsp:sp>
    <dsp:sp modelId="{7D6F65CF-474C-4F85-A2BB-B190B8AFF26B}">
      <dsp:nvSpPr>
        <dsp:cNvPr id="0" name=""/>
        <dsp:cNvSpPr/>
      </dsp:nvSpPr>
      <dsp:spPr>
        <a:xfrm>
          <a:off x="7035869" y="643015"/>
          <a:ext cx="635976" cy="635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CB168-00B2-4F47-B3A7-E6AC509D92EE}">
      <dsp:nvSpPr>
        <dsp:cNvPr id="0" name=""/>
        <dsp:cNvSpPr/>
      </dsp:nvSpPr>
      <dsp:spPr>
        <a:xfrm>
          <a:off x="6647217" y="1491097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6647217" y="1491097"/>
        <a:ext cx="1413281" cy="56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e98824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e98824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cc2ed4a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cc2ed4a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e9882412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ce9882412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cb776123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cb776123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b77612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cb77612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b7761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b7761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cb776123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cb776123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ce988241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ce988241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ce98824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ce98824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b7761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b7761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b776123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b77612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b77612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b776123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cc2ed4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cc2ed4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e988241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e988241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ce988241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ce988241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e988241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ce988241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66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89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4099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8081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469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2055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6494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24003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80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2558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787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523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BombAppetit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44700" y="3116571"/>
            <a:ext cx="30546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ist192525 Miguel Nunes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ist199250 João Vieira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ist193460 João Lima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2968815" y="2821781"/>
            <a:ext cx="3054350" cy="541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SIRS - Group 14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interface for each subnet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Firewall Rules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80" y="445025"/>
            <a:ext cx="4245196" cy="4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6084175" y="2554775"/>
            <a:ext cx="1225800" cy="864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00" y="2255825"/>
            <a:ext cx="41433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channels and key distribution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77325"/>
            <a:ext cx="4040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TLS: Client </a:t>
            </a:r>
            <a:r>
              <a:rPr lang="en" sz="1400">
                <a:solidFill>
                  <a:schemeClr val="dk1"/>
                </a:solidFill>
              </a:rPr>
              <a:t>⇔ </a:t>
            </a:r>
            <a:r>
              <a:rPr lang="en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TLS: Server </a:t>
            </a:r>
            <a:r>
              <a:rPr lang="en" sz="1400">
                <a:solidFill>
                  <a:schemeClr val="dk1"/>
                </a:solidFill>
              </a:rPr>
              <a:t>⇔ </a:t>
            </a:r>
            <a:r>
              <a:rPr lang="en">
                <a:solidFill>
                  <a:schemeClr val="dk1"/>
                </a:solidFill>
              </a:rPr>
              <a:t>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Keys-Pairs already created with Public Keys already exchanged.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8873"/>
            <a:ext cx="4177076" cy="3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Considerations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Assumptions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Communication channel between the Application and the Database can’t be compromised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Application and the Database are fully trusted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Possible Limitations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authentication service leads to possible impersonation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Challenge - Reviews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90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instead of a random nonce to guarantee freshness, we use a timestamp.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Authenticity</a:t>
            </a:r>
            <a:r>
              <a:rPr lang="en" dirty="0"/>
              <a:t> is guaranteed by the digital signature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Reviews are necessarily </a:t>
            </a:r>
            <a:r>
              <a:rPr lang="en" b="1" dirty="0"/>
              <a:t>non-repudiable </a:t>
            </a:r>
            <a:r>
              <a:rPr lang="en" dirty="0"/>
              <a:t>since the author’s identity and message integrity are guaranteed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00" y="1147225"/>
            <a:ext cx="3958499" cy="207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82831"/>
          <a:stretch/>
        </p:blipFill>
        <p:spPr>
          <a:xfrm>
            <a:off x="417393" y="323225"/>
            <a:ext cx="8375058" cy="119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l="-786" t="52545"/>
          <a:stretch/>
        </p:blipFill>
        <p:spPr>
          <a:xfrm>
            <a:off x="351551" y="1517942"/>
            <a:ext cx="8440897" cy="330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Challenge - Voucher Transfer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90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solidFill>
                  <a:schemeClr val="tx1"/>
                </a:solidFill>
                <a:latin typeface="+mj-lt"/>
              </a:rPr>
              <a:t>Since we assume the </a:t>
            </a:r>
            <a:r>
              <a:rPr lang="en" b="1" dirty="0">
                <a:solidFill>
                  <a:schemeClr val="tx1"/>
                </a:solidFill>
                <a:latin typeface="+mj-lt"/>
              </a:rPr>
              <a:t>database</a:t>
            </a:r>
            <a:r>
              <a:rPr lang="en" dirty="0">
                <a:solidFill>
                  <a:schemeClr val="tx1"/>
                </a:solidFill>
                <a:latin typeface="+mj-lt"/>
              </a:rPr>
              <a:t> is secure, our solution for the transfer of vouchers between clients is handled </a:t>
            </a:r>
            <a:r>
              <a:rPr lang="en" b="1" dirty="0">
                <a:solidFill>
                  <a:schemeClr val="tx1"/>
                </a:solidFill>
                <a:latin typeface="+mj-lt"/>
              </a:rPr>
              <a:t>server </a:t>
            </a:r>
            <a:r>
              <a:rPr lang="en" dirty="0">
                <a:solidFill>
                  <a:schemeClr val="tx1"/>
                </a:solidFill>
                <a:latin typeface="+mj-lt"/>
              </a:rPr>
              <a:t>side.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tx1"/>
              </a:solidFill>
              <a:latin typeface="+mj-lt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There is no need to create dynamic key distribution between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clients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since the only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client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 involved in the process is the originator.</a:t>
            </a:r>
            <a:endParaRPr sz="11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00" y="1152475"/>
            <a:ext cx="3958501" cy="209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t="47903"/>
          <a:stretch/>
        </p:blipFill>
        <p:spPr>
          <a:xfrm>
            <a:off x="206025" y="1040243"/>
            <a:ext cx="8775450" cy="3936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87111"/>
          <a:stretch/>
        </p:blipFill>
        <p:spPr>
          <a:xfrm>
            <a:off x="206025" y="66500"/>
            <a:ext cx="8775450" cy="97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57">
                <a:solidFill>
                  <a:schemeClr val="dk1"/>
                </a:solidFill>
              </a:rPr>
              <a:t>We developed a secure app that is able to send and receive encrypted data, while also verifying its integrity.</a:t>
            </a:r>
            <a:endParaRPr sz="7257">
              <a:solidFill>
                <a:schemeClr val="dk1"/>
              </a:solidFill>
            </a:endParaRPr>
          </a:p>
          <a:p>
            <a:pPr marL="457200" lvl="0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57">
                <a:solidFill>
                  <a:schemeClr val="dk1"/>
                </a:solidFill>
              </a:rPr>
              <a:t>We are able to: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Send and receive reviews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Send voucher to other users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Protect and unprotect documents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Check authenticity and freshness of documents</a:t>
            </a:r>
            <a:endParaRPr sz="7257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57">
                <a:solidFill>
                  <a:schemeClr val="dk1"/>
                </a:solidFill>
              </a:rPr>
              <a:t> </a:t>
            </a:r>
            <a:endParaRPr sz="7257">
              <a:solidFill>
                <a:schemeClr val="dk1"/>
              </a:solidFill>
            </a:endParaRPr>
          </a:p>
          <a:p>
            <a:pPr marL="457200" lvl="0" indent="-34381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257">
                <a:solidFill>
                  <a:schemeClr val="dk1"/>
                </a:solidFill>
              </a:rPr>
              <a:t>Future work: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Add Gui interface to the user application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Add Authentication Service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Add TLS between Application Server and Database</a:t>
            </a:r>
            <a:endParaRPr sz="7257">
              <a:solidFill>
                <a:schemeClr val="dk1"/>
              </a:solidFill>
            </a:endParaRPr>
          </a:p>
          <a:p>
            <a:pPr marL="914400" lvl="1" indent="-3438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57">
                <a:solidFill>
                  <a:schemeClr val="dk1"/>
                </a:solidFill>
              </a:rPr>
              <a:t>Add the ability for more re</a:t>
            </a:r>
            <a:r>
              <a:rPr lang="en" sz="7257"/>
              <a:t>staurants to register</a:t>
            </a:r>
            <a:endParaRPr sz="7257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CC66-030F-6B46-5814-772BA563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35688"/>
            <a:ext cx="8192729" cy="8438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z="5000" spc="-120" dirty="0">
                <a:solidFill>
                  <a:srgbClr val="FFFFFF"/>
                </a:solidFill>
              </a:rPr>
              <a:t>Live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26391C4D-D6CD-44F3-7859-F04A6B12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972" y="482600"/>
            <a:ext cx="2692654" cy="26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1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3C61-CD75-4C4D-81F2-924570A1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170" y="2285400"/>
            <a:ext cx="1599659" cy="572700"/>
          </a:xfrm>
        </p:spPr>
        <p:txBody>
          <a:bodyPr>
            <a:normAutofit fontScale="90000"/>
          </a:bodyPr>
          <a:lstStyle/>
          <a:p>
            <a:r>
              <a:rPr lang="pt-PT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377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92918" y="374649"/>
            <a:ext cx="8079581" cy="12436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400" spc="-120"/>
              <a:t>Introduction</a:t>
            </a:r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83760DC0-9AF8-44E9-08B5-28A0D617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871938"/>
              </p:ext>
            </p:extLst>
          </p:nvPr>
        </p:nvGraphicFramePr>
        <p:xfrm>
          <a:off x="507206" y="1780161"/>
          <a:ext cx="8065294" cy="269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Format - Protect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8414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MealVoucher </a:t>
            </a:r>
            <a:r>
              <a:rPr lang="en" b="1" dirty="0"/>
              <a:t>confidentiality</a:t>
            </a:r>
            <a:r>
              <a:rPr lang="en" dirty="0"/>
              <a:t>: Encrypt with client public key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Restaurant data </a:t>
            </a:r>
            <a:r>
              <a:rPr lang="en" b="1" dirty="0"/>
              <a:t>authenticity</a:t>
            </a:r>
            <a:r>
              <a:rPr lang="en" dirty="0"/>
              <a:t>: Digital signature including cryptographic hash and random nonce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Client and Server keypair RSA encrypted with 2048 bits length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20" y="1152475"/>
            <a:ext cx="4393610" cy="37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Format - Check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90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Uses the </a:t>
            </a:r>
            <a:r>
              <a:rPr lang="en" b="1" dirty="0"/>
              <a:t>server</a:t>
            </a:r>
            <a:r>
              <a:rPr lang="en" dirty="0"/>
              <a:t>’s public key to decrypt the cryptographic hash and nonce.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Computes new hash and checks against received hash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Checks the decrypted nonce against existing nonces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00" y="1152475"/>
            <a:ext cx="3958501" cy="205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00" y="3436525"/>
            <a:ext cx="3958500" cy="92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Format - Unprotect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90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Removes the encryption from mealVoucher and removes the security field from a protected document.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Technologies used: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Java crypto library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Google Gson library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Maven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322201" cy="364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Machines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Application Server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 Server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Router</a:t>
            </a:r>
            <a:endParaRPr sz="3275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Subnets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Application ⇔ Router (192.168.0.0/24)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 ⇔ Router (192.168.1.0/24)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Client ⇔ Router (192.168.2.0/24)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80" y="445025"/>
            <a:ext cx="4245196" cy="4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Server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1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IP 192.168.0.1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Exposed in port 8443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the Spring framework in Java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80" y="445025"/>
            <a:ext cx="4245196" cy="4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4541000" y="3152850"/>
            <a:ext cx="1173900" cy="1203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IP 192.168.2.1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 command line application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Possible operations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Get Restaurant Information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 Review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Transfer Vouchers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80" y="445025"/>
            <a:ext cx="4245196" cy="4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5870050" y="516850"/>
            <a:ext cx="1587600" cy="1063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7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IP 192.168.1.1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Exposed in port 5432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PostgreSQL as the DB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80" y="445025"/>
            <a:ext cx="4245196" cy="4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7398500" y="3093775"/>
            <a:ext cx="1299600" cy="1306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89</TotalTime>
  <Words>427</Words>
  <Application>Microsoft Office PowerPoint</Application>
  <PresentationFormat>On-screen Show (16:9)</PresentationFormat>
  <Paragraphs>98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 Light</vt:lpstr>
      <vt:lpstr>Metropolitan</vt:lpstr>
      <vt:lpstr>BombAppetit </vt:lpstr>
      <vt:lpstr>Introduction</vt:lpstr>
      <vt:lpstr>Secure Document Format - Protect</vt:lpstr>
      <vt:lpstr>Secure Document Format - Check</vt:lpstr>
      <vt:lpstr>Secure Document Format - Unprotect</vt:lpstr>
      <vt:lpstr>Infrastructure</vt:lpstr>
      <vt:lpstr>Application Server</vt:lpstr>
      <vt:lpstr>Client</vt:lpstr>
      <vt:lpstr>Database Server</vt:lpstr>
      <vt:lpstr>Router</vt:lpstr>
      <vt:lpstr>Secure channels and key distribution</vt:lpstr>
      <vt:lpstr>Security Considerations</vt:lpstr>
      <vt:lpstr>Security Challenge - Reviews</vt:lpstr>
      <vt:lpstr>PowerPoint Presentation</vt:lpstr>
      <vt:lpstr>Security Challenge - Voucher Transfer</vt:lpstr>
      <vt:lpstr>PowerPoint Presentation</vt:lpstr>
      <vt:lpstr>Conclusion</vt:lpstr>
      <vt:lpstr>Live Demonstration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BombAppetit </dc:title>
  <cp:lastModifiedBy>João Miguel Matias Vieira</cp:lastModifiedBy>
  <cp:revision>2</cp:revision>
  <cp:lastPrinted>2024-01-09T13:47:35Z</cp:lastPrinted>
  <dcterms:modified xsi:type="dcterms:W3CDTF">2024-01-09T13:48:03Z</dcterms:modified>
</cp:coreProperties>
</file>