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5143500" type="screen16x9"/>
  <p:notesSz cx="6858000" cy="9144000"/>
  <p:embeddedFontLst>
    <p:embeddedFont>
      <p:font typeface="Inter" panose="020B0604020202020204" charset="0"/>
      <p:regular r:id="rId8"/>
      <p:bold r:id="rId9"/>
    </p:embeddedFont>
    <p:embeddedFont>
      <p:font typeface="League Spartan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SLIDES_API204525805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SLIDES_API204525805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204525805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204525805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SLIDES_API204525805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SLIDES_API204525805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SLIDES_API204525805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SLIDES_API204525805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exel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34053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Desenvolvimento de um sistema de vendas de passagens aéreas</a:t>
            </a:r>
            <a:endParaRPr sz="2400" b="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520600" cy="2226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Apresentação - Trabalho Final ATP</a:t>
            </a:r>
            <a:br>
              <a:rPr lang="pt-BR" sz="14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br>
              <a:rPr lang="pt-BR" sz="14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br>
              <a:rPr lang="pt-BR" sz="14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br>
              <a:rPr lang="pt-BR" sz="14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br>
              <a:rPr lang="pt-BR" sz="14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br>
              <a:rPr lang="pt-BR" sz="14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pt-BR" sz="14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Bruno Monteiro</a:t>
            </a:r>
            <a:br>
              <a:rPr lang="pt-BR" sz="14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pt-BR" sz="14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Rafael Victor</a:t>
            </a:r>
            <a:br>
              <a:rPr lang="pt-BR" sz="14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pt-BR" sz="14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João Severino</a:t>
            </a:r>
            <a:br>
              <a:rPr lang="pt-BR" sz="14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pt-BR" sz="14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Matheus Campos</a:t>
            </a:r>
            <a:br>
              <a:rPr lang="pt-BR" sz="14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br>
              <a:rPr lang="pt-BR" sz="14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br>
              <a:rPr lang="pt-BR" sz="14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endParaRPr sz="14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Objetivo do programa</a:t>
            </a:r>
            <a:endParaRPr sz="2400" b="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35000" y="1207700"/>
            <a:ext cx="4445100" cy="370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pt-BR" dirty="0">
                <a:latin typeface="Inter"/>
                <a:ea typeface="Inter"/>
                <a:cs typeface="Inter"/>
                <a:sym typeface="Inter"/>
              </a:rPr>
              <a:t>Desenvolver um sistema de vendas de passagens aéreas para uma companhia aérea em C#</a:t>
            </a: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pt-BR" dirty="0">
                <a:latin typeface="Inter"/>
                <a:ea typeface="Inter"/>
                <a:cs typeface="Inter"/>
                <a:sym typeface="Inter"/>
              </a:rPr>
              <a:t>Permite cadastrar voos com seus códigos, distâncias e quantidade de assentos disponíveis</a:t>
            </a: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pt-BR" dirty="0">
                <a:latin typeface="Inter"/>
                <a:ea typeface="Inter"/>
                <a:cs typeface="Inter"/>
                <a:sym typeface="Inter"/>
              </a:rPr>
              <a:t>Permite cadastrar passageiros com seus códigos e nomes</a:t>
            </a: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pt-BR" dirty="0">
                <a:latin typeface="Inter"/>
                <a:ea typeface="Inter"/>
                <a:cs typeface="Inter"/>
                <a:sym typeface="Inter"/>
              </a:rPr>
              <a:t>Opções para visualizar voos e passageiros com filtros</a:t>
            </a: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pt-BR" dirty="0">
                <a:latin typeface="Inter"/>
                <a:ea typeface="Inter"/>
                <a:cs typeface="Inter"/>
                <a:sym typeface="Inter"/>
              </a:rPr>
              <a:t>Permite alterar ou excluir passageiros e voos</a:t>
            </a: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pt-BR" dirty="0">
                <a:latin typeface="Inter"/>
                <a:ea typeface="Inter"/>
                <a:cs typeface="Inter"/>
                <a:sym typeface="Inter"/>
              </a:rPr>
              <a:t>Utiliza matriz para representar assentos ocupados pelos voos</a:t>
            </a: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t="20772"/>
          <a:stretch/>
        </p:blipFill>
        <p:spPr>
          <a:xfrm>
            <a:off x="5334000" y="88800"/>
            <a:ext cx="3810000" cy="427235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</a:rPr>
              <a:t>Photo by </a:t>
            </a:r>
            <a:r>
              <a:rPr lang="pt-BR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Detalhes da implementação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3500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pt-BR">
                <a:latin typeface="Inter"/>
                <a:ea typeface="Inter"/>
                <a:cs typeface="Inter"/>
                <a:sym typeface="Inter"/>
              </a:rPr>
              <a:t>Declaração de variáveis como objeto, permitindo armazenar diferentes tipos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pt-BR">
                <a:latin typeface="Inter"/>
                <a:ea typeface="Inter"/>
                <a:cs typeface="Inter"/>
                <a:sym typeface="Inter"/>
              </a:rPr>
              <a:t>Matriz 'voos' possui 3 colunas e 103 linhas para códigos, distâncias e assentos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pt-BR">
                <a:latin typeface="Inter"/>
                <a:ea typeface="Inter"/>
                <a:cs typeface="Inter"/>
                <a:sym typeface="Inter"/>
              </a:rPr>
              <a:t>Dados de passageiros de cada voo armazenados em colunas a partir da quarta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pt-BR">
                <a:latin typeface="Inter"/>
                <a:ea typeface="Inter"/>
                <a:cs typeface="Inter"/>
                <a:sym typeface="Inter"/>
              </a:rPr>
              <a:t>Variáveis para controlar quantidade de passageiros e assentos disponíveis em cada voo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pt-BR">
                <a:latin typeface="Inter"/>
                <a:ea typeface="Inter"/>
                <a:cs typeface="Inter"/>
                <a:sym typeface="Inter"/>
              </a:rPr>
              <a:t>Utilização de loops e verificações de null para exibir informações de voos e passageiros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t="1726"/>
          <a:stretch/>
        </p:blipFill>
        <p:spPr>
          <a:xfrm>
            <a:off x="5334000" y="88800"/>
            <a:ext cx="3810000" cy="50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Testes realizados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635000" y="1207700"/>
            <a:ext cx="4445100" cy="377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pt-BR" b="1" dirty="0">
                <a:latin typeface="Inter"/>
                <a:ea typeface="Inter"/>
                <a:cs typeface="Inter"/>
                <a:sym typeface="Inter"/>
              </a:rPr>
              <a:t>Teste de unidade:</a:t>
            </a:r>
            <a:br>
              <a:rPr lang="pt-BR" dirty="0">
                <a:latin typeface="Inter"/>
                <a:ea typeface="Inter"/>
                <a:cs typeface="Inter"/>
                <a:sym typeface="Inter"/>
              </a:rPr>
            </a:br>
            <a:r>
              <a:rPr lang="pt-BR" dirty="0">
                <a:latin typeface="Inter"/>
                <a:ea typeface="Inter"/>
                <a:cs typeface="Inter"/>
                <a:sym typeface="Inter"/>
              </a:rPr>
              <a:t>Testes de unidade são feitos em um nível muito baixo, próximo ao código-fonte do aplicativo. Eles consistem em testar métodos e funções individuais de classes, componentes ou módulos usados pelo software.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pt-BR" b="1" dirty="0">
                <a:latin typeface="Inter"/>
                <a:ea typeface="Inter"/>
                <a:cs typeface="Inter"/>
                <a:sym typeface="Inter"/>
              </a:rPr>
              <a:t>Teste de Aceitação:</a:t>
            </a:r>
            <a:br>
              <a:rPr lang="pt-BR" b="1" dirty="0">
                <a:latin typeface="Inter"/>
                <a:ea typeface="Inter"/>
                <a:cs typeface="Inter"/>
                <a:sym typeface="Inter"/>
              </a:rPr>
            </a:br>
            <a:r>
              <a:rPr lang="pt-BR" dirty="0">
                <a:latin typeface="Inter"/>
                <a:ea typeface="Inter"/>
                <a:cs typeface="Inter"/>
                <a:sym typeface="Inter"/>
              </a:rPr>
              <a:t>Os testes de aceitação são testes formais executados para verificar se um sistema atende aos requisitos de negócios.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pt-BR" b="1" dirty="0">
                <a:latin typeface="Inter"/>
                <a:ea typeface="Inter"/>
                <a:cs typeface="Inter"/>
                <a:sym typeface="Inter"/>
              </a:rPr>
              <a:t>Teste de Integração</a:t>
            </a:r>
            <a:br>
              <a:rPr lang="pt-BR" dirty="0">
                <a:latin typeface="Inter"/>
                <a:ea typeface="Inter"/>
                <a:cs typeface="Inter"/>
                <a:sym typeface="Inter"/>
              </a:rPr>
            </a:br>
            <a:r>
              <a:rPr lang="pt-BR" dirty="0">
                <a:latin typeface="Inter"/>
                <a:ea typeface="Inter"/>
                <a:cs typeface="Inter"/>
                <a:sym typeface="Inter"/>
              </a:rPr>
              <a:t>Os testes de integração servem para verificiar os diferentes componentes de um sistema funcionam corretamente em conjunto.</a:t>
            </a:r>
          </a:p>
        </p:txBody>
      </p:sp>
      <p:sp>
        <p:nvSpPr>
          <p:cNvPr id="92" name="Google Shape;92;p17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</a:rPr>
              <a:t>Photo by </a:t>
            </a:r>
            <a:r>
              <a:rPr lang="pt-BR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2" name="Picture 2" descr="Importância dos testes de software na qualidade do sistema | Blog TreinaWeb">
            <a:extLst>
              <a:ext uri="{FF2B5EF4-FFF2-40B4-BE49-F238E27FC236}">
                <a16:creationId xmlns:a16="http://schemas.microsoft.com/office/drawing/2014/main" id="{8A1507DD-DF6C-468E-88D5-C6DADD7CF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6" t="2295" r="29062" b="833"/>
          <a:stretch/>
        </p:blipFill>
        <p:spPr bwMode="auto">
          <a:xfrm>
            <a:off x="5199322" y="88800"/>
            <a:ext cx="3944678" cy="505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Decisões em implementação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635000" y="1207700"/>
            <a:ext cx="4445100" cy="39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pt-BR" dirty="0">
                <a:latin typeface="Inter"/>
                <a:ea typeface="Inter"/>
                <a:cs typeface="Inter"/>
                <a:sym typeface="Inter"/>
              </a:rPr>
              <a:t>Declaração de matriz '</a:t>
            </a:r>
            <a:r>
              <a:rPr lang="pt-BR" b="1" dirty="0">
                <a:latin typeface="Inter"/>
                <a:ea typeface="Inter"/>
                <a:cs typeface="Inter"/>
                <a:sym typeface="Inter"/>
              </a:rPr>
              <a:t>voos</a:t>
            </a:r>
            <a:r>
              <a:rPr lang="pt-BR" dirty="0">
                <a:latin typeface="Inter"/>
                <a:ea typeface="Inter"/>
                <a:cs typeface="Inter"/>
                <a:sym typeface="Inter"/>
              </a:rPr>
              <a:t>' como object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pt-BR" b="1" dirty="0">
                <a:latin typeface="Inter"/>
                <a:ea typeface="Inter"/>
                <a:cs typeface="Inter"/>
                <a:sym typeface="Inter"/>
              </a:rPr>
              <a:t>Variáveis</a:t>
            </a:r>
            <a:r>
              <a:rPr lang="pt-BR" dirty="0">
                <a:latin typeface="Inter"/>
                <a:ea typeface="Inter"/>
                <a:cs typeface="Inter"/>
                <a:sym typeface="Inter"/>
              </a:rPr>
              <a:t> para controlar quantidade de passageiros e assentos disponíveis em cada voo;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pt-BR" b="1" dirty="0">
                <a:latin typeface="Inter"/>
                <a:ea typeface="Inter"/>
                <a:cs typeface="Inter"/>
                <a:sym typeface="Inter"/>
              </a:rPr>
              <a:t>Loops</a:t>
            </a:r>
            <a:r>
              <a:rPr lang="pt-BR" dirty="0">
                <a:latin typeface="Inter"/>
                <a:ea typeface="Inter"/>
                <a:cs typeface="Inter"/>
                <a:sym typeface="Inter"/>
              </a:rPr>
              <a:t> e </a:t>
            </a:r>
            <a:r>
              <a:rPr lang="pt-BR" b="1" dirty="0">
                <a:latin typeface="Inter"/>
                <a:ea typeface="Inter"/>
                <a:cs typeface="Inter"/>
                <a:sym typeface="Inter"/>
              </a:rPr>
              <a:t>verificações</a:t>
            </a:r>
            <a:r>
              <a:rPr lang="pt-BR" dirty="0">
                <a:latin typeface="Inter"/>
                <a:ea typeface="Inter"/>
                <a:cs typeface="Inter"/>
                <a:sym typeface="Inter"/>
              </a:rPr>
              <a:t> de null para exibir informações de voos e passageiros;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pt-BR" dirty="0">
                <a:latin typeface="Inter"/>
                <a:ea typeface="Inter"/>
                <a:cs typeface="Inter"/>
                <a:sym typeface="Inter"/>
              </a:rPr>
              <a:t>`</a:t>
            </a:r>
            <a:r>
              <a:rPr lang="pt-BR" b="1" dirty="0">
                <a:latin typeface="Inter"/>
                <a:ea typeface="Inter"/>
                <a:cs typeface="Inter"/>
                <a:sym typeface="Inter"/>
              </a:rPr>
              <a:t>passageirosCadastrados</a:t>
            </a:r>
            <a:r>
              <a:rPr lang="pt-BR" dirty="0">
                <a:latin typeface="Inter"/>
                <a:ea typeface="Inter"/>
                <a:cs typeface="Inter"/>
                <a:sym typeface="Inter"/>
              </a:rPr>
              <a:t>`, `</a:t>
            </a:r>
            <a:r>
              <a:rPr lang="pt-BR" b="1" dirty="0">
                <a:latin typeface="Inter"/>
                <a:ea typeface="Inter"/>
                <a:cs typeface="Inter"/>
                <a:sym typeface="Inter"/>
              </a:rPr>
              <a:t>passageirosCadastrados2</a:t>
            </a:r>
            <a:r>
              <a:rPr lang="pt-BR" dirty="0">
                <a:latin typeface="Inter"/>
                <a:ea typeface="Inter"/>
                <a:cs typeface="Inter"/>
                <a:sym typeface="Inter"/>
              </a:rPr>
              <a:t>`, `</a:t>
            </a:r>
            <a:r>
              <a:rPr lang="pt-BR" b="1" dirty="0">
                <a:latin typeface="Inter"/>
                <a:ea typeface="Inter"/>
                <a:cs typeface="Inter"/>
                <a:sym typeface="Inter"/>
              </a:rPr>
              <a:t>passageirosCadastrados3</a:t>
            </a:r>
            <a:r>
              <a:rPr lang="pt-BR" dirty="0">
                <a:latin typeface="Inter"/>
                <a:ea typeface="Inter"/>
                <a:cs typeface="Inter"/>
                <a:sym typeface="Inter"/>
              </a:rPr>
              <a:t>`: Variáveis do tipo `</a:t>
            </a:r>
            <a:r>
              <a:rPr lang="pt-BR" b="1" dirty="0">
                <a:latin typeface="Inter"/>
                <a:ea typeface="Inter"/>
                <a:cs typeface="Inter"/>
                <a:sym typeface="Inter"/>
              </a:rPr>
              <a:t>double</a:t>
            </a:r>
            <a:r>
              <a:rPr lang="pt-BR" dirty="0">
                <a:latin typeface="Inter"/>
                <a:ea typeface="Inter"/>
                <a:cs typeface="Inter"/>
                <a:sym typeface="Inter"/>
              </a:rPr>
              <a:t>` para </a:t>
            </a:r>
            <a:r>
              <a:rPr lang="pt-BR" b="1" dirty="0">
                <a:latin typeface="Inter"/>
                <a:ea typeface="Inter"/>
                <a:cs typeface="Inter"/>
                <a:sym typeface="Inter"/>
              </a:rPr>
              <a:t>armazenar</a:t>
            </a:r>
            <a:r>
              <a:rPr lang="pt-BR" dirty="0">
                <a:latin typeface="Inter"/>
                <a:ea typeface="Inter"/>
                <a:cs typeface="Inter"/>
                <a:sym typeface="Inter"/>
              </a:rPr>
              <a:t> a quantidade de passageiros cadastrados em cada voo.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pt-BR" dirty="0">
                <a:latin typeface="Inter"/>
                <a:ea typeface="Inter"/>
                <a:cs typeface="Inter"/>
                <a:sym typeface="Inter"/>
              </a:rPr>
              <a:t>O programa possui um loop `</a:t>
            </a:r>
            <a:r>
              <a:rPr lang="pt-BR" b="1" dirty="0">
                <a:latin typeface="Inter"/>
                <a:ea typeface="Inter"/>
                <a:cs typeface="Inter"/>
                <a:sym typeface="Inter"/>
              </a:rPr>
              <a:t>while (true)</a:t>
            </a:r>
            <a:r>
              <a:rPr lang="pt-BR" dirty="0">
                <a:latin typeface="Inter"/>
                <a:ea typeface="Inter"/>
                <a:cs typeface="Inter"/>
                <a:sym typeface="Inter"/>
              </a:rPr>
              <a:t>` para exibir </a:t>
            </a:r>
            <a:r>
              <a:rPr lang="pt-BR" b="1" dirty="0">
                <a:latin typeface="Inter"/>
                <a:ea typeface="Inter"/>
                <a:cs typeface="Inter"/>
                <a:sym typeface="Inter"/>
              </a:rPr>
              <a:t>um menu de opções </a:t>
            </a:r>
            <a:r>
              <a:rPr lang="pt-BR" dirty="0">
                <a:latin typeface="Inter"/>
                <a:ea typeface="Inter"/>
                <a:cs typeface="Inter"/>
                <a:sym typeface="Inter"/>
              </a:rPr>
              <a:t>e realizar as operações correspondentes até que seja </a:t>
            </a:r>
            <a:r>
              <a:rPr lang="pt-BR" b="1" dirty="0">
                <a:latin typeface="Inter"/>
                <a:ea typeface="Inter"/>
                <a:cs typeface="Inter"/>
                <a:sym typeface="Inter"/>
              </a:rPr>
              <a:t>digitado 0 </a:t>
            </a:r>
            <a:r>
              <a:rPr lang="pt-BR" dirty="0">
                <a:latin typeface="Inter"/>
                <a:ea typeface="Inter"/>
                <a:cs typeface="Inter"/>
                <a:sym typeface="Inter"/>
              </a:rPr>
              <a:t>para </a:t>
            </a:r>
            <a:r>
              <a:rPr lang="pt-BR" b="1" dirty="0">
                <a:latin typeface="Inter"/>
                <a:ea typeface="Inter"/>
                <a:cs typeface="Inter"/>
                <a:sym typeface="Inter"/>
              </a:rPr>
              <a:t>sair</a:t>
            </a:r>
            <a:r>
              <a:rPr lang="pt-BR" dirty="0"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sp>
        <p:nvSpPr>
          <p:cNvPr id="101" name="Google Shape;101;p18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FFFFFF"/>
                </a:solidFill>
              </a:rPr>
              <a:t>Photo by </a:t>
            </a:r>
            <a:r>
              <a:rPr lang="pt-BR" sz="800" u="sng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 dirty="0">
              <a:solidFill>
                <a:srgbClr val="FFFFFF"/>
              </a:solidFill>
            </a:endParaRPr>
          </a:p>
        </p:txBody>
      </p:sp>
      <p:pic>
        <p:nvPicPr>
          <p:cNvPr id="1028" name="Picture 4" descr="Como ter sucesso na implementação de um software de marketing de conteúdo  na sua empresa">
            <a:extLst>
              <a:ext uri="{FF2B5EF4-FFF2-40B4-BE49-F238E27FC236}">
                <a16:creationId xmlns:a16="http://schemas.microsoft.com/office/drawing/2014/main" id="{5B1039B8-64C5-2AC1-FFBA-88992C40F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4" r="53024"/>
          <a:stretch/>
        </p:blipFill>
        <p:spPr bwMode="auto">
          <a:xfrm>
            <a:off x="5209953" y="88800"/>
            <a:ext cx="3934047" cy="505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On-screen Show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League Spartan</vt:lpstr>
      <vt:lpstr>Inter</vt:lpstr>
      <vt:lpstr>Simple Light</vt:lpstr>
      <vt:lpstr>Desenvolvimento de um sistema de vendas de passagens aéreas</vt:lpstr>
      <vt:lpstr>Objetivo do programa</vt:lpstr>
      <vt:lpstr>Detalhes da implementação</vt:lpstr>
      <vt:lpstr>Testes realizados</vt:lpstr>
      <vt:lpstr>Decisões em implementação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 sistema de vendas de passagens aéreas</dc:title>
  <cp:lastModifiedBy>User</cp:lastModifiedBy>
  <cp:revision>1</cp:revision>
  <dcterms:modified xsi:type="dcterms:W3CDTF">2023-06-15T19:53:05Z</dcterms:modified>
</cp:coreProperties>
</file>