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F1BD8-C292-4D70-8FB5-87CE5E0AA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6E93BE-0E96-47D4-AB63-C7030AF9D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F023B4-3AE9-4B96-8080-59719BCB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79B8-C11D-4947-9329-367914C16C51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A17EE3-064F-45D0-AB13-6022F0C36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62B7ED-5B0B-46A4-9A25-5F59DAAB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FCBE0-4A51-4D8F-BD7C-1BB02965CB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98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8B718-491A-4157-AFF2-C7C2F353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181389-016E-4187-BACC-B8B2D0BC0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EA06F1-A773-400D-84F7-2D4ED208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79B8-C11D-4947-9329-367914C16C51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4FEB12-ED44-43AC-8FA4-B64A37B4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414DDE-DEC7-4D64-9E9D-007FF52C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FCBE0-4A51-4D8F-BD7C-1BB02965CB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55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208B29-7596-475F-9D1E-76BE8E510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3C41CE-BABF-4AC6-8659-CF9D336AB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C197E3-BA3D-46D8-8FF3-403DA8E8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79B8-C11D-4947-9329-367914C16C51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64CBDD-A4AF-4443-B1A5-EA87CA5EC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FA6672-2941-434E-AD01-DE377E62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FCBE0-4A51-4D8F-BD7C-1BB02965CB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33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073BE-1B7C-462E-AF2A-D749BCA0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5BE9DE-1351-4090-9F81-2F26C2C20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576A3D-D7E1-4776-9196-ED6B55C8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79B8-C11D-4947-9329-367914C16C51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AB65F5-5922-4628-9061-D120B50FC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798CDF-4040-4AEA-869F-D62220A7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FCBE0-4A51-4D8F-BD7C-1BB02965CB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48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DB3BE-CF91-4CCD-819C-F8C6D6B1F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501FB5-81E8-4A76-8707-CD81F34ED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319219-77CB-45CB-AA2E-95AB8EC4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79B8-C11D-4947-9329-367914C16C51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2D087A-1116-40CB-BD63-AA6300F29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01DBCD-DD61-42A6-A753-4E552D63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FCBE0-4A51-4D8F-BD7C-1BB02965CB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23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7C714-570D-4624-A388-2F712BD52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3E2643-D8E8-4361-81E2-9E00791E2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E2D90B-53F5-4674-A471-E8C0BA7CA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875BDF-E0A3-4BB6-93AB-C5F900596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79B8-C11D-4947-9329-367914C16C51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725929-95A9-455A-96B7-B59A90979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014260-6719-4F7D-AB2B-11969569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FCBE0-4A51-4D8F-BD7C-1BB02965CB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49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A0986-9911-4788-BB31-BEE93C3E5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CAB587-5414-47A3-A59B-60B10BFB6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C58014-6873-4CD3-96F4-7D0D208BE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AF748F8-87A4-43BF-939B-DD17FEA8E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76B5CE-79E2-4784-8B3F-2B99619C6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A21BE52-B508-4D12-8FF9-666DDF38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79B8-C11D-4947-9329-367914C16C51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22F38E0-EC6D-4089-BD2A-8495E2A1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07ED463-1D60-4CEA-B243-733B5CE0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FCBE0-4A51-4D8F-BD7C-1BB02965CB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21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D89D7-916D-4E0C-B1D0-894FA305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B154B58-2221-465F-8753-EBB737981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79B8-C11D-4947-9329-367914C16C51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BFE41E-CEF6-4D05-838C-EADE2F70D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F632F4-5DDE-4749-A951-706D0135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FCBE0-4A51-4D8F-BD7C-1BB02965CB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41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6277EF-2B70-4032-AC43-2FB8AF8BD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79B8-C11D-4947-9329-367914C16C51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08F3E3C-D956-4698-B243-BAB4753B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36707B-EC17-4D0C-BA7A-812372695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FCBE0-4A51-4D8F-BD7C-1BB02965CB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66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8061C-138A-465E-8A0B-34BD1D90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801A43-EC22-4F6F-BE06-FC74A02CC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B53A35-57FD-478A-8C93-D3374DC7D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8B4F44-CFAD-4CF2-A376-8B362F0FB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79B8-C11D-4947-9329-367914C16C51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87D884-C370-4D9E-A3ED-F7851230E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5B393B-C120-4428-835F-824BA27A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FCBE0-4A51-4D8F-BD7C-1BB02965CB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09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91E14-C38D-40D7-B643-6D9F6895B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E032F3D-6BA1-4C0F-A446-842ED1890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82876E-EB3C-42CB-B455-65DAB0C3E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0D04F8-30C2-45C2-A579-AC588F52A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79B8-C11D-4947-9329-367914C16C51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6B474D-4BA0-424F-853C-28BE7FEBF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ADB9DA-AD73-4DDC-9C6E-CE781F1E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FCBE0-4A51-4D8F-BD7C-1BB02965CB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90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96F85C5-DECC-4147-BFDD-491FD691E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F15880-CEA4-4D6A-8EB1-26F56A0F5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8F917F-04BD-40D7-B230-FB37E7696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C79B8-C11D-4947-9329-367914C16C51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7528AB-7470-439D-AFC7-E5B15FD51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CD57EF-EE7A-4A55-8AFD-4EBC5B328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FCBE0-4A51-4D8F-BD7C-1BB02965CB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6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E3ADEAC-98FC-487B-8990-B8297CF67EED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CB25EF23-FE19-4871-898C-6DE903800B11}"/>
              </a:ext>
            </a:extLst>
          </p:cNvPr>
          <p:cNvSpPr/>
          <p:nvPr/>
        </p:nvSpPr>
        <p:spPr>
          <a:xfrm>
            <a:off x="-2" y="0"/>
            <a:ext cx="12192001" cy="685800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60763A-884F-4488-8DD2-63BF5C64C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166128"/>
            <a:ext cx="9144000" cy="8951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pt-BR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Modelagem de Dados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372A7A94-6F41-4595-9967-D65976B8C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9" y="3796773"/>
            <a:ext cx="3657600" cy="89510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Projeto de Banco de Dados</a:t>
            </a:r>
          </a:p>
          <a:p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Empresa </a:t>
            </a:r>
            <a:r>
              <a:rPr lang="pt-BR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InfoTech</a:t>
            </a:r>
            <a:endParaRPr lang="pt-BR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7449C28-F8C3-46B8-821C-77C8CF04017E}"/>
              </a:ext>
            </a:extLst>
          </p:cNvPr>
          <p:cNvSpPr txBox="1"/>
          <p:nvPr/>
        </p:nvSpPr>
        <p:spPr>
          <a:xfrm>
            <a:off x="0" y="6488668"/>
            <a:ext cx="3641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Ciência da Computação – 1° Período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1B8627D-DC24-4E50-B47E-83A8722C79C8}"/>
              </a:ext>
            </a:extLst>
          </p:cNvPr>
          <p:cNvSpPr txBox="1"/>
          <p:nvPr/>
        </p:nvSpPr>
        <p:spPr>
          <a:xfrm>
            <a:off x="7323219" y="6457890"/>
            <a:ext cx="636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Alunos: João Vitor Nascimento Pereira, Luiz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38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5C9E43F-EC85-4D42-A879-83096613A222}"/>
              </a:ext>
            </a:extLst>
          </p:cNvPr>
          <p:cNvSpPr/>
          <p:nvPr/>
        </p:nvSpPr>
        <p:spPr>
          <a:xfrm>
            <a:off x="0" y="0"/>
            <a:ext cx="12192000" cy="666549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EB27B9-F643-46A1-B792-106CD49C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589" y="192505"/>
            <a:ext cx="4122821" cy="453022"/>
          </a:xfrm>
        </p:spPr>
        <p:txBody>
          <a:bodyPr>
            <a:noAutofit/>
          </a:bodyPr>
          <a:lstStyle/>
          <a:p>
            <a:pPr algn="ctr"/>
            <a:r>
              <a:rPr lang="pt-BR" sz="3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Empresa </a:t>
            </a:r>
            <a:r>
              <a:rPr lang="pt-BR" sz="30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InfoTech</a:t>
            </a:r>
            <a:endParaRPr lang="pt-BR" sz="3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F2FBC9-F200-42BB-8CCB-4CFEE9DB8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519"/>
            <a:ext cx="10515600" cy="4351338"/>
          </a:xfrm>
        </p:spPr>
        <p:txBody>
          <a:bodyPr>
            <a:no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InfoTech</a:t>
            </a:r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conta com vários vendedores, cada um tendo seu ID único, nome e idade. Eles são responsáveis pelas vendas dos produtos da loja.</a:t>
            </a:r>
          </a:p>
          <a:p>
            <a:pPr algn="just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Cada produto contém uma ID única, nome e seu valor respectivo, e cada produto possui uma categoria específica que é vinculada a partir de um ID.</a:t>
            </a:r>
          </a:p>
          <a:p>
            <a:pPr algn="just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Cada categoria contém um ID, que é usado para ser vinculado a um determinado produto, e o nome desta categoria em específico.</a:t>
            </a:r>
          </a:p>
          <a:p>
            <a:pPr algn="just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Cada vendedor registra suas vendas numa tabela de vendas, sendo esta contendo o ID do produto vendido, a quantidade vendida e o ID do vendedor que realizou esta venda.</a:t>
            </a:r>
          </a:p>
        </p:txBody>
      </p:sp>
    </p:spTree>
    <p:extLst>
      <p:ext uri="{BB962C8B-B14F-4D97-AF65-F5344CB8AC3E}">
        <p14:creationId xmlns:p14="http://schemas.microsoft.com/office/powerpoint/2010/main" val="8503563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Modelagem de Dados</vt:lpstr>
      <vt:lpstr>Empresa InfoTech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de Dados</dc:title>
  <dc:creator>João Vitor Nascimento Pereira</dc:creator>
  <cp:lastModifiedBy>João Vitor Nascimento Pereira</cp:lastModifiedBy>
  <cp:revision>9</cp:revision>
  <dcterms:created xsi:type="dcterms:W3CDTF">2025-04-01T15:35:04Z</dcterms:created>
  <dcterms:modified xsi:type="dcterms:W3CDTF">2025-04-01T16:45:28Z</dcterms:modified>
</cp:coreProperties>
</file>