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F9A43-FAC4-42F0-B715-51A6C1FB335F}" v="10" dt="2025-05-11T22:17:00.878"/>
    <p1510:client id="{8624E861-B1A9-4B72-A03A-33817010487F}" v="43" dt="2025-05-11T22:11:09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magem 3" descr="Interface gráfica do usuário, Site">
            <a:extLst>
              <a:ext uri="{FF2B5EF4-FFF2-40B4-BE49-F238E27FC236}">
                <a16:creationId xmlns:a16="http://schemas.microsoft.com/office/drawing/2014/main" id="{28714221-8171-3E9A-F1BA-3370D3D4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490" cy="68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774F-0D1B-207C-61B3-A89C7423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" name="Espaço Reservado para Conteúdo 15" descr="Texto">
            <a:extLst>
              <a:ext uri="{FF2B5EF4-FFF2-40B4-BE49-F238E27FC236}">
                <a16:creationId xmlns:a16="http://schemas.microsoft.com/office/drawing/2014/main" id="{F69BEE02-C773-99D2-F35C-711F4C6B0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211538" cy="6861907"/>
          </a:xfrm>
        </p:spPr>
      </p:pic>
    </p:spTree>
    <p:extLst>
      <p:ext uri="{BB962C8B-B14F-4D97-AF65-F5344CB8AC3E}">
        <p14:creationId xmlns:p14="http://schemas.microsoft.com/office/powerpoint/2010/main" val="208933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F1052-D7BB-2BAA-6CDB-8CA8787E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Diagrama">
            <a:extLst>
              <a:ext uri="{FF2B5EF4-FFF2-40B4-BE49-F238E27FC236}">
                <a16:creationId xmlns:a16="http://schemas.microsoft.com/office/drawing/2014/main" id="{7BF0122E-1292-D798-8E7D-515E047F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211538" cy="6861907"/>
          </a:xfrm>
        </p:spPr>
      </p:pic>
    </p:spTree>
    <p:extLst>
      <p:ext uri="{BB962C8B-B14F-4D97-AF65-F5344CB8AC3E}">
        <p14:creationId xmlns:p14="http://schemas.microsoft.com/office/powerpoint/2010/main" val="108332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CFA5-F670-831E-E890-5E397D68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Diagrama">
            <a:extLst>
              <a:ext uri="{FF2B5EF4-FFF2-40B4-BE49-F238E27FC236}">
                <a16:creationId xmlns:a16="http://schemas.microsoft.com/office/drawing/2014/main" id="{88D00A6D-D945-8702-898B-A3F79E49E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4"/>
            <a:ext cx="12211538" cy="6861907"/>
          </a:xfrm>
        </p:spPr>
      </p:pic>
    </p:spTree>
    <p:extLst>
      <p:ext uri="{BB962C8B-B14F-4D97-AF65-F5344CB8AC3E}">
        <p14:creationId xmlns:p14="http://schemas.microsoft.com/office/powerpoint/2010/main" val="393002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360166" cy="70156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003330" y="365125"/>
            <a:ext cx="6353505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Entidade-Relacionamento</a:t>
            </a:r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73" y="1284248"/>
            <a:ext cx="10060253" cy="5167312"/>
          </a:xfrm>
        </p:spPr>
      </p:pic>
    </p:spTree>
    <p:extLst>
      <p:ext uri="{BB962C8B-B14F-4D97-AF65-F5344CB8AC3E}">
        <p14:creationId xmlns:p14="http://schemas.microsoft.com/office/powerpoint/2010/main" val="33199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360166" cy="70156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003330" y="365125"/>
            <a:ext cx="6353505" cy="5539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 de Dados na Prática</a:t>
            </a:r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88" y="1284248"/>
            <a:ext cx="9136588" cy="5032375"/>
          </a:xfrm>
        </p:spPr>
      </p:pic>
    </p:spTree>
    <p:extLst>
      <p:ext uri="{BB962C8B-B14F-4D97-AF65-F5344CB8AC3E}">
        <p14:creationId xmlns:p14="http://schemas.microsoft.com/office/powerpoint/2010/main" val="3020961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ALUNOS</cp:lastModifiedBy>
  <cp:revision>37</cp:revision>
  <dcterms:created xsi:type="dcterms:W3CDTF">2025-05-11T22:07:38Z</dcterms:created>
  <dcterms:modified xsi:type="dcterms:W3CDTF">2025-05-13T22:41:14Z</dcterms:modified>
</cp:coreProperties>
</file>