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7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56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9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05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75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74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35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24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17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6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3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6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2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56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3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86D5FA-3EA5-41F4-AE1E-943AFC1D4535}" type="datetimeFigureOut">
              <a:rPr lang="pt-BR" smtClean="0"/>
              <a:t>13/06/2017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C7AF1-D320-42F2-B123-D04CA9818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7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96711"/>
            <a:ext cx="9144000" cy="2302933"/>
          </a:xfrm>
        </p:spPr>
        <p:txBody>
          <a:bodyPr/>
          <a:lstStyle/>
          <a:p>
            <a:r>
              <a:rPr lang="pt-BR" dirty="0" smtClean="0"/>
              <a:t>O trabalho do cuidado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43955" y="2799645"/>
            <a:ext cx="7392474" cy="3962400"/>
          </a:xfrm>
        </p:spPr>
        <p:txBody>
          <a:bodyPr>
            <a:normAutofit/>
          </a:bodyPr>
          <a:lstStyle/>
          <a:p>
            <a:r>
              <a:rPr lang="pt-BR" dirty="0" smtClean="0"/>
              <a:t>Intimidade e mercado: o cuidado de idosos em instituições de longa permanência</a:t>
            </a:r>
          </a:p>
          <a:p>
            <a:r>
              <a:rPr lang="pt-BR" dirty="0" smtClean="0"/>
              <a:t>Bruna – 606626                   Daiane – 541427     </a:t>
            </a:r>
          </a:p>
          <a:p>
            <a:r>
              <a:rPr lang="pt-BR" dirty="0" smtClean="0"/>
              <a:t>  Gabriella – 744970         Heloisa – 744973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Julya</a:t>
            </a:r>
            <a:r>
              <a:rPr lang="pt-BR" dirty="0" smtClean="0"/>
              <a:t> – 744980                Larissa - 744981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6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      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 Mercantilização da vida íntima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err="1" smtClean="0"/>
              <a:t>Habitus</a:t>
            </a:r>
            <a:r>
              <a:rPr lang="pt-BR" dirty="0" smtClean="0"/>
              <a:t> feminino de cuidado</a:t>
            </a:r>
          </a:p>
          <a:p>
            <a:endParaRPr lang="pt-BR" dirty="0" smtClean="0"/>
          </a:p>
          <a:p>
            <a:r>
              <a:rPr lang="pt-BR" dirty="0" smtClean="0"/>
              <a:t> Separação entre as esferas pública e privada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1600" dirty="0" smtClean="0"/>
              <a:t>                                                                                     http</a:t>
            </a:r>
            <a:r>
              <a:rPr lang="pt-BR" sz="1600" dirty="0"/>
              <a:t>://mprs.mp.br/dirhum/noticias/id32760.html?impressao=1</a:t>
            </a:r>
          </a:p>
        </p:txBody>
      </p:sp>
      <p:pic>
        <p:nvPicPr>
          <p:cNvPr id="4" name="Picture 4" descr="Resultado de imagem para ILP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7" y="2556932"/>
            <a:ext cx="35052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 Proposta analítica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 smtClean="0"/>
              <a:t>Tradição familiar</a:t>
            </a:r>
          </a:p>
          <a:p>
            <a:r>
              <a:rPr lang="pt-BR" dirty="0" smtClean="0"/>
              <a:t>Arte de fingir</a:t>
            </a:r>
          </a:p>
          <a:p>
            <a:r>
              <a:rPr lang="pt-BR" dirty="0" smtClean="0"/>
              <a:t>Técnica taylorista de cuidado</a:t>
            </a:r>
          </a:p>
          <a:p>
            <a:r>
              <a:rPr lang="pt-BR" dirty="0" smtClean="0"/>
              <a:t> Trabalho do cuidado</a:t>
            </a:r>
          </a:p>
          <a:p>
            <a:r>
              <a:rPr lang="pt-BR" dirty="0" smtClean="0"/>
              <a:t> Infantilização do idoso                          </a:t>
            </a:r>
            <a:r>
              <a:rPr lang="pt-BR" sz="1600" dirty="0" smtClean="0"/>
              <a:t>https</a:t>
            </a:r>
            <a:r>
              <a:rPr lang="pt-BR" sz="1600" dirty="0"/>
              <a:t>://www.flickr.com/photos/camilili/4911628097</a:t>
            </a:r>
          </a:p>
        </p:txBody>
      </p:sp>
      <p:pic>
        <p:nvPicPr>
          <p:cNvPr id="2052" name="Picture 4" descr="Resultado de imagem para sr fredericks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25" y="2556932"/>
            <a:ext cx="2227016" cy="271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Método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Etnografia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Observação participante</a:t>
            </a:r>
          </a:p>
          <a:p>
            <a:endParaRPr lang="pt-BR" dirty="0" smtClean="0"/>
          </a:p>
          <a:p>
            <a:r>
              <a:rPr lang="pt-BR" dirty="0" smtClean="0"/>
              <a:t> Entrevistas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10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016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             Resultados de pesquisa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 Precarização dos vínculos familiares e institucionalização da pessoa idosa </a:t>
            </a:r>
          </a:p>
          <a:p>
            <a:r>
              <a:rPr lang="pt-BR" dirty="0" smtClean="0"/>
              <a:t> Estrutura das </a:t>
            </a:r>
            <a:r>
              <a:rPr lang="pt-BR" dirty="0" err="1" smtClean="0"/>
              <a:t>ILPIs</a:t>
            </a:r>
            <a:endParaRPr lang="pt-BR" dirty="0" smtClean="0"/>
          </a:p>
          <a:p>
            <a:r>
              <a:rPr lang="pt-BR" dirty="0" smtClean="0"/>
              <a:t> Convivência comunitária</a:t>
            </a:r>
          </a:p>
          <a:p>
            <a:r>
              <a:rPr lang="pt-BR" dirty="0" smtClean="0"/>
              <a:t>Mulheres Cuidadoras: quem são elas?</a:t>
            </a:r>
          </a:p>
          <a:p>
            <a:r>
              <a:rPr lang="pt-BR" dirty="0"/>
              <a:t> </a:t>
            </a:r>
            <a:r>
              <a:rPr lang="pt-BR" dirty="0" smtClean="0"/>
              <a:t>Estabelecidos e outsiders</a:t>
            </a:r>
          </a:p>
          <a:p>
            <a:r>
              <a:rPr lang="pt-BR" dirty="0"/>
              <a:t> </a:t>
            </a:r>
            <a:r>
              <a:rPr lang="pt-BR" dirty="0" smtClean="0"/>
              <a:t>Inibição da sexualidade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300" dirty="0" smtClean="0"/>
              <a:t>https</a:t>
            </a:r>
            <a:r>
              <a:rPr lang="pt-BR" sz="2300" dirty="0"/>
              <a:t>://pt.dreamstime.com/ilustra%C3%A7%C3%A3o-stock-refei%C3%A7%C3%B5es-superiores-do-cuidado-image54798871</a:t>
            </a:r>
            <a:endParaRPr lang="pt-BR" sz="2300" dirty="0" smtClean="0"/>
          </a:p>
          <a:p>
            <a:pPr marL="0" indent="0">
              <a:buNone/>
            </a:pPr>
            <a:r>
              <a:rPr lang="pt-BR" dirty="0"/>
              <a:t> </a:t>
            </a:r>
            <a:endParaRPr lang="pt-BR" dirty="0" smtClean="0"/>
          </a:p>
        </p:txBody>
      </p:sp>
      <p:pic>
        <p:nvPicPr>
          <p:cNvPr id="4098" name="Picture 2" descr="Resultado de imagem para idosos e cuidadores desen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30" y="2878854"/>
            <a:ext cx="2658283" cy="196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0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Família moderna</a:t>
            </a:r>
          </a:p>
          <a:p>
            <a:r>
              <a:rPr lang="pt-BR" dirty="0" smtClean="0"/>
              <a:t>Modernidade líquida</a:t>
            </a:r>
          </a:p>
          <a:p>
            <a:r>
              <a:rPr lang="pt-BR" dirty="0"/>
              <a:t> </a:t>
            </a:r>
            <a:r>
              <a:rPr lang="pt-BR" dirty="0" smtClean="0"/>
              <a:t>Dimensão social da intimidade e do mercado</a:t>
            </a:r>
          </a:p>
          <a:p>
            <a:r>
              <a:rPr lang="pt-BR" dirty="0" smtClean="0"/>
              <a:t> Interdependência entre cuidadora e pessoas idosas</a:t>
            </a:r>
          </a:p>
          <a:p>
            <a:r>
              <a:rPr lang="pt-BR" dirty="0"/>
              <a:t> </a:t>
            </a:r>
            <a:r>
              <a:rPr lang="pt-BR" dirty="0" smtClean="0"/>
              <a:t>Observação final</a:t>
            </a:r>
          </a:p>
          <a:p>
            <a:r>
              <a:rPr lang="pt-BR" dirty="0"/>
              <a:t> </a:t>
            </a:r>
            <a:r>
              <a:rPr lang="pt-BR" dirty="0" smtClean="0"/>
              <a:t>Perfil atual das </a:t>
            </a:r>
            <a:r>
              <a:rPr lang="pt-BR" dirty="0" err="1" smtClean="0"/>
              <a:t>ILPIs</a:t>
            </a:r>
            <a:r>
              <a:rPr lang="pt-BR" dirty="0" smtClean="0"/>
              <a:t> e das condições dos idosos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403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379</TotalTime>
  <Words>170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Orgânico</vt:lpstr>
      <vt:lpstr>O trabalho do cuidado</vt:lpstr>
      <vt:lpstr>                          Introdução</vt:lpstr>
      <vt:lpstr>                    Proposta analítica</vt:lpstr>
      <vt:lpstr>                Método de pesquisa</vt:lpstr>
      <vt:lpstr>              Resultados de pesquisa </vt:lpstr>
      <vt:lpstr>                  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trabalho do cuidado</dc:title>
  <dc:creator>gabriella silva ribeiro</dc:creator>
  <cp:lastModifiedBy>gabriella silva ribeiro</cp:lastModifiedBy>
  <cp:revision>16</cp:revision>
  <dcterms:created xsi:type="dcterms:W3CDTF">2017-05-26T11:49:31Z</dcterms:created>
  <dcterms:modified xsi:type="dcterms:W3CDTF">2017-06-13T11:17:13Z</dcterms:modified>
</cp:coreProperties>
</file>