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14"/>
  </p:notesMasterIdLst>
  <p:sldIdLst>
    <p:sldId id="256" r:id="rId3"/>
    <p:sldId id="332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 varScale="1">
        <p:scale>
          <a:sx n="77" d="100"/>
          <a:sy n="77" d="100"/>
        </p:scale>
        <p:origin x="172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F563-8A8A-479F-9F59-FBE37F050CFE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2215-68F8-4D7A-BF5E-0F230C7F20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3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6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754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788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66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642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67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752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3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3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5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94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D0F24E-3770-440B-B05A-A8110B3BE8C9}" type="datetimeFigureOut">
              <a:rPr lang="pt-BR" smtClean="0"/>
              <a:pPr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D1C5EE-5B22-4921-9AB4-3DE09B48DFBB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programação Orientada a objetos Avançada</a:t>
            </a:r>
            <a:br>
              <a:rPr lang="pt-BR" dirty="0"/>
            </a:br>
            <a:r>
              <a:rPr lang="pt-BR" sz="2700" dirty="0"/>
              <a:t>2019/1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Dr. Valter Vieira de Camargo</a:t>
            </a:r>
          </a:p>
          <a:p>
            <a:r>
              <a:rPr lang="pt-BR" dirty="0"/>
              <a:t>Departamento de Computação - UFSCar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 de Pacote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23528" y="1484784"/>
            <a:ext cx="4572000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Cliente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ICliente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calcularDivida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100;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tângulo 8"/>
          <p:cNvSpPr/>
          <p:nvPr/>
        </p:nvSpPr>
        <p:spPr>
          <a:xfrm>
            <a:off x="4572000" y="188640"/>
            <a:ext cx="4572000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interface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ICliente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calcularDivida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44016" y="4365104"/>
            <a:ext cx="6876256" cy="25545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FactoryCliente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ICliente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criaObjetosCliente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Cliente();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1A009F-5109-4A4B-B079-0CD53F04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0FAE6EA-D4B0-4879-B4C9-E9463E9D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Conceitos Abstratos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Relacionamentos com multiplicidades e nomes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dependências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associação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herança 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 implementação (interface)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Classes de Entidade, </a:t>
            </a:r>
            <a:r>
              <a:rPr lang="pt-BR" dirty="0" err="1"/>
              <a:t>Boundary</a:t>
            </a:r>
            <a:r>
              <a:rPr lang="pt-BR" dirty="0"/>
              <a:t> e </a:t>
            </a:r>
            <a:r>
              <a:rPr lang="pt-BR" dirty="0" err="1"/>
              <a:t>Control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Instâncias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err="1"/>
              <a:t>Aninhamento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Interfaces providas e requeridas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visibilidades (público, privado e protegido)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Estereótipos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membros estáticos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notas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52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772306-C91F-4418-808A-D643E527B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UML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C7D3D24-6E4E-4702-8783-4D7CC8F88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8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que são pacotes ?</a:t>
            </a:r>
          </a:p>
          <a:p>
            <a:r>
              <a:rPr lang="pt-BR" dirty="0"/>
              <a:t>Para que servem ?</a:t>
            </a:r>
          </a:p>
          <a:p>
            <a:pPr lvl="1"/>
            <a:r>
              <a:rPr lang="pt-BR" dirty="0"/>
              <a:t>Organização de sistemas grandes em subsistemas</a:t>
            </a:r>
          </a:p>
          <a:p>
            <a:pPr lvl="1"/>
            <a:r>
              <a:rPr lang="pt-BR" dirty="0"/>
              <a:t>Agrupamento de classes relacionadas semanticamente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71503"/>
            <a:ext cx="8690620" cy="306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de cantos arredondados 7"/>
          <p:cNvSpPr/>
          <p:nvPr/>
        </p:nvSpPr>
        <p:spPr>
          <a:xfrm>
            <a:off x="467544" y="5949280"/>
            <a:ext cx="1872208" cy="62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namespace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2339752" y="4797152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2339752" y="5805264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2339752" y="5013176"/>
            <a:ext cx="518457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entre Pacotes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5406181" cy="19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de cantos arredondados 5"/>
          <p:cNvSpPr/>
          <p:nvPr/>
        </p:nvSpPr>
        <p:spPr>
          <a:xfrm>
            <a:off x="2195736" y="3645024"/>
            <a:ext cx="41764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significa 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2070" y="4725144"/>
            <a:ext cx="7914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- Há somente uma classe no package1 que depende de somente uma classe no p2 ? </a:t>
            </a:r>
          </a:p>
          <a:p>
            <a:pPr>
              <a:buFontTx/>
              <a:buChar char="-"/>
            </a:pPr>
            <a:r>
              <a:rPr lang="pt-BR" sz="1600" dirty="0"/>
              <a:t> Há várias classes no package 1 que dependem de várias outras no pacote 2 ? </a:t>
            </a:r>
          </a:p>
          <a:p>
            <a:pPr>
              <a:buFontTx/>
              <a:buChar char="-"/>
            </a:pPr>
            <a:r>
              <a:rPr lang="pt-BR" sz="1600" dirty="0"/>
              <a:t> Não há nenhuma classe no p2 que dependa de classes do p1 ? </a:t>
            </a:r>
          </a:p>
          <a:p>
            <a:pPr>
              <a:buFontTx/>
              <a:buChar char="-"/>
            </a:pPr>
            <a:r>
              <a:rPr lang="pt-BR" sz="1600" dirty="0"/>
              <a:t> Não há relacionamentos de associação entre classes de ambos os pacotes ?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5536" y="5877272"/>
            <a:ext cx="8425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pt-BR" sz="1600" i="1" dirty="0"/>
              <a:t>Há </a:t>
            </a:r>
            <a:r>
              <a:rPr lang="pt-BR" sz="1600" b="1" i="1" dirty="0"/>
              <a:t>pelo menos</a:t>
            </a:r>
            <a:r>
              <a:rPr lang="pt-BR" sz="1600" i="1" dirty="0"/>
              <a:t> uma classe no pacote 1 que está acoplada (associação/dependência) com</a:t>
            </a:r>
          </a:p>
          <a:p>
            <a:r>
              <a:rPr lang="pt-BR" sz="1600" b="1" i="1" dirty="0"/>
              <a:t>pelo menos</a:t>
            </a:r>
            <a:r>
              <a:rPr lang="pt-BR" sz="1600" i="1" dirty="0"/>
              <a:t> uma classe no pacote2.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 de pacotes 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5496" y="384175"/>
            <a:ext cx="8990642" cy="592514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Imagem 4" descr="diagrama de pacotes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6239" y="0"/>
            <a:ext cx="683152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46848" cy="4873752"/>
          </a:xfrm>
        </p:spPr>
        <p:txBody>
          <a:bodyPr>
            <a:normAutofit/>
          </a:bodyPr>
          <a:lstStyle/>
          <a:p>
            <a:r>
              <a:rPr lang="pt-BR" dirty="0"/>
              <a:t>Privado (-)</a:t>
            </a:r>
          </a:p>
          <a:p>
            <a:pPr lvl="1"/>
            <a:r>
              <a:rPr lang="pt-BR" dirty="0"/>
              <a:t>Somente a própria classe tem acesso “direto”</a:t>
            </a:r>
          </a:p>
          <a:p>
            <a:r>
              <a:rPr lang="pt-BR" dirty="0"/>
              <a:t>Público (+)</a:t>
            </a:r>
          </a:p>
          <a:p>
            <a:pPr lvl="1"/>
            <a:r>
              <a:rPr lang="pt-BR" dirty="0"/>
              <a:t>Todos possuem acesso direto, inclusive classes de outros pacotes</a:t>
            </a:r>
          </a:p>
          <a:p>
            <a:r>
              <a:rPr lang="pt-BR" dirty="0"/>
              <a:t>Protegido (#)</a:t>
            </a:r>
          </a:p>
          <a:p>
            <a:pPr lvl="1"/>
            <a:r>
              <a:rPr lang="pt-BR" dirty="0"/>
              <a:t>Somente classes filhas possuem acesso “direto”</a:t>
            </a:r>
          </a:p>
          <a:p>
            <a:r>
              <a:rPr lang="pt-BR" dirty="0">
                <a:highlight>
                  <a:srgbClr val="FFFF00"/>
                </a:highlight>
              </a:rPr>
              <a:t>Pacote (~)</a:t>
            </a:r>
          </a:p>
          <a:p>
            <a:pPr lvl="1"/>
            <a:r>
              <a:rPr lang="pt-BR" dirty="0">
                <a:highlight>
                  <a:srgbClr val="FFFF00"/>
                </a:highlight>
              </a:rPr>
              <a:t>É público dentro do pacote. Classes de outros pacotes não conseguem ver.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72816"/>
            <a:ext cx="3506117" cy="465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 de Pacote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Ótimo para gerenciar/controlar o acesso a classes entre pacotes</a:t>
            </a:r>
          </a:p>
          <a:p>
            <a:r>
              <a:rPr lang="pt-BR" sz="1800" dirty="0"/>
              <a:t>Permite que você decida se classes de um pacote podem ser vistas por outro</a:t>
            </a:r>
          </a:p>
          <a:p>
            <a:r>
              <a:rPr lang="pt-BR" sz="1800" dirty="0"/>
              <a:t>Se você atribuiu visibilidade de pacote a uma classe, ela não poderá ser nem ao mesmo importada dentro de outro pacote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87276"/>
            <a:ext cx="8938617" cy="278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 de Pacote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7992888" cy="3240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View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public static void main (String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divida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i="1" dirty="0" err="1">
                <a:latin typeface="Courier New" pitchFamily="49" charset="0"/>
                <a:cs typeface="Courier New" pitchFamily="49" charset="0"/>
              </a:rPr>
              <a:t>getDividaCliente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System.</a:t>
            </a:r>
            <a:r>
              <a:rPr lang="pt-BR" sz="1600" b="1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("A divida do cliente é " + divida);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31640" y="3501008"/>
            <a:ext cx="781236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Model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float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getDividaCliente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idCliente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ICliente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c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FactoryCliente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criaObjetosCliente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c.calcularDivida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399</Words>
  <Application>Microsoft Office PowerPoint</Application>
  <PresentationFormat>Apresentação na tela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Courier New</vt:lpstr>
      <vt:lpstr>Tahoma</vt:lpstr>
      <vt:lpstr>Tw Cen MT</vt:lpstr>
      <vt:lpstr>Tw Cen MT Condensed</vt:lpstr>
      <vt:lpstr>Wingdings</vt:lpstr>
      <vt:lpstr>Wingdings 2</vt:lpstr>
      <vt:lpstr>Wingdings 3</vt:lpstr>
      <vt:lpstr>HDOfficeLightV0</vt:lpstr>
      <vt:lpstr>Integral</vt:lpstr>
      <vt:lpstr> programação Orientada a objetos Avançada 2019/1</vt:lpstr>
      <vt:lpstr>Revisão de UML</vt:lpstr>
      <vt:lpstr>Pacotes</vt:lpstr>
      <vt:lpstr>Relacionamento entre Pacotes</vt:lpstr>
      <vt:lpstr>Apresentação do PowerPoint</vt:lpstr>
      <vt:lpstr>Apresentação do PowerPoint</vt:lpstr>
      <vt:lpstr>Visibilidade</vt:lpstr>
      <vt:lpstr>Visibilidade de Pacote</vt:lpstr>
      <vt:lpstr>Visibilidade de Pacote</vt:lpstr>
      <vt:lpstr>Visibilidade de Pacote</vt:lpstr>
      <vt:lpstr>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 e Padrões 2019/1</dc:title>
  <dc:creator>Valter Camargo</dc:creator>
  <cp:lastModifiedBy>Valter Camargo</cp:lastModifiedBy>
  <cp:revision>9</cp:revision>
  <dcterms:created xsi:type="dcterms:W3CDTF">2019-03-15T01:41:33Z</dcterms:created>
  <dcterms:modified xsi:type="dcterms:W3CDTF">2019-03-21T13:17:33Z</dcterms:modified>
</cp:coreProperties>
</file>