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3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6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800000"/>
    <a:srgbClr val="80808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 autoAdjust="0"/>
  </p:normalViewPr>
  <p:slideViewPr>
    <p:cSldViewPr>
      <p:cViewPr>
        <p:scale>
          <a:sx n="70" d="100"/>
          <a:sy n="70" d="100"/>
        </p:scale>
        <p:origin x="-123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C275EEF5-8FC1-4C88-ADB8-EDA8FFD461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D2CB9F-6994-465F-96E1-B2787CDBBD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BB6F-DD00-4869-BB74-1E14F5B3435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477D9-8F1B-403D-A3D9-6A461961803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06488636-612B-489B-8B99-49C2B30065F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594CF-E08E-4DFB-9DA2-86FCF136773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5609-6F8B-43C8-B834-F4DC9E7BDEF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9077863-16C9-454D-B5FC-126B1F83D57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38A3C-35D5-4EFC-8662-2331E20DD7C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F532918-3FA1-4697-ABD1-C4DA19DB5E8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BF868B1-DCB5-46F4-9A96-92D06A4C126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2D9C2-7774-440A-AB6D-B13C3FB910CC}" type="datetimeFigureOut">
              <a:rPr lang="pt-BR" smtClean="0"/>
              <a:pPr/>
              <a:t>17/06/2016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8AFD49-333D-4851-9B18-59D141D731E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pt-BR" dirty="0" smtClean="0"/>
              <a:t>Introdução aos Sistemas de Informação</a:t>
            </a:r>
            <a:endParaRPr lang="pt-B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Diagrama de Pacotes e Visibilidade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Prof. Dr. </a:t>
            </a:r>
            <a:r>
              <a:rPr lang="en-US" dirty="0" err="1" smtClean="0"/>
              <a:t>Valter</a:t>
            </a:r>
            <a:r>
              <a:rPr lang="en-US" dirty="0" smtClean="0"/>
              <a:t> </a:t>
            </a:r>
            <a:r>
              <a:rPr lang="en-US" dirty="0" err="1" smtClean="0"/>
              <a:t>Camargo</a:t>
            </a:r>
            <a:endParaRPr lang="pt-BR" dirty="0" smtClean="0"/>
          </a:p>
        </p:txBody>
      </p:sp>
      <p:pic>
        <p:nvPicPr>
          <p:cNvPr id="3076" name="Picture 5" descr="d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43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6" descr="top_logo_ufscar_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0"/>
            <a:ext cx="1676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de Pacote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7992888" cy="3240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static void main (String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divida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i="1" dirty="0" err="1" smtClean="0">
                <a:latin typeface="Courier New" pitchFamily="49" charset="0"/>
                <a:cs typeface="Courier New" pitchFamily="49" charset="0"/>
              </a:rPr>
              <a:t>getDividaCliente</a:t>
            </a:r>
            <a:r>
              <a:rPr lang="pt-BR" sz="1600" b="1" i="1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System.</a:t>
            </a:r>
            <a:r>
              <a:rPr lang="pt-BR" sz="1600" b="1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b="1" i="1" dirty="0" smtClean="0">
                <a:latin typeface="Courier New" pitchFamily="49" charset="0"/>
                <a:cs typeface="Courier New" pitchFamily="49" charset="0"/>
              </a:rPr>
              <a:t>("A divida do cliente é " + divida);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31640" y="3501008"/>
            <a:ext cx="781236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static float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getDividaCliente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idCliente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FactoryCliente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criaObjetosCliente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c.calcularDivida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de Pacote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484784"/>
            <a:ext cx="457200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Cliente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calcularDivida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100;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72000" y="188640"/>
            <a:ext cx="4572000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calcularDivida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4016" y="4365104"/>
            <a:ext cx="6876256" cy="2554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FactoryCliente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criaObjetosCliente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Cliente();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são pacotes ?</a:t>
            </a:r>
          </a:p>
          <a:p>
            <a:r>
              <a:rPr lang="pt-BR" dirty="0" smtClean="0"/>
              <a:t>Para que servem ?</a:t>
            </a:r>
          </a:p>
          <a:p>
            <a:pPr lvl="1"/>
            <a:r>
              <a:rPr lang="pt-BR" dirty="0" smtClean="0"/>
              <a:t>Organização de sistemas grandes</a:t>
            </a:r>
          </a:p>
          <a:p>
            <a:pPr lvl="1"/>
            <a:r>
              <a:rPr lang="pt-BR" dirty="0" smtClean="0"/>
              <a:t>Agrupamento de classes relacionadas semanticamente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71503"/>
            <a:ext cx="8690620" cy="306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de cantos arredondados 7"/>
          <p:cNvSpPr/>
          <p:nvPr/>
        </p:nvSpPr>
        <p:spPr>
          <a:xfrm>
            <a:off x="467544" y="5949280"/>
            <a:ext cx="1872208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namespace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339752" y="4797152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2339752" y="5805264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2339752" y="5013176"/>
            <a:ext cx="51845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entre Pacotes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406181" cy="19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de cantos arredondados 5"/>
          <p:cNvSpPr/>
          <p:nvPr/>
        </p:nvSpPr>
        <p:spPr>
          <a:xfrm>
            <a:off x="2195736" y="3645024"/>
            <a:ext cx="41764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significa ?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2070" y="4725144"/>
            <a:ext cx="7914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- Há somente uma classe no package1 que depende de somente uma classe no p2 ? </a:t>
            </a:r>
          </a:p>
          <a:p>
            <a:pPr>
              <a:buFontTx/>
              <a:buChar char="-"/>
            </a:pPr>
            <a:r>
              <a:rPr lang="pt-BR" sz="1600" dirty="0" smtClean="0"/>
              <a:t> Há várias classes no package 1 que dependem de várias outras no pacote 2 ? </a:t>
            </a:r>
          </a:p>
          <a:p>
            <a:pPr>
              <a:buFontTx/>
              <a:buChar char="-"/>
            </a:pPr>
            <a:r>
              <a:rPr lang="pt-BR" sz="1600" dirty="0" smtClean="0"/>
              <a:t> Não há nenhuma classe no p2 que dependa de classes do p1 ? </a:t>
            </a:r>
          </a:p>
          <a:p>
            <a:pPr>
              <a:buFontTx/>
              <a:buChar char="-"/>
            </a:pPr>
            <a:r>
              <a:rPr lang="pt-BR" sz="1600" dirty="0" smtClean="0"/>
              <a:t> Não há relacionamentos de associação entre classes de ambos os pacotes ?  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5877272"/>
            <a:ext cx="8425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pt-BR" sz="1600" i="1" dirty="0" smtClean="0"/>
              <a:t>Há </a:t>
            </a:r>
            <a:r>
              <a:rPr lang="pt-BR" sz="1600" b="1" i="1" dirty="0" smtClean="0"/>
              <a:t>pelo menos</a:t>
            </a:r>
            <a:r>
              <a:rPr lang="pt-BR" sz="1600" i="1" dirty="0" smtClean="0"/>
              <a:t> uma classe no pacote 1 que está acoplada (associação/dependência) com</a:t>
            </a:r>
          </a:p>
          <a:p>
            <a:r>
              <a:rPr lang="pt-BR" sz="1600" b="1" i="1" dirty="0" smtClean="0"/>
              <a:t>pelo menos</a:t>
            </a:r>
            <a:r>
              <a:rPr lang="pt-BR" sz="1600" i="1" dirty="0" smtClean="0"/>
              <a:t> uma classe no pacote2.</a:t>
            </a:r>
            <a:endParaRPr lang="pt-BR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 de pacotes 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384175"/>
            <a:ext cx="8990642" cy="592514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Imagem 4" descr="diagrama de pacote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6239" y="0"/>
            <a:ext cx="683152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6848" cy="48737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Privado</a:t>
            </a:r>
          </a:p>
          <a:p>
            <a:pPr lvl="1"/>
            <a:r>
              <a:rPr lang="pt-BR" dirty="0" smtClean="0"/>
              <a:t>Somente a própria classe tem acesso “direto”</a:t>
            </a:r>
          </a:p>
          <a:p>
            <a:r>
              <a:rPr lang="pt-BR" dirty="0" smtClean="0"/>
              <a:t>Público</a:t>
            </a:r>
          </a:p>
          <a:p>
            <a:pPr lvl="1"/>
            <a:r>
              <a:rPr lang="pt-BR" dirty="0" smtClean="0"/>
              <a:t>Todos possuem acesso direto, inclusive classes de outros pacotes</a:t>
            </a:r>
          </a:p>
          <a:p>
            <a:r>
              <a:rPr lang="pt-BR" dirty="0" smtClean="0"/>
              <a:t>Protegido</a:t>
            </a:r>
          </a:p>
          <a:p>
            <a:pPr lvl="1"/>
            <a:r>
              <a:rPr lang="pt-BR" dirty="0" smtClean="0"/>
              <a:t>Somente classes filhas possuem acesso “direto”</a:t>
            </a:r>
          </a:p>
          <a:p>
            <a:r>
              <a:rPr lang="pt-BR" dirty="0" smtClean="0"/>
              <a:t>Pacote</a:t>
            </a:r>
          </a:p>
          <a:p>
            <a:pPr lvl="1"/>
            <a:r>
              <a:rPr lang="pt-BR" dirty="0" smtClean="0"/>
              <a:t>É público dentro do pacote. Classes de outros pacotes não conseguem 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72816"/>
            <a:ext cx="3506117" cy="465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de Pacote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Ótimo para restringir o acesso a classes de um pacote por classes de outro pacote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90596"/>
            <a:ext cx="8938617" cy="278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de Pacote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Ótimo para restringir o acesso a classes de um pacote por classes de outro pacote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8988749" cy="278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de Pacote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Ótimo para restringir o acesso a classes de um pacote por classes de outro pacote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3068960"/>
            <a:ext cx="8748464" cy="270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1853</TotalTime>
  <Words>365</Words>
  <Application>Microsoft Office PowerPoint</Application>
  <PresentationFormat>Apresentação na tela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Balcão Envidraçado</vt:lpstr>
      <vt:lpstr>Introdução aos Sistemas de Informação</vt:lpstr>
      <vt:lpstr>Pacotes</vt:lpstr>
      <vt:lpstr>Relacionamento entre Pacotes</vt:lpstr>
      <vt:lpstr>Slide 4</vt:lpstr>
      <vt:lpstr>Slide 5</vt:lpstr>
      <vt:lpstr>Visibilidade</vt:lpstr>
      <vt:lpstr>Visibilidade de Pacote</vt:lpstr>
      <vt:lpstr>Visibilidade de Pacote</vt:lpstr>
      <vt:lpstr>Visibilidade de Pacote</vt:lpstr>
      <vt:lpstr>Visibilidade de Pacote</vt:lpstr>
      <vt:lpstr>Visibilidade de Pacote</vt:lpstr>
    </vt:vector>
  </TitlesOfParts>
  <Company>ufscar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</dc:creator>
  <cp:lastModifiedBy>Valter</cp:lastModifiedBy>
  <cp:revision>195</cp:revision>
  <cp:lastPrinted>1601-01-01T00:00:00Z</cp:lastPrinted>
  <dcterms:created xsi:type="dcterms:W3CDTF">2010-02-02T11:07:46Z</dcterms:created>
  <dcterms:modified xsi:type="dcterms:W3CDTF">2016-06-17T13:36:42Z</dcterms:modified>
</cp:coreProperties>
</file>