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9"/>
  </p:notesMasterIdLst>
  <p:sldIdLst>
    <p:sldId id="258" r:id="rId2"/>
    <p:sldId id="262" r:id="rId3"/>
    <p:sldId id="260" r:id="rId4"/>
    <p:sldId id="261" r:id="rId5"/>
    <p:sldId id="263" r:id="rId6"/>
    <p:sldId id="264" r:id="rId7"/>
    <p:sldId id="265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800000"/>
    <a:srgbClr val="80808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 autoAdjust="0"/>
  </p:normalViewPr>
  <p:slideViewPr>
    <p:cSldViewPr>
      <p:cViewPr>
        <p:scale>
          <a:sx n="70" d="100"/>
          <a:sy n="70" d="100"/>
        </p:scale>
        <p:origin x="-1842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3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C275EEF5-8FC1-4C88-ADB8-EDA8FFD4617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2D2CB9F-6994-465F-96E1-B2787CDBBD3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4BB6F-DD00-4869-BB74-1E14F5B3435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477D9-8F1B-403D-A3D9-6A461961803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06488636-612B-489B-8B99-49C2B30065F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594CF-E08E-4DFB-9DA2-86FCF1367737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B5609-6F8B-43C8-B834-F4DC9E7BDEF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9077863-16C9-454D-B5FC-126B1F83D57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38A3C-35D5-4EFC-8662-2331E20DD7CC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BF532918-3FA1-4697-ABD1-C4DA19DB5E8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BF868B1-DCB5-46F4-9A96-92D06A4C1268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42D9C2-7774-440A-AB6D-B13C3FB910CC}" type="datetimeFigureOut">
              <a:rPr lang="pt-BR" smtClean="0"/>
              <a:pPr/>
              <a:t>29/06/2016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8AFD49-333D-4851-9B18-59D141D731E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pt-BR" dirty="0" smtClean="0"/>
              <a:t>Introdução aos Sistemas de Informação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 smtClean="0"/>
              <a:t>Diagrama de Implantação (</a:t>
            </a:r>
            <a:r>
              <a:rPr lang="pt-BR" dirty="0" err="1" smtClean="0"/>
              <a:t>Deployment</a:t>
            </a:r>
            <a:r>
              <a:rPr lang="pt-BR" dirty="0" smtClean="0"/>
              <a:t>)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Prof. Dr. </a:t>
            </a:r>
            <a:r>
              <a:rPr lang="en-US" dirty="0" err="1" smtClean="0"/>
              <a:t>Valter</a:t>
            </a:r>
            <a:r>
              <a:rPr lang="en-US" dirty="0" smtClean="0"/>
              <a:t> </a:t>
            </a:r>
            <a:r>
              <a:rPr lang="en-US" dirty="0" err="1" smtClean="0"/>
              <a:t>Camargo</a:t>
            </a:r>
            <a:endParaRPr lang="pt-BR" dirty="0" smtClean="0"/>
          </a:p>
        </p:txBody>
      </p:sp>
      <p:pic>
        <p:nvPicPr>
          <p:cNvPr id="3076" name="Picture 5" descr="d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430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6" descr="top_logo_ufscar_shad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0"/>
            <a:ext cx="16764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 determinado momento do desenvolvimento, o sistema pode ser implantado (</a:t>
            </a:r>
            <a:r>
              <a:rPr lang="pt-BR" dirty="0" err="1" smtClean="0"/>
              <a:t>deploy</a:t>
            </a:r>
            <a:r>
              <a:rPr lang="pt-BR" dirty="0" smtClean="0"/>
              <a:t>)</a:t>
            </a:r>
          </a:p>
          <a:p>
            <a:r>
              <a:rPr lang="pt-BR" dirty="0" smtClean="0"/>
              <a:t>Consiste em determinar a estrutura física na qual ele irá operar</a:t>
            </a:r>
          </a:p>
          <a:p>
            <a:r>
              <a:rPr lang="pt-BR" dirty="0" smtClean="0"/>
              <a:t>Um conceito importante aqui é o de “Nó”, que pode ser:</a:t>
            </a:r>
          </a:p>
          <a:p>
            <a:pPr lvl="1"/>
            <a:r>
              <a:rPr lang="pt-BR" dirty="0" smtClean="0"/>
              <a:t>Um processador</a:t>
            </a:r>
          </a:p>
          <a:p>
            <a:pPr lvl="1"/>
            <a:r>
              <a:rPr lang="pt-BR" dirty="0" smtClean="0"/>
              <a:t>Um dispositivo</a:t>
            </a:r>
          </a:p>
          <a:p>
            <a:r>
              <a:rPr lang="pt-BR" dirty="0" smtClean="0"/>
              <a:t>Um nó tipicamente tem poder processamento e alguma memória, mas quando o objetivo é representar um dispositivo, isso não é necessário</a:t>
            </a:r>
          </a:p>
          <a:p>
            <a:r>
              <a:rPr lang="pt-BR" dirty="0" smtClean="0"/>
              <a:t>Bons para modelar sistemas distribuídos, sistemas embarcados e cliente-servidor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Implantação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Desnecessário se o software reside em uma única máquina e interage apenas com dispositivos padrão (teclado, impressora, mouse,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</a:p>
          <a:p>
            <a:r>
              <a:rPr lang="pt-BR" dirty="0" smtClean="0"/>
              <a:t>Geralmente, usa-se diagramas de implantação para modelar</a:t>
            </a:r>
          </a:p>
          <a:p>
            <a:pPr lvl="1"/>
            <a:r>
              <a:rPr lang="pt-BR" dirty="0" smtClean="0"/>
              <a:t>Sistemas embarcados/embutidos</a:t>
            </a:r>
          </a:p>
          <a:p>
            <a:pPr lvl="1"/>
            <a:r>
              <a:rPr lang="pt-BR" dirty="0" smtClean="0"/>
              <a:t>Sistemas cliente/servidor</a:t>
            </a:r>
          </a:p>
          <a:p>
            <a:pPr lvl="2"/>
            <a:r>
              <a:rPr lang="pt-BR" dirty="0" smtClean="0"/>
              <a:t>Conceito de cliente magro/cliente gordo</a:t>
            </a:r>
          </a:p>
          <a:p>
            <a:pPr lvl="1"/>
            <a:r>
              <a:rPr lang="pt-BR" dirty="0" smtClean="0"/>
              <a:t>Sistemas distribuídos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16832"/>
            <a:ext cx="471487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72771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4199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7EF1AFDB-FA7E-411C-9169-2442C6E89A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64674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3389</TotalTime>
  <Words>152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Balcão Envidraçado</vt:lpstr>
      <vt:lpstr>Introdução aos Sistemas de Informação</vt:lpstr>
      <vt:lpstr>Diagramas de Implantação</vt:lpstr>
      <vt:lpstr>Diagramas de Implantação</vt:lpstr>
      <vt:lpstr>Exemplos</vt:lpstr>
      <vt:lpstr>Exemplos</vt:lpstr>
      <vt:lpstr>Exemplos</vt:lpstr>
      <vt:lpstr>Exemplos</vt:lpstr>
    </vt:vector>
  </TitlesOfParts>
  <Company>ufscar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</dc:creator>
  <cp:lastModifiedBy>Valter</cp:lastModifiedBy>
  <cp:revision>198</cp:revision>
  <cp:lastPrinted>1601-01-01T00:00:00Z</cp:lastPrinted>
  <dcterms:created xsi:type="dcterms:W3CDTF">2010-02-02T11:07:46Z</dcterms:created>
  <dcterms:modified xsi:type="dcterms:W3CDTF">2016-06-29T23:24:28Z</dcterms:modified>
</cp:coreProperties>
</file>