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760" y="-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3AB-0C02-4441-A807-716514A081FB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2AEB-4E4A-41C7-B84E-DA85A5EBE6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3AB-0C02-4441-A807-716514A081FB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2AEB-4E4A-41C7-B84E-DA85A5EBE6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3AB-0C02-4441-A807-716514A081FB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2AEB-4E4A-41C7-B84E-DA85A5EBE6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3AB-0C02-4441-A807-716514A081FB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2AEB-4E4A-41C7-B84E-DA85A5EBE6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3AB-0C02-4441-A807-716514A081FB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2AEB-4E4A-41C7-B84E-DA85A5EBE6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3AB-0C02-4441-A807-716514A081FB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2AEB-4E4A-41C7-B84E-DA85A5EBE6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3AB-0C02-4441-A807-716514A081FB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2AEB-4E4A-41C7-B84E-DA85A5EBE6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3AB-0C02-4441-A807-716514A081FB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2AEB-4E4A-41C7-B84E-DA85A5EBE6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3AB-0C02-4441-A807-716514A081FB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2AEB-4E4A-41C7-B84E-DA85A5EBE6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3AB-0C02-4441-A807-716514A081FB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2AEB-4E4A-41C7-B84E-DA85A5EBE6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3AB-0C02-4441-A807-716514A081FB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2AEB-4E4A-41C7-B84E-DA85A5EBE6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23AB-0C02-4441-A807-716514A081FB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2AEB-4E4A-41C7-B84E-DA85A5EBE6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Classes devem representar abstrações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Classes </a:t>
            </a:r>
            <a:r>
              <a:rPr lang="pt-BR" dirty="0" smtClean="0"/>
              <a:t> </a:t>
            </a:r>
            <a:r>
              <a:rPr lang="pt-BR" smtClean="0"/>
              <a:t>muitas vezes devem </a:t>
            </a:r>
            <a:r>
              <a:rPr lang="pt-BR" dirty="0" smtClean="0"/>
              <a:t>ser criadas para “abstrações” e nem sempre para objetos físicos do mundo real</a:t>
            </a:r>
          </a:p>
          <a:p>
            <a:r>
              <a:rPr lang="pt-BR" dirty="0" smtClean="0"/>
              <a:t>Uma classe deve ser criada para algo que possui particularidades</a:t>
            </a:r>
          </a:p>
          <a:p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Livro  X Exemplar</a:t>
            </a:r>
            <a:endParaRPr lang="pt-BR" dirty="0" smtClean="0"/>
          </a:p>
          <a:p>
            <a:pPr lvl="1"/>
            <a:r>
              <a:rPr lang="pt-BR" dirty="0" smtClean="0"/>
              <a:t>Quartos de </a:t>
            </a:r>
            <a:r>
              <a:rPr lang="pt-BR" dirty="0" smtClean="0"/>
              <a:t>hotel X Acomodação X Tipo Acomodação</a:t>
            </a:r>
            <a:endParaRPr lang="pt-BR" dirty="0" smtClean="0"/>
          </a:p>
          <a:p>
            <a:pPr lvl="1"/>
            <a:r>
              <a:rPr lang="pt-BR" dirty="0" smtClean="0"/>
              <a:t>Pedido </a:t>
            </a:r>
            <a:r>
              <a:rPr lang="pt-BR" dirty="0" smtClean="0"/>
              <a:t>X</a:t>
            </a:r>
            <a:r>
              <a:rPr lang="pt-BR" dirty="0" smtClean="0"/>
              <a:t> item </a:t>
            </a:r>
            <a:endParaRPr lang="pt-BR" dirty="0" smtClean="0"/>
          </a:p>
          <a:p>
            <a:pPr lvl="1"/>
            <a:r>
              <a:rPr lang="pt-BR" dirty="0" err="1" smtClean="0"/>
              <a:t>E-Book</a:t>
            </a:r>
            <a:r>
              <a:rPr lang="pt-BR" dirty="0" smtClean="0"/>
              <a:t> X Cópia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92696"/>
            <a:ext cx="7429074" cy="577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Apresentação na tela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Classes devem representar abstrações</vt:lpstr>
      <vt:lpstr>Cuidado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devem representar abstrações</dc:title>
  <dc:creator>Valter</dc:creator>
  <cp:lastModifiedBy>Valter</cp:lastModifiedBy>
  <cp:revision>3</cp:revision>
  <dcterms:created xsi:type="dcterms:W3CDTF">2016-05-19T11:19:51Z</dcterms:created>
  <dcterms:modified xsi:type="dcterms:W3CDTF">2016-06-09T00:51:44Z</dcterms:modified>
</cp:coreProperties>
</file>