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08/06/2016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Detalhes Adicionais de 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Aninhamento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700" dirty="0" err="1" smtClean="0"/>
              <a:t>Nested</a:t>
            </a:r>
            <a:r>
              <a:rPr lang="pt-BR" sz="2700" dirty="0" smtClean="0"/>
              <a:t> </a:t>
            </a:r>
            <a:r>
              <a:rPr lang="pt-BR" sz="2700" dirty="0" err="1" smtClean="0"/>
              <a:t>Relationship</a:t>
            </a:r>
            <a:endParaRPr lang="pt-BR" sz="2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091427"/>
            <a:ext cx="5328592" cy="376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611560" y="1772816"/>
            <a:ext cx="8280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É apenas uma forma gráfica de mostrar </a:t>
            </a:r>
            <a:r>
              <a:rPr lang="pt-BR" dirty="0" err="1" smtClean="0"/>
              <a:t>aninhamento</a:t>
            </a:r>
            <a:r>
              <a:rPr lang="pt-BR" dirty="0" smtClean="0"/>
              <a:t>. O pacote, por exemplo,</a:t>
            </a:r>
          </a:p>
          <a:p>
            <a:r>
              <a:rPr lang="pt-BR" dirty="0" smtClean="0"/>
              <a:t>poderia também ser colocado dentro do outro. O significado é o mesmo.</a:t>
            </a:r>
          </a:p>
          <a:p>
            <a:r>
              <a:rPr lang="pt-BR" dirty="0" smtClean="0"/>
              <a:t>No caso da classe, a única forma de representar uma </a:t>
            </a:r>
            <a:r>
              <a:rPr lang="pt-BR" dirty="0" err="1" smtClean="0"/>
              <a:t>Inner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é usando esse tipo de</a:t>
            </a:r>
          </a:p>
          <a:p>
            <a:r>
              <a:rPr lang="pt-BR" dirty="0" smtClean="0"/>
              <a:t>relacionamento de associação.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Namespace</a:t>
            </a:r>
            <a:r>
              <a:rPr lang="pt-BR" dirty="0" smtClean="0"/>
              <a:t> e Subsistema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“onde” (o caminho) o elemento se encontra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7243738" cy="361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Pacotes e Subsistemas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Pacotes são usados para agrupamento de classes relacionadas a um determinado critério</a:t>
            </a:r>
          </a:p>
          <a:p>
            <a:r>
              <a:rPr lang="pt-BR" sz="2800" dirty="0" smtClean="0"/>
              <a:t>Impacta na organização do sistema e, consequentemente, na facilidade de compreensão futura</a:t>
            </a:r>
          </a:p>
          <a:p>
            <a:r>
              <a:rPr lang="pt-BR" sz="2800" dirty="0" smtClean="0"/>
              <a:t>Subsistemas são conjuntos de elementos (pacotes, classes, interfaces) que possuem um comportamento, isto é, um determinado objetivo. Os pacotes não necessariamente precisam exibir um comportamento.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908720"/>
            <a:ext cx="7540765" cy="551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900071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600" t="76119" r="29598"/>
          <a:stretch>
            <a:fillRect/>
          </a:stretch>
        </p:blipFill>
        <p:spPr bwMode="auto">
          <a:xfrm>
            <a:off x="0" y="2276872"/>
            <a:ext cx="911351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133</Words>
  <Application>Microsoft Office PowerPoint</Application>
  <PresentationFormat>Apresentação na tela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Detalhes Adicionais de Projeto</vt:lpstr>
      <vt:lpstr>Aninhamento Nested Relationship</vt:lpstr>
      <vt:lpstr>Namespace e Subsistema</vt:lpstr>
      <vt:lpstr>Pacotes e Subsistemas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Valter</dc:creator>
  <cp:lastModifiedBy>Valter</cp:lastModifiedBy>
  <cp:revision>7</cp:revision>
  <dcterms:created xsi:type="dcterms:W3CDTF">2016-05-18T12:25:29Z</dcterms:created>
  <dcterms:modified xsi:type="dcterms:W3CDTF">2016-06-09T00:49:36Z</dcterms:modified>
</cp:coreProperties>
</file>