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"/>
  </p:notesMasterIdLst>
  <p:sldIdLst>
    <p:sldId id="297" r:id="rId2"/>
    <p:sldId id="298" r:id="rId3"/>
  </p:sldIdLst>
  <p:sldSz cx="9144000" cy="6858000" type="screen4x3"/>
  <p:notesSz cx="7099300" cy="10234613"/>
  <p:embeddedFontLst>
    <p:embeddedFont>
      <p:font typeface="Constantia" panose="02030602050306030303" pitchFamily="18" charset="0"/>
      <p:regular r:id="rId5"/>
      <p:bold r:id="rId6"/>
      <p:italic r:id="rId7"/>
      <p:boldItalic r:id="rId8"/>
    </p:embeddedFont>
    <p:embeddedFont>
      <p:font typeface="Tahoma" panose="020B0604030504040204" pitchFamily="3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022725" y="9723436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lang="en-US" sz="13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3050" marR="0" lvl="0" indent="-13271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39763" marR="0" lvl="1" indent="-15462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004888" marR="0" lvl="2" indent="-116840" algn="l" rtl="0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ct val="850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279525" marR="0" lvl="3" indent="-13557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554163" marR="0" lvl="4" indent="-147002" algn="l" rtl="0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828800" marR="0" lvl="5" indent="-136842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7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2011679" marR="0" lvl="6" indent="-96519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2286000" marR="0" lvl="7" indent="-10953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2560320" marR="0" lvl="8" indent="-10445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19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5791200" y="6203950"/>
            <a:ext cx="2590800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2133600" y="6203950"/>
            <a:ext cx="3581399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3050" marR="0" lvl="0" indent="-13271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6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39763" marR="0" lvl="1" indent="-15462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004888" marR="0" lvl="2" indent="-116840" algn="l" rtl="0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ct val="850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279525" marR="0" lvl="3" indent="-13557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554163" marR="0" lvl="4" indent="-147002" algn="l" rtl="0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828800" marR="0" lvl="5" indent="-136842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7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2011679" marR="0" lvl="6" indent="-96519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2286000" marR="0" lvl="7" indent="-10953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2560320" marR="0" lvl="8" indent="-10445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5791200" y="6203950"/>
            <a:ext cx="2590800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2133600" y="6203950"/>
            <a:ext cx="3581399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19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232818" y="-327819"/>
            <a:ext cx="4678361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3050" marR="0" lvl="0" indent="-13271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6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39763" marR="0" lvl="1" indent="-15462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004888" marR="0" lvl="2" indent="-116840" algn="l" rtl="0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ct val="850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279525" marR="0" lvl="3" indent="-13557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554163" marR="0" lvl="4" indent="-147002" algn="l" rtl="0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828800" marR="0" lvl="5" indent="-136842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7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2011679" marR="0" lvl="6" indent="-96519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2286000" marR="0" lvl="7" indent="-10953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2560320" marR="0" lvl="8" indent="-10445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5791200" y="6203950"/>
            <a:ext cx="2590800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2133600" y="6203950"/>
            <a:ext cx="3581399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629400" y="457200"/>
            <a:ext cx="2057400" cy="1066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tantia"/>
              <a:buNone/>
              <a:defRPr sz="1800" b="1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457200" y="457200"/>
            <a:ext cx="6019799" cy="5562600"/>
          </a:xfrm>
          <a:prstGeom prst="rect">
            <a:avLst/>
          </a:prstGeom>
          <a:solidFill>
            <a:srgbClr val="FFFDEB"/>
          </a:solidFill>
          <a:ln>
            <a:noFill/>
          </a:ln>
          <a:effectLst>
            <a:outerShdw blurRad="88900" sx="103000" sy="103000" algn="ctr" rotWithShape="0">
              <a:srgbClr val="000000">
                <a:alpha val="31764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39763" marR="0" lvl="1" indent="-15462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004888" marR="0" lvl="2" indent="-116840" algn="l" rtl="0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ct val="850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279525" marR="0" lvl="3" indent="-13557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554163" marR="0" lvl="4" indent="-147002" algn="l" rtl="0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828800" marR="0" lvl="5" indent="-136842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7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2011679" marR="0" lvl="6" indent="-96519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2286000" marR="0" lvl="7" indent="-10953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2560320" marR="0" lvl="8" indent="-10445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629400" y="1600200"/>
            <a:ext cx="2057400" cy="4419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5000"/>
              </a:lnSpc>
              <a:spcBef>
                <a:spcPts val="600"/>
              </a:spcBef>
              <a:spcAft>
                <a:spcPts val="1000"/>
              </a:spcAft>
              <a:buClr>
                <a:schemeClr val="accent2"/>
              </a:buClr>
              <a:buFont typeface="Noto Sans Symbols"/>
              <a:buNone/>
              <a:defRPr sz="1600" b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39763" marR="0" lvl="1" indent="-219393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2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004888" marR="0" lvl="2" indent="-176212" algn="l" rtl="0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ct val="85000"/>
              <a:buFont typeface="Noto Sans Symbols"/>
              <a:buChar char="●"/>
              <a:defRPr sz="1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279525" marR="0" lvl="3" indent="-189547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554163" marR="0" lvl="4" indent="-184785" algn="l" rtl="0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828800" marR="0" lvl="5" indent="-136842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7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2011679" marR="0" lvl="6" indent="-96519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2286000" marR="0" lvl="7" indent="-10953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2560320" marR="0" lvl="8" indent="-10445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5791200" y="6203950"/>
            <a:ext cx="2590800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2133600" y="6203950"/>
            <a:ext cx="3581399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6248399" cy="5714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3050" marR="0" lvl="0" indent="-13271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6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39763" marR="0" lvl="1" indent="-15462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004888" marR="0" lvl="2" indent="-116840" algn="l" rtl="0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ct val="850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279525" marR="0" lvl="3" indent="-13557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554163" marR="0" lvl="4" indent="-147002" algn="l" rtl="0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828800" marR="0" lvl="5" indent="-136842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7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2011679" marR="0" lvl="6" indent="-96519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2286000" marR="0" lvl="7" indent="-10953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2560320" marR="0" lvl="8" indent="-10445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6781800" y="1600200"/>
            <a:ext cx="1984247" cy="373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5000"/>
              </a:lnSpc>
              <a:spcBef>
                <a:spcPts val="600"/>
              </a:spcBef>
              <a:spcAft>
                <a:spcPts val="1000"/>
              </a:spcAft>
              <a:buClr>
                <a:schemeClr val="accent2"/>
              </a:buClr>
              <a:buFont typeface="Noto Sans Symbols"/>
              <a:buNone/>
              <a:defRPr sz="160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39763" marR="0" lvl="1" indent="-284163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004888" marR="0" lvl="2" indent="-230187" algn="l" rtl="0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279525" marR="0" lvl="3" indent="-238125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554163" marR="0" lvl="4" indent="-233362" algn="l" rtl="0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828800" marR="0" lvl="5" indent="-136842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7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2011679" marR="0" lvl="6" indent="-96519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2286000" marR="0" lvl="7" indent="-10953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2560320" marR="0" lvl="8" indent="-10445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781800" y="457200"/>
            <a:ext cx="1981199" cy="1066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tantia"/>
              <a:buNone/>
              <a:defRPr sz="1800" b="1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5791200" y="6203950"/>
            <a:ext cx="2590800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2133600" y="6203950"/>
            <a:ext cx="3581399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5791200" y="6203950"/>
            <a:ext cx="2590800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2133600" y="6203950"/>
            <a:ext cx="3581399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19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4059936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3050" marR="0" lvl="0" indent="-13271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6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39763" marR="0" lvl="1" indent="-15462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004888" marR="0" lvl="2" indent="-116840" algn="l" rtl="0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ct val="850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279525" marR="0" lvl="3" indent="-13557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554163" marR="0" lvl="4" indent="-147002" algn="l" rtl="0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828800" marR="0" lvl="5" indent="-136842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7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2011679" marR="0" lvl="6" indent="-96519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2286000" marR="0" lvl="7" indent="-10953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2560320" marR="0" lvl="8" indent="-10445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648200" y="1524000"/>
            <a:ext cx="4059936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3050" marR="0" lvl="0" indent="-13271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6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39763" marR="0" lvl="1" indent="-15462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004888" marR="0" lvl="2" indent="-116840" algn="l" rtl="0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ct val="850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279525" marR="0" lvl="3" indent="-13557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554163" marR="0" lvl="4" indent="-147002" algn="l" rtl="0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828800" marR="0" lvl="5" indent="-136842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7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2011679" marR="0" lvl="6" indent="-96519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2286000" marR="0" lvl="7" indent="-10953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2560320" marR="0" lvl="8" indent="-10445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5791200" y="6203950"/>
            <a:ext cx="2590800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2133600" y="6203950"/>
            <a:ext cx="3581399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3050" marR="0" lvl="0" indent="-13271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39763" marR="0" lvl="1" indent="-15462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004888" marR="0" lvl="2" indent="-116840" algn="l" rtl="0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ct val="850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279525" marR="0" lvl="3" indent="-13557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554163" marR="0" lvl="4" indent="-147002" algn="l" rtl="0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828800" marR="0" lvl="5" indent="-136842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7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2011679" marR="0" lvl="6" indent="-96519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2286000" marR="0" lvl="7" indent="-10953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2560320" marR="0" lvl="8" indent="-10445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5791200" y="6203950"/>
            <a:ext cx="2590800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2133600" y="6203950"/>
            <a:ext cx="3581399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19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77EEB0-81CE-43D5-A289-9A7D37ACE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Forneça um novo exemplo de Agregação e um novo exemplo de Composição</a:t>
            </a:r>
          </a:p>
          <a:p>
            <a:r>
              <a:rPr lang="pt-BR" dirty="0"/>
              <a:t> Identifique os relacionamentos entre os conceitos a seguir. As opções são: agregação, composição ou associação simples.</a:t>
            </a:r>
          </a:p>
          <a:p>
            <a:pPr lvl="1"/>
            <a:r>
              <a:rPr lang="pt-BR" dirty="0"/>
              <a:t>1 – Pedido, </a:t>
            </a:r>
            <a:r>
              <a:rPr lang="pt-BR" dirty="0" err="1"/>
              <a:t>ItemPedido</a:t>
            </a:r>
            <a:r>
              <a:rPr lang="pt-BR" dirty="0"/>
              <a:t>, Cliente e </a:t>
            </a:r>
            <a:r>
              <a:rPr lang="pt-BR" dirty="0" err="1"/>
              <a:t>Endereco</a:t>
            </a:r>
            <a:endParaRPr lang="pt-BR" dirty="0"/>
          </a:p>
          <a:p>
            <a:pPr lvl="1"/>
            <a:r>
              <a:rPr lang="pt-BR" dirty="0"/>
              <a:t>2 – </a:t>
            </a:r>
            <a:r>
              <a:rPr lang="pt-BR" dirty="0" err="1"/>
              <a:t>RevisaCientifica</a:t>
            </a:r>
            <a:r>
              <a:rPr lang="pt-BR" dirty="0"/>
              <a:t> e Edição</a:t>
            </a:r>
          </a:p>
          <a:p>
            <a:pPr lvl="1"/>
            <a:r>
              <a:rPr lang="pt-BR" dirty="0"/>
              <a:t>3 – Matriz, Filial1, Filial2 e Filial3</a:t>
            </a:r>
          </a:p>
          <a:p>
            <a:pPr lvl="1"/>
            <a:r>
              <a:rPr lang="pt-BR" dirty="0"/>
              <a:t>4 – Atleta1, Atleta2, Atleta3 e Time</a:t>
            </a:r>
          </a:p>
          <a:p>
            <a:pPr lvl="1"/>
            <a:r>
              <a:rPr lang="pt-BR" dirty="0"/>
              <a:t>5 – </a:t>
            </a:r>
            <a:r>
              <a:rPr lang="pt-BR" dirty="0" err="1"/>
              <a:t>ContaCorrente</a:t>
            </a:r>
            <a:r>
              <a:rPr lang="pt-BR" dirty="0"/>
              <a:t> e Titular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9540F65-2474-4C43-89DF-D2F2A396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8579B53-8C05-4499-A2EA-7DAF8F737B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 smtClean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5841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9540F65-2474-4C43-89DF-D2F2A396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8579B53-8C05-4499-A2EA-7DAF8F737B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 smtClean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F6B149F-7718-4E84-A0C0-2C4476C33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07E8695-C7BA-4476-AAA2-E439A82F8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4" y="2063935"/>
            <a:ext cx="8229600" cy="36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87714"/>
      </p:ext>
    </p:extLst>
  </p:cSld>
  <p:clrMapOvr>
    <a:masterClrMapping/>
  </p:clrMapOvr>
</p:sld>
</file>

<file path=ppt/theme/theme1.xml><?xml version="1.0" encoding="utf-8"?>
<a:theme xmlns:a="http://schemas.openxmlformats.org/drawingml/2006/main" name="Papel">
  <a:themeElements>
    <a:clrScheme name="Papel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75</Words>
  <Application>Microsoft Office PowerPoint</Application>
  <PresentationFormat>Apresentação na tela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Tahoma</vt:lpstr>
      <vt:lpstr>Noto Sans Symbols</vt:lpstr>
      <vt:lpstr>Constantia</vt:lpstr>
      <vt:lpstr>Arial</vt:lpstr>
      <vt:lpstr>Papel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Software Orientado a Objetos</dc:title>
  <dc:creator>Valter Camargo</dc:creator>
  <cp:lastModifiedBy>Valter Camargo</cp:lastModifiedBy>
  <cp:revision>16</cp:revision>
  <dcterms:modified xsi:type="dcterms:W3CDTF">2019-03-26T18:18:39Z</dcterms:modified>
</cp:coreProperties>
</file>