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roda do samsara">
            <a:extLst>
              <a:ext uri="{FF2B5EF4-FFF2-40B4-BE49-F238E27FC236}">
                <a16:creationId xmlns:a16="http://schemas.microsoft.com/office/drawing/2014/main" id="{E138D05F-D4BE-49F9-A3E5-32949B49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78" y="2909452"/>
            <a:ext cx="3293262" cy="33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399B7F-36C5-48AA-AED6-0494D2E9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24" y="-80971"/>
            <a:ext cx="9232439" cy="1646302"/>
          </a:xfrm>
        </p:spPr>
        <p:txBody>
          <a:bodyPr/>
          <a:lstStyle/>
          <a:p>
            <a:r>
              <a:rPr lang="pt-BR" dirty="0"/>
              <a:t>3 formas de encarar a morte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092F2-0F41-4460-8370-4719354F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36" y="2072404"/>
            <a:ext cx="7969442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 morte como passagem para outra vida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dirty="0"/>
              <a:t>O Livro Tibetano dos Mortos</a:t>
            </a:r>
          </a:p>
        </p:txBody>
      </p:sp>
    </p:spTree>
    <p:extLst>
      <p:ext uri="{BB962C8B-B14F-4D97-AF65-F5344CB8AC3E}">
        <p14:creationId xmlns:p14="http://schemas.microsoft.com/office/powerpoint/2010/main" val="195672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99B7F-36C5-48AA-AED6-0494D2E9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24" y="-80971"/>
            <a:ext cx="9232439" cy="1646302"/>
          </a:xfrm>
        </p:spPr>
        <p:txBody>
          <a:bodyPr/>
          <a:lstStyle/>
          <a:p>
            <a:r>
              <a:rPr lang="pt-BR" dirty="0"/>
              <a:t>3 formas de encarar a morte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092F2-0F41-4460-8370-4719354F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36" y="2072404"/>
            <a:ext cx="7969442" cy="1096899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Encarar a morte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dirty="0"/>
              <a:t>Podemos também fitar os olhos da morte, considerando nossa finitude um dado essencial da existência humana (o ser humano é um “ser-para-a-morte”, definiu Heidegger (1951), e filosofar significa “aprender a morrer”, nas palavras de Montaigne (1948)).</a:t>
            </a:r>
          </a:p>
        </p:txBody>
      </p:sp>
      <p:pic>
        <p:nvPicPr>
          <p:cNvPr id="1028" name="Picture 4" descr="Resultado de imagem para roda do samsara">
            <a:extLst>
              <a:ext uri="{FF2B5EF4-FFF2-40B4-BE49-F238E27FC236}">
                <a16:creationId xmlns:a16="http://schemas.microsoft.com/office/drawing/2014/main" id="{CE19EBE2-21AE-4B1A-93B7-E3D886486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70" y="3169303"/>
            <a:ext cx="5477911" cy="36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0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99B7F-36C5-48AA-AED6-0494D2E9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24" y="-80971"/>
            <a:ext cx="9232439" cy="1646302"/>
          </a:xfrm>
        </p:spPr>
        <p:txBody>
          <a:bodyPr/>
          <a:lstStyle/>
          <a:p>
            <a:r>
              <a:rPr lang="pt-BR" dirty="0"/>
              <a:t>3 formas de encarar a morte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092F2-0F41-4460-8370-4719354F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36" y="2072404"/>
            <a:ext cx="7969442" cy="434502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Evitar o pensamento sobre a morte, reprimir a presença do fenômeno tanto quanto possível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Crença na imortalidade pessoal ( </a:t>
            </a:r>
            <a:r>
              <a:rPr lang="pt-BR" sz="1800" b="1" dirty="0"/>
              <a:t>sociedade de risco</a:t>
            </a:r>
            <a:r>
              <a:rPr lang="pt-BR" sz="1800" dirty="0"/>
              <a:t>, diminuição de nossa capacidade de prever ou ter certeza sobre os acontecimentos futuros)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“Os hospitais são muito menos lugares para o ocultar a morte do que para operar e fazer experimentos com ela. Nos hospitais se experimentam as técnicas que prolongam a vida e evitam a morte, em outras palavras, que transformam a morte de fato natural em fato artificial.”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Não ocorre maior centralidade do fenômeno da morte em si mesmo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0015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C48FC7-2AEF-44BE-8265-5A073B7D9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750" y="1124753"/>
            <a:ext cx="7969442" cy="6190448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O que se esconde é a morte como um fenômeno a ser enfrentado pelo próprio eu, mas não as representações da morte dos outros.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Representação Externa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“Nas sociedades pré-modernas as pessoas sofriam, sentiam e refletiam sobre a própria morte quando a morte dos outros aparecia, então tudo mundo tinha intimidade com a morte, ninguém precisava de uma representação simbólica para saber de que se tratava.”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 Nova Espera por Milagres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dirty="0"/>
              <a:t>Recorremos agora à ciência e a técnica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Todos estes fatores estão intimamente relacionados: a crescente falta de contato </a:t>
            </a:r>
            <a:r>
              <a:rPr lang="pt-BR" b="1" dirty="0"/>
              <a:t>físico</a:t>
            </a:r>
            <a:r>
              <a:rPr lang="pt-BR" dirty="0"/>
              <a:t> e </a:t>
            </a:r>
            <a:r>
              <a:rPr lang="pt-BR" b="1" dirty="0"/>
              <a:t>espiritual</a:t>
            </a:r>
            <a:r>
              <a:rPr lang="pt-BR" dirty="0"/>
              <a:t> dos seres humanos com a experiência da morte está certamente vinculada à não menos crescente necessidade de assistir à morte como um espetáculo, como uma representação simbólica. 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/>
              <a:t>Ars</a:t>
            </a:r>
            <a:r>
              <a:rPr lang="pt-BR" dirty="0"/>
              <a:t> </a:t>
            </a:r>
            <a:r>
              <a:rPr lang="pt-BR" dirty="0" err="1"/>
              <a:t>Amatora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Ars</a:t>
            </a:r>
            <a:r>
              <a:rPr lang="pt-BR" dirty="0"/>
              <a:t> </a:t>
            </a:r>
            <a:r>
              <a:rPr lang="pt-BR" dirty="0" err="1"/>
              <a:t>Moriendi</a:t>
            </a:r>
            <a:r>
              <a:rPr lang="pt-BR" dirty="0"/>
              <a:t> na  transição público-&gt;privado</a:t>
            </a:r>
          </a:p>
        </p:txBody>
      </p:sp>
    </p:spTree>
    <p:extLst>
      <p:ext uri="{BB962C8B-B14F-4D97-AF65-F5344CB8AC3E}">
        <p14:creationId xmlns:p14="http://schemas.microsoft.com/office/powerpoint/2010/main" val="225009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E81B4-B839-4DD8-A31D-425BA48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37" y="315164"/>
            <a:ext cx="8596668" cy="6118887"/>
          </a:xfrm>
        </p:spPr>
        <p:txBody>
          <a:bodyPr>
            <a:normAutofit/>
          </a:bodyPr>
          <a:lstStyle/>
          <a:p>
            <a:r>
              <a:rPr lang="pt-BR" dirty="0"/>
              <a:t>A sociedade da alta modernidade parece promover a morte “pornográfica” no mesmo grau que oculta a experiência direta da morte.</a:t>
            </a:r>
          </a:p>
          <a:p>
            <a:pPr lvl="1"/>
            <a:r>
              <a:rPr lang="pt-BR" dirty="0"/>
              <a:t>Efeito </a:t>
            </a:r>
            <a:r>
              <a:rPr lang="pt-BR" dirty="0" err="1"/>
              <a:t>Werther</a:t>
            </a:r>
            <a:endParaRPr lang="pt-BR" dirty="0"/>
          </a:p>
          <a:p>
            <a:endParaRPr lang="pt-BR" dirty="0"/>
          </a:p>
          <a:p>
            <a:r>
              <a:rPr lang="pt-BR" dirty="0"/>
              <a:t>(Heidegger, 1951). É no meio da massa, vivendo uma existência inautêntica, que não podemos enfrentar a morte. O homem moderno encontra no silencio dos hospitais a morte que ele “merece”, a qual corresponde a sua impossibilidade de encontrar um sentido individual para ela.</a:t>
            </a:r>
          </a:p>
          <a:p>
            <a:r>
              <a:rPr lang="pt-BR" dirty="0"/>
              <a:t>Poderia ser dito que cada um tem que morrer sua própria morte, mas que isso só é possível no confronto com a cultura de uma época que transforma o autentico em inautêntico, na luta contra uma cultura da massificação e do anonimato.</a:t>
            </a:r>
          </a:p>
          <a:p>
            <a:r>
              <a:rPr lang="pt-BR" dirty="0"/>
              <a:t>O tratamento massificado </a:t>
            </a:r>
            <a:r>
              <a:rPr lang="pt-BR" dirty="0" err="1"/>
              <a:t>vs</a:t>
            </a:r>
            <a:r>
              <a:rPr lang="pt-BR" dirty="0"/>
              <a:t> restrições pessoais do paciente</a:t>
            </a:r>
          </a:p>
          <a:p>
            <a:pPr lvl="1"/>
            <a:r>
              <a:rPr lang="pt-BR" dirty="0"/>
              <a:t>Funeral Tibetano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07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ACFA8-4A41-4722-AD32-528D2C55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85" y="730800"/>
            <a:ext cx="8596668" cy="3880773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Ignorante de aspectos essenciais da existência humana, porém possuidora de conhecimentos notáveis em todas as áreas técnicas.</a:t>
            </a:r>
          </a:p>
          <a:p>
            <a:r>
              <a:rPr lang="pt-BR" dirty="0"/>
              <a:t>O drama da morte na sociedade contemporânea não chama a atenção porque vem acompanhado pela previa degradação do eu espiritual e a exaltação de eu biológico.</a:t>
            </a:r>
          </a:p>
          <a:p>
            <a:r>
              <a:rPr lang="pt-BR" dirty="0"/>
              <a:t> A Psicanálise: projeção empática e tentativas de burlar a morte e seus sinais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91BBCE-B336-4928-89D2-821CDBB9C159}"/>
              </a:ext>
            </a:extLst>
          </p:cNvPr>
          <p:cNvSpPr/>
          <p:nvPr/>
        </p:nvSpPr>
        <p:spPr>
          <a:xfrm>
            <a:off x="1294729" y="4100545"/>
            <a:ext cx="7358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Estratégias da luta pela imortalidade: coletiva e individual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E23A92-FFCE-45D5-9912-C3519B4507B0}"/>
              </a:ext>
            </a:extLst>
          </p:cNvPr>
          <p:cNvSpPr/>
          <p:nvPr/>
        </p:nvSpPr>
        <p:spPr>
          <a:xfrm>
            <a:off x="1030777" y="4832204"/>
            <a:ext cx="887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“cada vez os seres humanos acreditam menos na imortalidade que se deriva das entidades coletivas ou da memória coletiva, e mais na própria imortalidade biológica”</a:t>
            </a:r>
          </a:p>
        </p:txBody>
      </p:sp>
    </p:spTree>
    <p:extLst>
      <p:ext uri="{BB962C8B-B14F-4D97-AF65-F5344CB8AC3E}">
        <p14:creationId xmlns:p14="http://schemas.microsoft.com/office/powerpoint/2010/main" val="15977548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492</TotalTime>
  <Words>538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3 formas de encarar a morte</vt:lpstr>
      <vt:lpstr>3 formas de encarar a morte</vt:lpstr>
      <vt:lpstr>3 formas de encarar a morte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Marciano Store</dc:creator>
  <cp:lastModifiedBy>Marciano Store</cp:lastModifiedBy>
  <cp:revision>20</cp:revision>
  <dcterms:created xsi:type="dcterms:W3CDTF">2018-05-13T18:41:02Z</dcterms:created>
  <dcterms:modified xsi:type="dcterms:W3CDTF">2018-05-15T12:41:58Z</dcterms:modified>
</cp:coreProperties>
</file>