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665b3973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665b3973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665b3973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665b3973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665b3973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665b3973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665b3973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665b3973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665b3973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665b3973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665b3973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665b3973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665b3973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665b3973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b65c4a3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b65c4a3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b65c4a3a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b65c4a3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665b3973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665b3973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HELPet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338125" y="3771925"/>
            <a:ext cx="3470700" cy="11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Amanda Mourthe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Hugo Santiago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João Victor Gonçalves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Maria Cândida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Roberto Rassendil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4750500" y="3771925"/>
            <a:ext cx="93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Grupo: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567550"/>
            <a:ext cx="3676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Cada integrante tem uma função </a:t>
            </a:r>
            <a:r>
              <a:rPr lang="pt-BR"/>
              <a:t>específica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Scrum master participa de todo o </a:t>
            </a:r>
            <a:r>
              <a:rPr lang="pt-BR"/>
              <a:t>processo</a:t>
            </a:r>
            <a:r>
              <a:rPr lang="pt-BR"/>
              <a:t> do site, ajudando todos os integrantes nas suas partes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300" y="1426288"/>
            <a:ext cx="367665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778100" y="1384200"/>
            <a:ext cx="5587800" cy="23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090"/>
              <a:t>Obrigada pela Atenção</a:t>
            </a:r>
            <a:endParaRPr sz="509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</a:t>
            </a:r>
            <a:r>
              <a:rPr lang="pt-BR"/>
              <a:t> o Problema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421" y="1567550"/>
            <a:ext cx="3668129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1297500" y="1567550"/>
            <a:ext cx="3402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mundo de hoje, muitas pessoas possuem algum tipo de animal doméstico no qual possuem muito amor e afeto, e perdê-lo não é algo fácil.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Público</a:t>
            </a:r>
            <a:r>
              <a:rPr lang="pt-BR"/>
              <a:t> Alvo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166350" y="1786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Donos de animais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Clínicas</a:t>
            </a:r>
            <a:r>
              <a:rPr lang="pt-BR"/>
              <a:t> </a:t>
            </a:r>
            <a:r>
              <a:rPr lang="pt-BR"/>
              <a:t>veterinárias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Organizações</a:t>
            </a:r>
            <a:r>
              <a:rPr lang="pt-BR"/>
              <a:t> que resgata animais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400" y="1663462"/>
            <a:ext cx="4007975" cy="24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Unir os animais perdidos com os donos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Encontrar novos lares para os abandonados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150" y="1418900"/>
            <a:ext cx="2629950" cy="30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Solucionar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3351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Criar um aplicativo para anunciar o desaparecimento e intermediar a </a:t>
            </a:r>
            <a:r>
              <a:rPr lang="pt-BR"/>
              <a:t>devolução</a:t>
            </a:r>
            <a:r>
              <a:rPr lang="pt-BR"/>
              <a:t> entre o dono e o desconhecido de forma segura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151" y="1516850"/>
            <a:ext cx="4043126" cy="28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Histórias</a:t>
            </a:r>
            <a:r>
              <a:rPr lang="pt-BR"/>
              <a:t> de </a:t>
            </a:r>
            <a:r>
              <a:rPr lang="pt-BR"/>
              <a:t>Usuários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Usuário</a:t>
            </a:r>
            <a:r>
              <a:rPr lang="pt-BR"/>
              <a:t> 01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animal voltou depois de 2 dias sozinho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Usuário 02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animal foi </a:t>
            </a:r>
            <a:r>
              <a:rPr lang="pt-BR"/>
              <a:t>encontrado</a:t>
            </a:r>
            <a:r>
              <a:rPr lang="pt-BR"/>
              <a:t> por um conhecido, mas ele estava desnutrido com muita sede e fome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Usuário 03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animal foi maltratado e baleado, encontrado em </a:t>
            </a:r>
            <a:r>
              <a:rPr lang="pt-BR"/>
              <a:t>péssimas</a:t>
            </a:r>
            <a:r>
              <a:rPr lang="pt-BR"/>
              <a:t> </a:t>
            </a:r>
            <a:r>
              <a:rPr lang="pt-BR"/>
              <a:t>condições</a:t>
            </a:r>
            <a:r>
              <a:rPr lang="pt-BR"/>
              <a:t>. Ele sobreviveu mas ficou paraplegico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funcionais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023100" y="1093175"/>
            <a:ext cx="7596300" cy="3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</a:t>
            </a:r>
            <a:r>
              <a:rPr lang="pt-BR"/>
              <a:t>Permitir que o programa acesse a localização do usuário.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Mostrar animais perdidos na localidade.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Permitir que o usuário publique no programa.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Permitir que um usuário entre em contato com o outro.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Permitir novos cadastros de usuário.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não funcionais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não funcionais: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Poder acessar com a internet.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Rodar em celulares com android com a versão superior 6.0.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Interface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377075" y="1307850"/>
            <a:ext cx="3074700" cy="11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Página</a:t>
            </a:r>
            <a:r>
              <a:rPr lang="pt-BR"/>
              <a:t> inicial do projeto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21125"/>
            <a:ext cx="4219250" cy="44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