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4"/>
  </p:sldMasterIdLst>
  <p:notesMasterIdLst>
    <p:notesMasterId r:id="rId15"/>
  </p:notesMasterIdLst>
  <p:sldIdLst>
    <p:sldId id="256" r:id="rId5"/>
    <p:sldId id="260" r:id="rId6"/>
    <p:sldId id="304" r:id="rId7"/>
    <p:sldId id="261" r:id="rId8"/>
    <p:sldId id="259" r:id="rId9"/>
    <p:sldId id="262" r:id="rId10"/>
    <p:sldId id="263" r:id="rId11"/>
    <p:sldId id="264" r:id="rId12"/>
    <p:sldId id="305" r:id="rId13"/>
    <p:sldId id="25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dern No. 20" panose="02070704070505020303" pitchFamily="18" charset="0"/>
      <p:regular r:id="rId20"/>
    </p:embeddedFont>
    <p:embeddedFont>
      <p:font typeface="Nunito Sans Black" panose="020B0604020202020204" charset="0"/>
      <p:bold r:id="rId21"/>
      <p:boldItalic r:id="rId22"/>
    </p:embeddedFont>
    <p:embeddedFont>
      <p:font typeface="Nunito Sans ExtraBold" panose="020B0604020202020204" charset="0"/>
      <p:bold r:id="rId23"/>
      <p:boldItalic r:id="rId24"/>
    </p:embeddedFont>
    <p:embeddedFont>
      <p:font typeface="Nunito Sans SemiBold" panose="020B0604020202020204" charset="0"/>
      <p:regular r:id="rId25"/>
      <p:bold r:id="rId26"/>
      <p:italic r:id="rId27"/>
      <p:boldItalic r:id="rId28"/>
    </p:embeddedFont>
    <p:embeddedFont>
      <p:font typeface="Roboto Slab Light" panose="020B0604020202020204" charset="0"/>
      <p:regular r:id="rId29"/>
      <p:bold r:id="rId30"/>
    </p:embeddedFont>
    <p:embeddedFont>
      <p:font typeface="Squada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92411F-0A52-4F8F-94E4-CDD8071ACE76}">
  <a:tblStyle styleId="{6D92411F-0A52-4F8F-94E4-CDD8071ACE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982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91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>
  <p:cSld name="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475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9315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3988" y="3938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50351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TITLE + SUBTITLE">
  <p:cSld name="1_Diapositiva de título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>
            <a:off x="645900" y="1217100"/>
            <a:ext cx="7260900" cy="27171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3084811" y="2812511"/>
            <a:ext cx="29304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179302" y="1299294"/>
            <a:ext cx="2964712" cy="3316107"/>
          </a:xfrm>
          <a:custGeom>
            <a:avLst/>
            <a:gdLst/>
            <a:ahLst/>
            <a:cxnLst/>
            <a:rect l="l" t="t" r="r" b="b"/>
            <a:pathLst>
              <a:path w="51204" h="57273" extrusionOk="0">
                <a:moveTo>
                  <a:pt x="8598" y="1"/>
                </a:moveTo>
                <a:lnTo>
                  <a:pt x="0" y="21597"/>
                </a:lnTo>
                <a:lnTo>
                  <a:pt x="11012" y="45939"/>
                </a:lnTo>
                <a:cubicBezTo>
                  <a:pt x="11012" y="45939"/>
                  <a:pt x="26937" y="57273"/>
                  <a:pt x="34889" y="57273"/>
                </a:cubicBezTo>
                <a:cubicBezTo>
                  <a:pt x="35092" y="57273"/>
                  <a:pt x="35289" y="57265"/>
                  <a:pt x="35482" y="57250"/>
                </a:cubicBezTo>
                <a:cubicBezTo>
                  <a:pt x="43193" y="56631"/>
                  <a:pt x="51204" y="42938"/>
                  <a:pt x="45960" y="35023"/>
                </a:cubicBezTo>
                <a:cubicBezTo>
                  <a:pt x="44317" y="32544"/>
                  <a:pt x="41903" y="31781"/>
                  <a:pt x="39361" y="31781"/>
                </a:cubicBezTo>
                <a:cubicBezTo>
                  <a:pt x="35279" y="31781"/>
                  <a:pt x="30867" y="33751"/>
                  <a:pt x="28798" y="33751"/>
                </a:cubicBezTo>
                <a:cubicBezTo>
                  <a:pt x="28042" y="33751"/>
                  <a:pt x="27599" y="33488"/>
                  <a:pt x="27599" y="32770"/>
                </a:cubicBezTo>
                <a:cubicBezTo>
                  <a:pt x="27599" y="28871"/>
                  <a:pt x="38515" y="24994"/>
                  <a:pt x="36753" y="15007"/>
                </a:cubicBezTo>
                <a:cubicBezTo>
                  <a:pt x="34446" y="1976"/>
                  <a:pt x="8598" y="1"/>
                  <a:pt x="85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5723512" y="1807662"/>
            <a:ext cx="3358026" cy="3335793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0" y="1295108"/>
            <a:ext cx="1550864" cy="3792135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187292" y="0"/>
            <a:ext cx="2956721" cy="5143431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flipH="1">
            <a:off x="5" y="0"/>
            <a:ext cx="2593658" cy="4320177"/>
          </a:xfrm>
          <a:custGeom>
            <a:avLst/>
            <a:gdLst/>
            <a:ahLst/>
            <a:cxnLst/>
            <a:rect l="l" t="t" r="r" b="b"/>
            <a:pathLst>
              <a:path w="36102" h="60134" extrusionOk="0">
                <a:moveTo>
                  <a:pt x="0" y="0"/>
                </a:moveTo>
                <a:cubicBezTo>
                  <a:pt x="566" y="2233"/>
                  <a:pt x="2585" y="6804"/>
                  <a:pt x="9634" y="7103"/>
                </a:cubicBezTo>
                <a:cubicBezTo>
                  <a:pt x="9780" y="7109"/>
                  <a:pt x="9926" y="7112"/>
                  <a:pt x="10073" y="7112"/>
                </a:cubicBezTo>
                <a:cubicBezTo>
                  <a:pt x="15462" y="7112"/>
                  <a:pt x="22105" y="3128"/>
                  <a:pt x="25894" y="3128"/>
                </a:cubicBezTo>
                <a:cubicBezTo>
                  <a:pt x="27071" y="3128"/>
                  <a:pt x="27972" y="3512"/>
                  <a:pt x="28475" y="4518"/>
                </a:cubicBezTo>
                <a:cubicBezTo>
                  <a:pt x="29565" y="6686"/>
                  <a:pt x="27738" y="12133"/>
                  <a:pt x="20389" y="16085"/>
                </a:cubicBezTo>
                <a:cubicBezTo>
                  <a:pt x="12785" y="20176"/>
                  <a:pt x="7466" y="20561"/>
                  <a:pt x="6996" y="23808"/>
                </a:cubicBezTo>
                <a:cubicBezTo>
                  <a:pt x="6700" y="25856"/>
                  <a:pt x="8069" y="27061"/>
                  <a:pt x="9838" y="27061"/>
                </a:cubicBezTo>
                <a:cubicBezTo>
                  <a:pt x="11002" y="27061"/>
                  <a:pt x="12340" y="26538"/>
                  <a:pt x="13490" y="25389"/>
                </a:cubicBezTo>
                <a:cubicBezTo>
                  <a:pt x="15092" y="23787"/>
                  <a:pt x="17036" y="21938"/>
                  <a:pt x="19482" y="20571"/>
                </a:cubicBezTo>
                <a:cubicBezTo>
                  <a:pt x="22293" y="19013"/>
                  <a:pt x="25960" y="18031"/>
                  <a:pt x="28689" y="18031"/>
                </a:cubicBezTo>
                <a:cubicBezTo>
                  <a:pt x="29942" y="18031"/>
                  <a:pt x="30997" y="18238"/>
                  <a:pt x="31680" y="18691"/>
                </a:cubicBezTo>
                <a:cubicBezTo>
                  <a:pt x="33495" y="19899"/>
                  <a:pt x="33655" y="23146"/>
                  <a:pt x="32790" y="26104"/>
                </a:cubicBezTo>
                <a:cubicBezTo>
                  <a:pt x="30761" y="33015"/>
                  <a:pt x="26061" y="41463"/>
                  <a:pt x="27023" y="48374"/>
                </a:cubicBezTo>
                <a:cubicBezTo>
                  <a:pt x="27994" y="55380"/>
                  <a:pt x="31647" y="58809"/>
                  <a:pt x="36101" y="60133"/>
                </a:cubicBezTo>
                <a:lnTo>
                  <a:pt x="3610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1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 flipH="1">
            <a:off x="1822094" y="2958919"/>
            <a:ext cx="5501100" cy="23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quada One"/>
              <a:buNone/>
              <a:defRPr sz="12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1820800" y="2848425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279" y="2606319"/>
            <a:ext cx="4521" cy="6329"/>
          </a:xfrm>
          <a:custGeom>
            <a:avLst/>
            <a:gdLst/>
            <a:ahLst/>
            <a:cxnLst/>
            <a:rect l="l" t="t" r="r" b="b"/>
            <a:pathLst>
              <a:path w="60" h="84" extrusionOk="0">
                <a:moveTo>
                  <a:pt x="1" y="0"/>
                </a:moveTo>
                <a:lnTo>
                  <a:pt x="20" y="39"/>
                </a:lnTo>
                <a:lnTo>
                  <a:pt x="59" y="8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847" y="5142018"/>
            <a:ext cx="7384" cy="75"/>
          </a:xfrm>
          <a:custGeom>
            <a:avLst/>
            <a:gdLst/>
            <a:ahLst/>
            <a:cxnLst/>
            <a:rect l="l" t="t" r="r" b="b"/>
            <a:pathLst>
              <a:path w="98" h="1" extrusionOk="0">
                <a:moveTo>
                  <a:pt x="98" y="0"/>
                </a:moveTo>
                <a:lnTo>
                  <a:pt x="0" y="0"/>
                </a:lnTo>
                <a:lnTo>
                  <a:pt x="0" y="0"/>
                </a:lnTo>
                <a:lnTo>
                  <a:pt x="78" y="0"/>
                </a:lnTo>
                <a:close/>
              </a:path>
            </a:pathLst>
          </a:custGeom>
          <a:solidFill>
            <a:srgbClr val="B0B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6876874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6342869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13219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2225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2225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+ TEXT">
  <p:cSld name="1_Título y objetos_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131100" y="1547550"/>
            <a:ext cx="4365300" cy="2048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flipH="1">
            <a:off x="12225" y="3250835"/>
            <a:ext cx="2267119" cy="189265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flipH="1">
            <a:off x="12227" y="0"/>
            <a:ext cx="2801122" cy="3481429"/>
          </a:xfrm>
          <a:custGeom>
            <a:avLst/>
            <a:gdLst/>
            <a:ahLst/>
            <a:cxnLst/>
            <a:rect l="l" t="t" r="r" b="b"/>
            <a:pathLst>
              <a:path w="11430" h="14206" extrusionOk="0">
                <a:moveTo>
                  <a:pt x="1" y="0"/>
                </a:moveTo>
                <a:cubicBezTo>
                  <a:pt x="1" y="0"/>
                  <a:pt x="541" y="1327"/>
                  <a:pt x="2842" y="1327"/>
                </a:cubicBezTo>
                <a:cubicBezTo>
                  <a:pt x="3168" y="1327"/>
                  <a:pt x="3530" y="1300"/>
                  <a:pt x="3931" y="1239"/>
                </a:cubicBezTo>
                <a:cubicBezTo>
                  <a:pt x="4809" y="1103"/>
                  <a:pt x="5648" y="961"/>
                  <a:pt x="6249" y="961"/>
                </a:cubicBezTo>
                <a:cubicBezTo>
                  <a:pt x="6972" y="961"/>
                  <a:pt x="7353" y="1167"/>
                  <a:pt x="7050" y="1837"/>
                </a:cubicBezTo>
                <a:cubicBezTo>
                  <a:pt x="6687" y="2628"/>
                  <a:pt x="4658" y="4411"/>
                  <a:pt x="4850" y="5244"/>
                </a:cubicBezTo>
                <a:cubicBezTo>
                  <a:pt x="4917" y="5546"/>
                  <a:pt x="5180" y="5658"/>
                  <a:pt x="5531" y="5658"/>
                </a:cubicBezTo>
                <a:cubicBezTo>
                  <a:pt x="6363" y="5658"/>
                  <a:pt x="7691" y="5032"/>
                  <a:pt x="8097" y="4806"/>
                </a:cubicBezTo>
                <a:cubicBezTo>
                  <a:pt x="8750" y="4436"/>
                  <a:pt x="9449" y="4208"/>
                  <a:pt x="9990" y="4208"/>
                </a:cubicBezTo>
                <a:cubicBezTo>
                  <a:pt x="10245" y="4208"/>
                  <a:pt x="10465" y="4259"/>
                  <a:pt x="10629" y="4368"/>
                </a:cubicBezTo>
                <a:cubicBezTo>
                  <a:pt x="11056" y="4657"/>
                  <a:pt x="10852" y="5469"/>
                  <a:pt x="10650" y="6163"/>
                </a:cubicBezTo>
                <a:cubicBezTo>
                  <a:pt x="10169" y="7797"/>
                  <a:pt x="9058" y="9794"/>
                  <a:pt x="9283" y="11429"/>
                </a:cubicBezTo>
                <a:cubicBezTo>
                  <a:pt x="9507" y="13084"/>
                  <a:pt x="10372" y="13885"/>
                  <a:pt x="11429" y="14206"/>
                </a:cubicBezTo>
                <a:lnTo>
                  <a:pt x="11429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42888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5183443" y="0"/>
            <a:ext cx="840582" cy="541844"/>
          </a:xfrm>
          <a:custGeom>
            <a:avLst/>
            <a:gdLst/>
            <a:ahLst/>
            <a:cxnLst/>
            <a:rect l="l" t="t" r="r" b="b"/>
            <a:pathLst>
              <a:path w="3430" h="2211" extrusionOk="0">
                <a:moveTo>
                  <a:pt x="866" y="0"/>
                </a:moveTo>
                <a:cubicBezTo>
                  <a:pt x="685" y="630"/>
                  <a:pt x="407" y="1453"/>
                  <a:pt x="1" y="2211"/>
                </a:cubicBezTo>
                <a:cubicBezTo>
                  <a:pt x="887" y="2211"/>
                  <a:pt x="1603" y="2061"/>
                  <a:pt x="2052" y="1709"/>
                </a:cubicBezTo>
                <a:cubicBezTo>
                  <a:pt x="2724" y="1164"/>
                  <a:pt x="3163" y="577"/>
                  <a:pt x="342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flipH="1">
            <a:off x="5191300" y="3506687"/>
            <a:ext cx="3952694" cy="1636806"/>
          </a:xfrm>
          <a:custGeom>
            <a:avLst/>
            <a:gdLst/>
            <a:ahLst/>
            <a:cxnLst/>
            <a:rect l="l" t="t" r="r" b="b"/>
            <a:pathLst>
              <a:path w="16129" h="6679" extrusionOk="0">
                <a:moveTo>
                  <a:pt x="3975" y="0"/>
                </a:moveTo>
                <a:cubicBezTo>
                  <a:pt x="2628" y="0"/>
                  <a:pt x="1115" y="710"/>
                  <a:pt x="0" y="1371"/>
                </a:cubicBezTo>
                <a:lnTo>
                  <a:pt x="0" y="6614"/>
                </a:lnTo>
                <a:lnTo>
                  <a:pt x="32" y="6678"/>
                </a:lnTo>
                <a:lnTo>
                  <a:pt x="16128" y="6678"/>
                </a:lnTo>
                <a:cubicBezTo>
                  <a:pt x="14985" y="5568"/>
                  <a:pt x="13010" y="4489"/>
                  <a:pt x="11717" y="4179"/>
                </a:cubicBezTo>
                <a:cubicBezTo>
                  <a:pt x="11467" y="4119"/>
                  <a:pt x="11220" y="4094"/>
                  <a:pt x="10978" y="4094"/>
                </a:cubicBezTo>
                <a:cubicBezTo>
                  <a:pt x="9403" y="4094"/>
                  <a:pt x="8030" y="5191"/>
                  <a:pt x="7299" y="5191"/>
                </a:cubicBezTo>
                <a:cubicBezTo>
                  <a:pt x="7159" y="5191"/>
                  <a:pt x="7043" y="5151"/>
                  <a:pt x="6953" y="5055"/>
                </a:cubicBezTo>
                <a:cubicBezTo>
                  <a:pt x="6324" y="4383"/>
                  <a:pt x="7584" y="1947"/>
                  <a:pt x="5661" y="516"/>
                </a:cubicBezTo>
                <a:cubicBezTo>
                  <a:pt x="5169" y="148"/>
                  <a:pt x="4589" y="0"/>
                  <a:pt x="397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flipH="1">
            <a:off x="5811811" y="0"/>
            <a:ext cx="3332183" cy="3515493"/>
          </a:xfrm>
          <a:custGeom>
            <a:avLst/>
            <a:gdLst/>
            <a:ahLst/>
            <a:cxnLst/>
            <a:rect l="l" t="t" r="r" b="b"/>
            <a:pathLst>
              <a:path w="13597" h="14345" extrusionOk="0">
                <a:moveTo>
                  <a:pt x="0" y="0"/>
                </a:moveTo>
                <a:lnTo>
                  <a:pt x="0" y="14344"/>
                </a:lnTo>
                <a:cubicBezTo>
                  <a:pt x="96" y="14227"/>
                  <a:pt x="182" y="14024"/>
                  <a:pt x="235" y="13703"/>
                </a:cubicBezTo>
                <a:cubicBezTo>
                  <a:pt x="770" y="10734"/>
                  <a:pt x="3269" y="11887"/>
                  <a:pt x="4304" y="10542"/>
                </a:cubicBezTo>
                <a:cubicBezTo>
                  <a:pt x="5714" y="8705"/>
                  <a:pt x="2852" y="5992"/>
                  <a:pt x="3803" y="5426"/>
                </a:cubicBezTo>
                <a:cubicBezTo>
                  <a:pt x="4120" y="5239"/>
                  <a:pt x="4417" y="5205"/>
                  <a:pt x="4692" y="5205"/>
                </a:cubicBezTo>
                <a:cubicBezTo>
                  <a:pt x="4854" y="5205"/>
                  <a:pt x="5008" y="5216"/>
                  <a:pt x="5154" y="5216"/>
                </a:cubicBezTo>
                <a:cubicBezTo>
                  <a:pt x="5513" y="5216"/>
                  <a:pt x="5823" y="5144"/>
                  <a:pt x="6077" y="4646"/>
                </a:cubicBezTo>
                <a:cubicBezTo>
                  <a:pt x="6184" y="4454"/>
                  <a:pt x="6195" y="4133"/>
                  <a:pt x="6206" y="3791"/>
                </a:cubicBezTo>
                <a:cubicBezTo>
                  <a:pt x="6215" y="3268"/>
                  <a:pt x="6188" y="2759"/>
                  <a:pt x="6684" y="2759"/>
                </a:cubicBezTo>
                <a:cubicBezTo>
                  <a:pt x="6795" y="2759"/>
                  <a:pt x="6933" y="2784"/>
                  <a:pt x="7103" y="2841"/>
                </a:cubicBezTo>
                <a:cubicBezTo>
                  <a:pt x="7923" y="3126"/>
                  <a:pt x="8678" y="4427"/>
                  <a:pt x="9937" y="4427"/>
                </a:cubicBezTo>
                <a:cubicBezTo>
                  <a:pt x="10285" y="4427"/>
                  <a:pt x="10672" y="4327"/>
                  <a:pt x="11109" y="4080"/>
                </a:cubicBezTo>
                <a:cubicBezTo>
                  <a:pt x="12465" y="3321"/>
                  <a:pt x="13234" y="1282"/>
                  <a:pt x="135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 flipH="1">
            <a:off x="1119638" y="1950940"/>
            <a:ext cx="31581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subTitle" idx="1"/>
          </p:nvPr>
        </p:nvSpPr>
        <p:spPr>
          <a:xfrm>
            <a:off x="4670656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1">
  <p:cSld name="2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 rot="5400000">
            <a:off x="3934472" y="-59473"/>
            <a:ext cx="5361831" cy="5057276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ctrTitle"/>
          </p:nvPr>
        </p:nvSpPr>
        <p:spPr>
          <a:xfrm>
            <a:off x="19" y="2446475"/>
            <a:ext cx="91440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ubTitle" idx="1"/>
          </p:nvPr>
        </p:nvSpPr>
        <p:spPr>
          <a:xfrm>
            <a:off x="3244369" y="286276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ctrTitle" idx="2"/>
          </p:nvPr>
        </p:nvSpPr>
        <p:spPr>
          <a:xfrm>
            <a:off x="1488877" y="1982075"/>
            <a:ext cx="6166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7511" y="0"/>
            <a:ext cx="1957071" cy="2650496"/>
          </a:xfrm>
          <a:custGeom>
            <a:avLst/>
            <a:gdLst/>
            <a:ahLst/>
            <a:cxnLst/>
            <a:rect l="l" t="t" r="r" b="b"/>
            <a:pathLst>
              <a:path w="7990" h="10821" extrusionOk="0">
                <a:moveTo>
                  <a:pt x="4049" y="0"/>
                </a:moveTo>
                <a:lnTo>
                  <a:pt x="1016" y="1880"/>
                </a:lnTo>
                <a:lnTo>
                  <a:pt x="1" y="6655"/>
                </a:lnTo>
                <a:cubicBezTo>
                  <a:pt x="1" y="6655"/>
                  <a:pt x="55" y="6826"/>
                  <a:pt x="150" y="7092"/>
                </a:cubicBezTo>
                <a:cubicBezTo>
                  <a:pt x="1293" y="7455"/>
                  <a:pt x="3793" y="8417"/>
                  <a:pt x="4551" y="10030"/>
                </a:cubicBezTo>
                <a:cubicBezTo>
                  <a:pt x="4690" y="10318"/>
                  <a:pt x="4764" y="10574"/>
                  <a:pt x="4797" y="10820"/>
                </a:cubicBezTo>
                <a:cubicBezTo>
                  <a:pt x="5609" y="10403"/>
                  <a:pt x="6271" y="9698"/>
                  <a:pt x="6324" y="8844"/>
                </a:cubicBezTo>
                <a:cubicBezTo>
                  <a:pt x="6409" y="7103"/>
                  <a:pt x="3440" y="7092"/>
                  <a:pt x="3867" y="6516"/>
                </a:cubicBezTo>
                <a:cubicBezTo>
                  <a:pt x="4294" y="5939"/>
                  <a:pt x="6313" y="6558"/>
                  <a:pt x="7135" y="4903"/>
                </a:cubicBezTo>
                <a:cubicBezTo>
                  <a:pt x="7990" y="3173"/>
                  <a:pt x="5908" y="876"/>
                  <a:pt x="501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-192200" y="-18932"/>
            <a:ext cx="5244671" cy="5143477"/>
          </a:xfrm>
          <a:custGeom>
            <a:avLst/>
            <a:gdLst/>
            <a:ahLst/>
            <a:cxnLst/>
            <a:rect l="l" t="t" r="r" b="b"/>
            <a:pathLst>
              <a:path w="21053" h="20647" extrusionOk="0">
                <a:moveTo>
                  <a:pt x="738" y="0"/>
                </a:moveTo>
                <a:lnTo>
                  <a:pt x="738" y="20647"/>
                </a:lnTo>
                <a:cubicBezTo>
                  <a:pt x="2874" y="19194"/>
                  <a:pt x="4764" y="13661"/>
                  <a:pt x="2628" y="12967"/>
                </a:cubicBezTo>
                <a:cubicBezTo>
                  <a:pt x="866" y="12390"/>
                  <a:pt x="0" y="10831"/>
                  <a:pt x="2051" y="8919"/>
                </a:cubicBezTo>
                <a:cubicBezTo>
                  <a:pt x="4102" y="7007"/>
                  <a:pt x="919" y="5587"/>
                  <a:pt x="2030" y="4187"/>
                </a:cubicBezTo>
                <a:cubicBezTo>
                  <a:pt x="2299" y="3843"/>
                  <a:pt x="2637" y="3724"/>
                  <a:pt x="3010" y="3724"/>
                </a:cubicBezTo>
                <a:cubicBezTo>
                  <a:pt x="3839" y="3724"/>
                  <a:pt x="4845" y="4307"/>
                  <a:pt x="5669" y="4307"/>
                </a:cubicBezTo>
                <a:cubicBezTo>
                  <a:pt x="5994" y="4307"/>
                  <a:pt x="6291" y="4217"/>
                  <a:pt x="6537" y="3963"/>
                </a:cubicBezTo>
                <a:cubicBezTo>
                  <a:pt x="7663" y="2806"/>
                  <a:pt x="7494" y="84"/>
                  <a:pt x="9550" y="84"/>
                </a:cubicBezTo>
                <a:cubicBezTo>
                  <a:pt x="9581" y="84"/>
                  <a:pt x="9613" y="84"/>
                  <a:pt x="9646" y="86"/>
                </a:cubicBezTo>
                <a:cubicBezTo>
                  <a:pt x="11723" y="158"/>
                  <a:pt x="13041" y="3333"/>
                  <a:pt x="15826" y="3333"/>
                </a:cubicBezTo>
                <a:cubicBezTo>
                  <a:pt x="15918" y="3333"/>
                  <a:pt x="16012" y="3330"/>
                  <a:pt x="16107" y="3322"/>
                </a:cubicBezTo>
                <a:cubicBezTo>
                  <a:pt x="18383" y="3151"/>
                  <a:pt x="20070" y="1378"/>
                  <a:pt x="210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6946144" y="2753776"/>
            <a:ext cx="2197847" cy="2399187"/>
          </a:xfrm>
          <a:custGeom>
            <a:avLst/>
            <a:gdLst/>
            <a:ahLst/>
            <a:cxnLst/>
            <a:rect l="l" t="t" r="r" b="b"/>
            <a:pathLst>
              <a:path w="8973" h="9795" extrusionOk="0">
                <a:moveTo>
                  <a:pt x="8482" y="1"/>
                </a:moveTo>
                <a:cubicBezTo>
                  <a:pt x="8430" y="1"/>
                  <a:pt x="8376" y="8"/>
                  <a:pt x="8320" y="22"/>
                </a:cubicBezTo>
                <a:cubicBezTo>
                  <a:pt x="7017" y="396"/>
                  <a:pt x="8513" y="4369"/>
                  <a:pt x="7135" y="5747"/>
                </a:cubicBezTo>
                <a:cubicBezTo>
                  <a:pt x="6110" y="6772"/>
                  <a:pt x="3696" y="5992"/>
                  <a:pt x="1603" y="7765"/>
                </a:cubicBezTo>
                <a:cubicBezTo>
                  <a:pt x="737" y="8503"/>
                  <a:pt x="246" y="9175"/>
                  <a:pt x="0" y="9795"/>
                </a:cubicBezTo>
                <a:lnTo>
                  <a:pt x="8972" y="9795"/>
                </a:lnTo>
                <a:lnTo>
                  <a:pt x="8972" y="203"/>
                </a:lnTo>
                <a:cubicBezTo>
                  <a:pt x="8815" y="80"/>
                  <a:pt x="8659" y="1"/>
                  <a:pt x="848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6666178" y="0"/>
            <a:ext cx="2477813" cy="2304151"/>
          </a:xfrm>
          <a:custGeom>
            <a:avLst/>
            <a:gdLst/>
            <a:ahLst/>
            <a:cxnLst/>
            <a:rect l="l" t="t" r="r" b="b"/>
            <a:pathLst>
              <a:path w="10116" h="9407" extrusionOk="0">
                <a:moveTo>
                  <a:pt x="0" y="0"/>
                </a:moveTo>
                <a:cubicBezTo>
                  <a:pt x="636" y="1119"/>
                  <a:pt x="2078" y="3205"/>
                  <a:pt x="4119" y="3205"/>
                </a:cubicBezTo>
                <a:cubicBezTo>
                  <a:pt x="4378" y="3205"/>
                  <a:pt x="4647" y="3171"/>
                  <a:pt x="4924" y="3098"/>
                </a:cubicBezTo>
                <a:cubicBezTo>
                  <a:pt x="6438" y="2690"/>
                  <a:pt x="6967" y="1149"/>
                  <a:pt x="7940" y="1149"/>
                </a:cubicBezTo>
                <a:cubicBezTo>
                  <a:pt x="8011" y="1149"/>
                  <a:pt x="8084" y="1158"/>
                  <a:pt x="8160" y="1175"/>
                </a:cubicBezTo>
                <a:cubicBezTo>
                  <a:pt x="8716" y="1293"/>
                  <a:pt x="9442" y="2447"/>
                  <a:pt x="9069" y="4379"/>
                </a:cubicBezTo>
                <a:cubicBezTo>
                  <a:pt x="8684" y="6387"/>
                  <a:pt x="8193" y="7616"/>
                  <a:pt x="8438" y="8374"/>
                </a:cubicBezTo>
                <a:cubicBezTo>
                  <a:pt x="8675" y="9108"/>
                  <a:pt x="9148" y="9406"/>
                  <a:pt x="9649" y="9406"/>
                </a:cubicBezTo>
                <a:cubicBezTo>
                  <a:pt x="9804" y="9406"/>
                  <a:pt x="9961" y="9378"/>
                  <a:pt x="10115" y="9325"/>
                </a:cubicBezTo>
                <a:lnTo>
                  <a:pt x="1011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-11679" y="1723068"/>
            <a:ext cx="3019375" cy="3429895"/>
          </a:xfrm>
          <a:custGeom>
            <a:avLst/>
            <a:gdLst/>
            <a:ahLst/>
            <a:cxnLst/>
            <a:rect l="l" t="t" r="r" b="b"/>
            <a:pathLst>
              <a:path w="12327" h="14003" extrusionOk="0">
                <a:moveTo>
                  <a:pt x="1" y="1"/>
                </a:moveTo>
                <a:lnTo>
                  <a:pt x="1" y="14003"/>
                </a:lnTo>
                <a:lnTo>
                  <a:pt x="12327" y="14003"/>
                </a:lnTo>
                <a:cubicBezTo>
                  <a:pt x="11012" y="12977"/>
                  <a:pt x="11717" y="11204"/>
                  <a:pt x="10671" y="10276"/>
                </a:cubicBezTo>
                <a:cubicBezTo>
                  <a:pt x="10267" y="9919"/>
                  <a:pt x="9798" y="9790"/>
                  <a:pt x="9311" y="9790"/>
                </a:cubicBezTo>
                <a:cubicBezTo>
                  <a:pt x="8056" y="9790"/>
                  <a:pt x="6678" y="10643"/>
                  <a:pt x="5960" y="10643"/>
                </a:cubicBezTo>
                <a:cubicBezTo>
                  <a:pt x="5762" y="10643"/>
                  <a:pt x="5615" y="10578"/>
                  <a:pt x="5534" y="10414"/>
                </a:cubicBezTo>
                <a:cubicBezTo>
                  <a:pt x="5031" y="9421"/>
                  <a:pt x="5928" y="8705"/>
                  <a:pt x="4914" y="8097"/>
                </a:cubicBezTo>
                <a:cubicBezTo>
                  <a:pt x="4732" y="7979"/>
                  <a:pt x="4423" y="7936"/>
                  <a:pt x="4070" y="7904"/>
                </a:cubicBezTo>
                <a:cubicBezTo>
                  <a:pt x="3440" y="7851"/>
                  <a:pt x="2810" y="7840"/>
                  <a:pt x="3194" y="6943"/>
                </a:cubicBezTo>
                <a:cubicBezTo>
                  <a:pt x="3621" y="5918"/>
                  <a:pt x="5704" y="5127"/>
                  <a:pt x="4711" y="3034"/>
                </a:cubicBezTo>
                <a:cubicBezTo>
                  <a:pt x="3867" y="1250"/>
                  <a:pt x="887" y="257"/>
                  <a:pt x="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2487950" y="1420176"/>
            <a:ext cx="4263000" cy="2517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3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/>
          <p:nvPr/>
        </p:nvSpPr>
        <p:spPr>
          <a:xfrm rot="5400000">
            <a:off x="1024675" y="95575"/>
            <a:ext cx="3457500" cy="313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"/>
          <p:cNvSpPr txBox="1"/>
          <p:nvPr/>
        </p:nvSpPr>
        <p:spPr>
          <a:xfrm>
            <a:off x="6772942" y="4670822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29" name="Google Shape;129;p12"/>
          <p:cNvSpPr txBox="1">
            <a:spLocks noGrp="1"/>
          </p:cNvSpPr>
          <p:nvPr>
            <p:ph type="ctrTitle"/>
          </p:nvPr>
        </p:nvSpPr>
        <p:spPr>
          <a:xfrm flipH="1">
            <a:off x="886775" y="2340594"/>
            <a:ext cx="3158100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1"/>
          </p:nvPr>
        </p:nvSpPr>
        <p:spPr>
          <a:xfrm>
            <a:off x="4598719" y="1815144"/>
            <a:ext cx="33537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2"/>
          <p:cNvSpPr/>
          <p:nvPr/>
        </p:nvSpPr>
        <p:spPr>
          <a:xfrm>
            <a:off x="0" y="3237663"/>
            <a:ext cx="5957203" cy="1901058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0"/>
            <a:ext cx="2924434" cy="1144956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888126" y="0"/>
            <a:ext cx="4255880" cy="2343529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3807376" y="436068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0" y="4248016"/>
            <a:ext cx="3347799" cy="890707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5697850" y="3760275"/>
            <a:ext cx="3446155" cy="1378454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0" y="0"/>
            <a:ext cx="1917920" cy="1664674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4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/>
          <p:nvPr/>
        </p:nvSpPr>
        <p:spPr>
          <a:xfrm>
            <a:off x="263219" y="1498888"/>
            <a:ext cx="8213700" cy="2192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6772942" y="4673209"/>
            <a:ext cx="2057400" cy="27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800" b="0" i="0" u="none" strike="noStrike" cap="none">
                <a:solidFill>
                  <a:srgbClr val="FFFFFF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‹nº›</a:t>
            </a:fld>
            <a:endParaRPr sz="800" b="0" i="0" u="none" strike="noStrike" cap="none">
              <a:solidFill>
                <a:schemeClr val="lt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  <p:sp>
        <p:nvSpPr>
          <p:cNvPr id="141" name="Google Shape;141;p13"/>
          <p:cNvSpPr txBox="1">
            <a:spLocks noGrp="1"/>
          </p:cNvSpPr>
          <p:nvPr>
            <p:ph type="ctrTitle"/>
          </p:nvPr>
        </p:nvSpPr>
        <p:spPr>
          <a:xfrm flipH="1">
            <a:off x="2267119" y="1953315"/>
            <a:ext cx="19797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 flipH="1">
            <a:off x="4493231" y="2384065"/>
            <a:ext cx="2383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3"/>
          <p:cNvCxnSpPr/>
          <p:nvPr/>
        </p:nvCxnSpPr>
        <p:spPr>
          <a:xfrm>
            <a:off x="4370063" y="2151234"/>
            <a:ext cx="0" cy="8877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 rot="10800000">
            <a:off x="2410401" y="2397"/>
            <a:ext cx="6733599" cy="2148840"/>
          </a:xfrm>
          <a:custGeom>
            <a:avLst/>
            <a:gdLst/>
            <a:ahLst/>
            <a:cxnLst/>
            <a:rect l="l" t="t" r="r" b="b"/>
            <a:pathLst>
              <a:path w="23488" h="7151" extrusionOk="0">
                <a:moveTo>
                  <a:pt x="4309" y="0"/>
                </a:moveTo>
                <a:cubicBezTo>
                  <a:pt x="3860" y="0"/>
                  <a:pt x="3401" y="111"/>
                  <a:pt x="2937" y="369"/>
                </a:cubicBezTo>
                <a:cubicBezTo>
                  <a:pt x="716" y="1608"/>
                  <a:pt x="331" y="2249"/>
                  <a:pt x="1" y="2270"/>
                </a:cubicBezTo>
                <a:lnTo>
                  <a:pt x="1" y="7151"/>
                </a:lnTo>
                <a:lnTo>
                  <a:pt x="23487" y="7151"/>
                </a:lnTo>
                <a:lnTo>
                  <a:pt x="22986" y="6040"/>
                </a:lnTo>
                <a:cubicBezTo>
                  <a:pt x="22986" y="6040"/>
                  <a:pt x="22583" y="6740"/>
                  <a:pt x="21847" y="6740"/>
                </a:cubicBezTo>
                <a:cubicBezTo>
                  <a:pt x="21511" y="6740"/>
                  <a:pt x="21105" y="6594"/>
                  <a:pt x="20636" y="6168"/>
                </a:cubicBezTo>
                <a:cubicBezTo>
                  <a:pt x="19503" y="5133"/>
                  <a:pt x="17832" y="2884"/>
                  <a:pt x="15899" y="2884"/>
                </a:cubicBezTo>
                <a:cubicBezTo>
                  <a:pt x="15280" y="2884"/>
                  <a:pt x="14635" y="3115"/>
                  <a:pt x="13971" y="3690"/>
                </a:cubicBezTo>
                <a:cubicBezTo>
                  <a:pt x="12757" y="4748"/>
                  <a:pt x="11936" y="5109"/>
                  <a:pt x="11324" y="5109"/>
                </a:cubicBezTo>
                <a:cubicBezTo>
                  <a:pt x="10559" y="5109"/>
                  <a:pt x="10120" y="4544"/>
                  <a:pt x="9645" y="4075"/>
                </a:cubicBezTo>
                <a:cubicBezTo>
                  <a:pt x="8931" y="3361"/>
                  <a:pt x="6779" y="0"/>
                  <a:pt x="430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3"/>
          <p:cNvSpPr/>
          <p:nvPr/>
        </p:nvSpPr>
        <p:spPr>
          <a:xfrm rot="10800000">
            <a:off x="5292458" y="3633192"/>
            <a:ext cx="3851542" cy="1507921"/>
          </a:xfrm>
          <a:custGeom>
            <a:avLst/>
            <a:gdLst/>
            <a:ahLst/>
            <a:cxnLst/>
            <a:rect l="l" t="t" r="r" b="b"/>
            <a:pathLst>
              <a:path w="10393" h="4069" extrusionOk="0">
                <a:moveTo>
                  <a:pt x="1" y="0"/>
                </a:moveTo>
                <a:lnTo>
                  <a:pt x="1" y="2147"/>
                </a:lnTo>
                <a:cubicBezTo>
                  <a:pt x="1283" y="2770"/>
                  <a:pt x="4105" y="4069"/>
                  <a:pt x="5549" y="4069"/>
                </a:cubicBezTo>
                <a:cubicBezTo>
                  <a:pt x="5789" y="4069"/>
                  <a:pt x="5991" y="4033"/>
                  <a:pt x="6142" y="3952"/>
                </a:cubicBezTo>
                <a:cubicBezTo>
                  <a:pt x="7488" y="3226"/>
                  <a:pt x="5693" y="182"/>
                  <a:pt x="6868" y="118"/>
                </a:cubicBezTo>
                <a:cubicBezTo>
                  <a:pt x="6884" y="117"/>
                  <a:pt x="6900" y="117"/>
                  <a:pt x="6916" y="117"/>
                </a:cubicBezTo>
                <a:cubicBezTo>
                  <a:pt x="7983" y="117"/>
                  <a:pt x="8866" y="1753"/>
                  <a:pt x="9668" y="1753"/>
                </a:cubicBezTo>
                <a:cubicBezTo>
                  <a:pt x="9732" y="1753"/>
                  <a:pt x="9795" y="1743"/>
                  <a:pt x="9859" y="1720"/>
                </a:cubicBezTo>
                <a:cubicBezTo>
                  <a:pt x="10393" y="1528"/>
                  <a:pt x="10212" y="662"/>
                  <a:pt x="101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rot="10800000">
            <a:off x="-1" y="2302581"/>
            <a:ext cx="5154801" cy="2838530"/>
          </a:xfrm>
          <a:custGeom>
            <a:avLst/>
            <a:gdLst/>
            <a:ahLst/>
            <a:cxnLst/>
            <a:rect l="l" t="t" r="r" b="b"/>
            <a:pathLst>
              <a:path w="13235" h="7288" extrusionOk="0">
                <a:moveTo>
                  <a:pt x="0" y="0"/>
                </a:moveTo>
                <a:cubicBezTo>
                  <a:pt x="744" y="852"/>
                  <a:pt x="2515" y="2586"/>
                  <a:pt x="4780" y="2586"/>
                </a:cubicBezTo>
                <a:cubicBezTo>
                  <a:pt x="4957" y="2586"/>
                  <a:pt x="5137" y="2576"/>
                  <a:pt x="5319" y="2553"/>
                </a:cubicBezTo>
                <a:cubicBezTo>
                  <a:pt x="7444" y="2289"/>
                  <a:pt x="9223" y="1574"/>
                  <a:pt x="10455" y="1574"/>
                </a:cubicBezTo>
                <a:cubicBezTo>
                  <a:pt x="11113" y="1574"/>
                  <a:pt x="11615" y="1778"/>
                  <a:pt x="11931" y="2361"/>
                </a:cubicBezTo>
                <a:cubicBezTo>
                  <a:pt x="12839" y="4038"/>
                  <a:pt x="11343" y="7156"/>
                  <a:pt x="12978" y="7285"/>
                </a:cubicBezTo>
                <a:cubicBezTo>
                  <a:pt x="12993" y="7287"/>
                  <a:pt x="13009" y="7288"/>
                  <a:pt x="13024" y="7288"/>
                </a:cubicBezTo>
                <a:cubicBezTo>
                  <a:pt x="13094" y="7288"/>
                  <a:pt x="13164" y="7268"/>
                  <a:pt x="13234" y="7242"/>
                </a:cubicBezTo>
                <a:lnTo>
                  <a:pt x="132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 rot="10800000">
            <a:off x="3728402" y="2394"/>
            <a:ext cx="1608227" cy="778039"/>
          </a:xfrm>
          <a:custGeom>
            <a:avLst/>
            <a:gdLst/>
            <a:ahLst/>
            <a:cxnLst/>
            <a:rect l="l" t="t" r="r" b="b"/>
            <a:pathLst>
              <a:path w="5865" h="2707" extrusionOk="0">
                <a:moveTo>
                  <a:pt x="2605" y="1"/>
                </a:moveTo>
                <a:cubicBezTo>
                  <a:pt x="1421" y="1"/>
                  <a:pt x="755" y="1721"/>
                  <a:pt x="129" y="2568"/>
                </a:cubicBezTo>
                <a:cubicBezTo>
                  <a:pt x="86" y="2611"/>
                  <a:pt x="43" y="2664"/>
                  <a:pt x="1" y="2707"/>
                </a:cubicBezTo>
                <a:lnTo>
                  <a:pt x="5864" y="2707"/>
                </a:lnTo>
                <a:cubicBezTo>
                  <a:pt x="4978" y="1938"/>
                  <a:pt x="4358" y="656"/>
                  <a:pt x="3215" y="143"/>
                </a:cubicBezTo>
                <a:cubicBezTo>
                  <a:pt x="2997" y="45"/>
                  <a:pt x="2795" y="1"/>
                  <a:pt x="26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3"/>
          <p:cNvSpPr/>
          <p:nvPr/>
        </p:nvSpPr>
        <p:spPr>
          <a:xfrm rot="10800000">
            <a:off x="5359881" y="2388"/>
            <a:ext cx="3784119" cy="1006803"/>
          </a:xfrm>
          <a:custGeom>
            <a:avLst/>
            <a:gdLst/>
            <a:ahLst/>
            <a:cxnLst/>
            <a:rect l="l" t="t" r="r" b="b"/>
            <a:pathLst>
              <a:path w="12209" h="3099" extrusionOk="0">
                <a:moveTo>
                  <a:pt x="6332" y="0"/>
                </a:moveTo>
                <a:cubicBezTo>
                  <a:pt x="4270" y="0"/>
                  <a:pt x="1769" y="858"/>
                  <a:pt x="1" y="1593"/>
                </a:cubicBezTo>
                <a:lnTo>
                  <a:pt x="1" y="3099"/>
                </a:lnTo>
                <a:lnTo>
                  <a:pt x="12208" y="3099"/>
                </a:lnTo>
                <a:cubicBezTo>
                  <a:pt x="11418" y="2714"/>
                  <a:pt x="10371" y="1935"/>
                  <a:pt x="8940" y="760"/>
                </a:cubicBezTo>
                <a:cubicBezTo>
                  <a:pt x="8276" y="213"/>
                  <a:pt x="7359" y="0"/>
                  <a:pt x="6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10800000">
            <a:off x="-3" y="2392"/>
            <a:ext cx="3918328" cy="1567321"/>
          </a:xfrm>
          <a:custGeom>
            <a:avLst/>
            <a:gdLst/>
            <a:ahLst/>
            <a:cxnLst/>
            <a:rect l="l" t="t" r="r" b="b"/>
            <a:pathLst>
              <a:path w="11622" h="4796" extrusionOk="0">
                <a:moveTo>
                  <a:pt x="3676" y="0"/>
                </a:moveTo>
                <a:cubicBezTo>
                  <a:pt x="923" y="0"/>
                  <a:pt x="695" y="3396"/>
                  <a:pt x="0" y="4796"/>
                </a:cubicBezTo>
                <a:lnTo>
                  <a:pt x="11621" y="4796"/>
                </a:lnTo>
                <a:lnTo>
                  <a:pt x="11621" y="2382"/>
                </a:lnTo>
                <a:cubicBezTo>
                  <a:pt x="9944" y="1677"/>
                  <a:pt x="7712" y="940"/>
                  <a:pt x="4796" y="160"/>
                </a:cubicBezTo>
                <a:cubicBezTo>
                  <a:pt x="4382" y="50"/>
                  <a:pt x="4010" y="0"/>
                  <a:pt x="36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6618059" y="2948717"/>
            <a:ext cx="2525941" cy="2192396"/>
          </a:xfrm>
          <a:custGeom>
            <a:avLst/>
            <a:gdLst/>
            <a:ahLst/>
            <a:cxnLst/>
            <a:rect l="l" t="t" r="r" b="b"/>
            <a:pathLst>
              <a:path w="6816" h="5916" extrusionOk="0">
                <a:moveTo>
                  <a:pt x="1" y="0"/>
                </a:moveTo>
                <a:lnTo>
                  <a:pt x="1" y="5597"/>
                </a:lnTo>
                <a:cubicBezTo>
                  <a:pt x="220" y="5784"/>
                  <a:pt x="427" y="5916"/>
                  <a:pt x="641" y="5916"/>
                </a:cubicBezTo>
                <a:cubicBezTo>
                  <a:pt x="708" y="5916"/>
                  <a:pt x="775" y="5903"/>
                  <a:pt x="844" y="5875"/>
                </a:cubicBezTo>
                <a:cubicBezTo>
                  <a:pt x="1816" y="5469"/>
                  <a:pt x="407" y="3109"/>
                  <a:pt x="1207" y="2361"/>
                </a:cubicBezTo>
                <a:cubicBezTo>
                  <a:pt x="1391" y="2190"/>
                  <a:pt x="1600" y="2125"/>
                  <a:pt x="1829" y="2125"/>
                </a:cubicBezTo>
                <a:cubicBezTo>
                  <a:pt x="2536" y="2125"/>
                  <a:pt x="3436" y="2738"/>
                  <a:pt x="4414" y="2738"/>
                </a:cubicBezTo>
                <a:cubicBezTo>
                  <a:pt x="4942" y="2738"/>
                  <a:pt x="5492" y="2559"/>
                  <a:pt x="6046" y="2008"/>
                </a:cubicBezTo>
                <a:cubicBezTo>
                  <a:pt x="6633" y="1421"/>
                  <a:pt x="6815" y="705"/>
                  <a:pt x="677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0002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5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777400" y="1455325"/>
            <a:ext cx="2422200" cy="37758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3597675" y="-74450"/>
            <a:ext cx="2422200" cy="4425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/>
          <p:nvPr/>
        </p:nvSpPr>
        <p:spPr>
          <a:xfrm rot="10800000">
            <a:off x="2945906" y="-1824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666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 rot="10800000">
            <a:off x="0" y="-1825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/>
          <p:nvPr/>
        </p:nvSpPr>
        <p:spPr>
          <a:xfrm rot="10800000">
            <a:off x="6" y="-1824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"/>
          <p:cNvSpPr/>
          <p:nvPr/>
        </p:nvSpPr>
        <p:spPr>
          <a:xfrm rot="10800000">
            <a:off x="5" y="3647533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4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10" y="742546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6_Título y objeto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/>
          <p:nvPr/>
        </p:nvSpPr>
        <p:spPr>
          <a:xfrm>
            <a:off x="768875" y="-54929"/>
            <a:ext cx="17892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761550" y="1360646"/>
            <a:ext cx="17868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4758546" y="-54929"/>
            <a:ext cx="1761900" cy="3837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quada One"/>
              <a:buNone/>
              <a:defRPr sz="1400" b="1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6"/>
          </p:nvPr>
        </p:nvSpPr>
        <p:spPr>
          <a:xfrm>
            <a:off x="4882322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/>
          <p:nvPr/>
        </p:nvSpPr>
        <p:spPr>
          <a:xfrm flipH="1">
            <a:off x="3289156" y="4481509"/>
            <a:ext cx="1729539" cy="652520"/>
          </a:xfrm>
          <a:custGeom>
            <a:avLst/>
            <a:gdLst/>
            <a:ahLst/>
            <a:cxnLst/>
            <a:rect l="l" t="t" r="r" b="b"/>
            <a:pathLst>
              <a:path w="7061" h="2664" extrusionOk="0">
                <a:moveTo>
                  <a:pt x="3349" y="1"/>
                </a:moveTo>
                <a:cubicBezTo>
                  <a:pt x="3178" y="1"/>
                  <a:pt x="3002" y="22"/>
                  <a:pt x="2821" y="69"/>
                </a:cubicBezTo>
                <a:cubicBezTo>
                  <a:pt x="1539" y="399"/>
                  <a:pt x="1197" y="1980"/>
                  <a:pt x="1" y="2664"/>
                </a:cubicBezTo>
                <a:lnTo>
                  <a:pt x="7060" y="2664"/>
                </a:lnTo>
                <a:cubicBezTo>
                  <a:pt x="6171" y="1958"/>
                  <a:pt x="4984" y="1"/>
                  <a:pt x="33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flipH="1">
            <a:off x="0" y="3283797"/>
            <a:ext cx="2705390" cy="1857870"/>
          </a:xfrm>
          <a:custGeom>
            <a:avLst/>
            <a:gdLst/>
            <a:ahLst/>
            <a:cxnLst/>
            <a:rect l="l" t="t" r="r" b="b"/>
            <a:pathLst>
              <a:path w="11045" h="7585" extrusionOk="0">
                <a:moveTo>
                  <a:pt x="8458" y="1"/>
                </a:moveTo>
                <a:cubicBezTo>
                  <a:pt x="6822" y="1"/>
                  <a:pt x="5207" y="190"/>
                  <a:pt x="4379" y="824"/>
                </a:cubicBezTo>
                <a:cubicBezTo>
                  <a:pt x="2329" y="2405"/>
                  <a:pt x="3995" y="4252"/>
                  <a:pt x="3899" y="5491"/>
                </a:cubicBezTo>
                <a:cubicBezTo>
                  <a:pt x="3859" y="6074"/>
                  <a:pt x="3660" y="6253"/>
                  <a:pt x="3384" y="6253"/>
                </a:cubicBezTo>
                <a:cubicBezTo>
                  <a:pt x="3144" y="6253"/>
                  <a:pt x="2845" y="6118"/>
                  <a:pt x="2542" y="5994"/>
                </a:cubicBezTo>
                <a:cubicBezTo>
                  <a:pt x="2208" y="5856"/>
                  <a:pt x="1901" y="5745"/>
                  <a:pt x="1662" y="5745"/>
                </a:cubicBezTo>
                <a:cubicBezTo>
                  <a:pt x="1642" y="5745"/>
                  <a:pt x="1622" y="5746"/>
                  <a:pt x="1602" y="5748"/>
                </a:cubicBezTo>
                <a:cubicBezTo>
                  <a:pt x="385" y="5833"/>
                  <a:pt x="748" y="6848"/>
                  <a:pt x="0" y="7585"/>
                </a:cubicBezTo>
                <a:lnTo>
                  <a:pt x="2553" y="7585"/>
                </a:lnTo>
                <a:cubicBezTo>
                  <a:pt x="2773" y="6492"/>
                  <a:pt x="3631" y="6085"/>
                  <a:pt x="4717" y="6085"/>
                </a:cubicBezTo>
                <a:cubicBezTo>
                  <a:pt x="5638" y="6085"/>
                  <a:pt x="6723" y="6378"/>
                  <a:pt x="7723" y="6794"/>
                </a:cubicBezTo>
                <a:cubicBezTo>
                  <a:pt x="8150" y="6972"/>
                  <a:pt x="8575" y="7068"/>
                  <a:pt x="8966" y="7068"/>
                </a:cubicBezTo>
                <a:cubicBezTo>
                  <a:pt x="10149" y="7068"/>
                  <a:pt x="11031" y="6197"/>
                  <a:pt x="10799" y="4103"/>
                </a:cubicBezTo>
                <a:cubicBezTo>
                  <a:pt x="10735" y="3494"/>
                  <a:pt x="10842" y="3077"/>
                  <a:pt x="11044" y="2768"/>
                </a:cubicBezTo>
                <a:lnTo>
                  <a:pt x="11044" y="130"/>
                </a:lnTo>
                <a:cubicBezTo>
                  <a:pt x="10260" y="58"/>
                  <a:pt x="9356" y="1"/>
                  <a:pt x="84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14300" dir="2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flipH="1">
            <a:off x="6" y="3961791"/>
            <a:ext cx="2080052" cy="1179876"/>
          </a:xfrm>
          <a:custGeom>
            <a:avLst/>
            <a:gdLst/>
            <a:ahLst/>
            <a:cxnLst/>
            <a:rect l="l" t="t" r="r" b="b"/>
            <a:pathLst>
              <a:path w="8492" h="4817" extrusionOk="0">
                <a:moveTo>
                  <a:pt x="8491" y="0"/>
                </a:moveTo>
                <a:cubicBezTo>
                  <a:pt x="8289" y="309"/>
                  <a:pt x="8182" y="726"/>
                  <a:pt x="8246" y="1335"/>
                </a:cubicBezTo>
                <a:cubicBezTo>
                  <a:pt x="8478" y="3429"/>
                  <a:pt x="7596" y="4300"/>
                  <a:pt x="6413" y="4300"/>
                </a:cubicBezTo>
                <a:cubicBezTo>
                  <a:pt x="6022" y="4300"/>
                  <a:pt x="5597" y="4204"/>
                  <a:pt x="5170" y="4026"/>
                </a:cubicBezTo>
                <a:cubicBezTo>
                  <a:pt x="4170" y="3610"/>
                  <a:pt x="3085" y="3317"/>
                  <a:pt x="2164" y="3317"/>
                </a:cubicBezTo>
                <a:cubicBezTo>
                  <a:pt x="1078" y="3317"/>
                  <a:pt x="220" y="3724"/>
                  <a:pt x="0" y="4817"/>
                </a:cubicBezTo>
                <a:lnTo>
                  <a:pt x="8491" y="4817"/>
                </a:lnTo>
                <a:lnTo>
                  <a:pt x="8491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03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flipH="1">
            <a:off x="5" y="-1825"/>
            <a:ext cx="2174355" cy="1494134"/>
          </a:xfrm>
          <a:custGeom>
            <a:avLst/>
            <a:gdLst/>
            <a:ahLst/>
            <a:cxnLst/>
            <a:rect l="l" t="t" r="r" b="b"/>
            <a:pathLst>
              <a:path w="8877" h="6100" extrusionOk="0">
                <a:moveTo>
                  <a:pt x="1" y="0"/>
                </a:moveTo>
                <a:cubicBezTo>
                  <a:pt x="75" y="1410"/>
                  <a:pt x="471" y="2969"/>
                  <a:pt x="1613" y="4102"/>
                </a:cubicBezTo>
                <a:cubicBezTo>
                  <a:pt x="2744" y="5232"/>
                  <a:pt x="4189" y="5276"/>
                  <a:pt x="5547" y="5276"/>
                </a:cubicBezTo>
                <a:cubicBezTo>
                  <a:pt x="5661" y="5276"/>
                  <a:pt x="5775" y="5276"/>
                  <a:pt x="5887" y="5276"/>
                </a:cubicBezTo>
                <a:cubicBezTo>
                  <a:pt x="6942" y="5276"/>
                  <a:pt x="7921" y="5303"/>
                  <a:pt x="8631" y="5864"/>
                </a:cubicBezTo>
                <a:cubicBezTo>
                  <a:pt x="8727" y="5939"/>
                  <a:pt x="8802" y="6014"/>
                  <a:pt x="8876" y="6099"/>
                </a:cubicBezTo>
                <a:lnTo>
                  <a:pt x="887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190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 flipH="1">
            <a:off x="10" y="1272352"/>
            <a:ext cx="1585758" cy="3124945"/>
          </a:xfrm>
          <a:custGeom>
            <a:avLst/>
            <a:gdLst/>
            <a:ahLst/>
            <a:cxnLst/>
            <a:rect l="l" t="t" r="r" b="b"/>
            <a:pathLst>
              <a:path w="6474" h="12758" extrusionOk="0">
                <a:moveTo>
                  <a:pt x="6473" y="0"/>
                </a:moveTo>
                <a:cubicBezTo>
                  <a:pt x="5032" y="523"/>
                  <a:pt x="3664" y="1378"/>
                  <a:pt x="3418" y="2766"/>
                </a:cubicBezTo>
                <a:cubicBezTo>
                  <a:pt x="2991" y="5127"/>
                  <a:pt x="5576" y="6046"/>
                  <a:pt x="5576" y="6964"/>
                </a:cubicBezTo>
                <a:cubicBezTo>
                  <a:pt x="5576" y="7135"/>
                  <a:pt x="5470" y="7198"/>
                  <a:pt x="5291" y="7198"/>
                </a:cubicBezTo>
                <a:cubicBezTo>
                  <a:pt x="4801" y="7198"/>
                  <a:pt x="3760" y="6733"/>
                  <a:pt x="2796" y="6733"/>
                </a:cubicBezTo>
                <a:cubicBezTo>
                  <a:pt x="2197" y="6733"/>
                  <a:pt x="1627" y="6913"/>
                  <a:pt x="1239" y="7498"/>
                </a:cubicBezTo>
                <a:cubicBezTo>
                  <a:pt x="1" y="9367"/>
                  <a:pt x="1891" y="12604"/>
                  <a:pt x="3717" y="12753"/>
                </a:cubicBezTo>
                <a:cubicBezTo>
                  <a:pt x="3761" y="12756"/>
                  <a:pt x="3805" y="12758"/>
                  <a:pt x="3851" y="12758"/>
                </a:cubicBezTo>
                <a:cubicBezTo>
                  <a:pt x="4559" y="12758"/>
                  <a:pt x="5530" y="12381"/>
                  <a:pt x="6473" y="11909"/>
                </a:cubicBezTo>
                <a:lnTo>
                  <a:pt x="6473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57150" dir="12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5976938" y="827965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Squada One"/>
              <a:buNone/>
              <a:defRPr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Squada One"/>
              <a:buNone/>
              <a:defRPr sz="3300" b="1" i="0" u="none" strike="noStrike" cap="none">
                <a:solidFill>
                  <a:schemeClr val="accent4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Roboto Slab Light"/>
              <a:buChar char="•"/>
              <a:defRPr sz="900" i="0" u="none" strike="noStrike" cap="none">
                <a:solidFill>
                  <a:schemeClr val="accent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32914" y="1646636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/>
              <a:t>TYSHE MANAGER</a:t>
            </a:r>
            <a:endParaRPr b="0" dirty="0"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"/>
          </p:nvPr>
        </p:nvSpPr>
        <p:spPr>
          <a:xfrm>
            <a:off x="2728325" y="2812500"/>
            <a:ext cx="3643500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SOFTWARE DE GERENCIAMENTO DE LOJA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1232761" y="1089589"/>
            <a:ext cx="6634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Nunito Sans Black"/>
              <a:buNone/>
            </a:pPr>
            <a:r>
              <a:rPr lang="es-ES" b="0" dirty="0"/>
              <a:t>INTEGRANTES</a:t>
            </a:r>
            <a:r>
              <a:rPr lang="en-US" b="0" dirty="0"/>
              <a:t>:</a:t>
            </a:r>
            <a:endParaRPr b="0" dirty="0"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1"/>
          </p:nvPr>
        </p:nvSpPr>
        <p:spPr>
          <a:xfrm>
            <a:off x="2627611" y="2140789"/>
            <a:ext cx="3461462" cy="38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Joao Vitor Diamon Roldan dos Santos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Marco </a:t>
            </a:r>
            <a:r>
              <a:rPr lang="es-ES" dirty="0" err="1"/>
              <a:t>Andreik</a:t>
            </a:r>
            <a:r>
              <a:rPr lang="es-ES" dirty="0"/>
              <a:t> Silva e Sousa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Anna Beatryz Ferreira Feitosa dos Anjos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Sara Vitoria Matos</a:t>
            </a: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Maria Eduarda de Araujo Nogueira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ctrTitle"/>
          </p:nvPr>
        </p:nvSpPr>
        <p:spPr>
          <a:xfrm>
            <a:off x="2817979" y="3274613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1"/>
          </p:nvPr>
        </p:nvSpPr>
        <p:spPr>
          <a:xfrm>
            <a:off x="3244350" y="1785413"/>
            <a:ext cx="26553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2800" b="1" dirty="0">
                <a:latin typeface="Modern No. 20" panose="02070704070505020303" pitchFamily="18" charset="0"/>
              </a:rPr>
              <a:t>O que s</a:t>
            </a:r>
            <a:r>
              <a:rPr lang="pt-BR" sz="2800" b="1" dirty="0" err="1">
                <a:latin typeface="Modern No. 20" panose="02070704070505020303" pitchFamily="18" charset="0"/>
              </a:rPr>
              <a:t>ão</a:t>
            </a:r>
            <a:r>
              <a:rPr lang="en-US" sz="2800" b="1" dirty="0">
                <a:latin typeface="Modern No. 20" panose="02070704070505020303" pitchFamily="18" charset="0"/>
              </a:rPr>
              <a:t>?</a:t>
            </a:r>
            <a:endParaRPr sz="2800" b="1" dirty="0">
              <a:latin typeface="Modern No. 20" panose="02070704070505020303" pitchFamily="18" charset="0"/>
            </a:endParaRPr>
          </a:p>
        </p:txBody>
      </p:sp>
      <p:sp>
        <p:nvSpPr>
          <p:cNvPr id="356" name="Google Shape;356;p36"/>
          <p:cNvSpPr txBox="1">
            <a:spLocks noGrp="1"/>
          </p:cNvSpPr>
          <p:nvPr>
            <p:ph type="ctrTitle" idx="2"/>
          </p:nvPr>
        </p:nvSpPr>
        <p:spPr>
          <a:xfrm>
            <a:off x="2817979" y="2694113"/>
            <a:ext cx="3508200" cy="464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lvl="0"/>
            <a:r>
              <a:rPr lang="pt-BR" dirty="0"/>
              <a:t>SIGE e ERP</a:t>
            </a:r>
            <a:endParaRPr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ctrTitle"/>
          </p:nvPr>
        </p:nvSpPr>
        <p:spPr>
          <a:xfrm flipH="1">
            <a:off x="1489364" y="1950950"/>
            <a:ext cx="2707911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pt-BR" b="1" dirty="0"/>
              <a:t>SIGE (Sistema de Informação Gerencial Empresarial)</a:t>
            </a:r>
          </a:p>
        </p:txBody>
      </p:sp>
      <p:sp>
        <p:nvSpPr>
          <p:cNvPr id="362" name="Google Shape;362;p37"/>
          <p:cNvSpPr txBox="1">
            <a:spLocks noGrp="1"/>
          </p:cNvSpPr>
          <p:nvPr>
            <p:ph type="subTitle" idx="1"/>
          </p:nvPr>
        </p:nvSpPr>
        <p:spPr>
          <a:xfrm>
            <a:off x="4315039" y="1274822"/>
            <a:ext cx="36282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Foco</a:t>
            </a:r>
            <a:r>
              <a:rPr lang="pt-BR" dirty="0"/>
              <a:t>: Geralmente, os </a:t>
            </a:r>
            <a:r>
              <a:rPr lang="pt-BR" dirty="0" err="1"/>
              <a:t>SIGEs</a:t>
            </a:r>
            <a:r>
              <a:rPr lang="pt-BR" dirty="0"/>
              <a:t> são mais focados em fornecer informações gerenciais e suporte à tomada de decisão.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Funcionalidades</a:t>
            </a:r>
            <a:r>
              <a:rPr lang="pt-BR" dirty="0"/>
              <a:t>: Podem incluir módulos de vendas, controle de estoque, gerenciamento de clientes, relatórios gerenciais e outras funcionalidades voltadas para a gestão de informações.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Escopo</a:t>
            </a:r>
            <a:r>
              <a:rPr lang="pt-BR" dirty="0"/>
              <a:t>: Tendem a ser menos abrangentes que os ERPs, focando-se mais na gestão e operação diária da loja.</a:t>
            </a:r>
          </a:p>
        </p:txBody>
      </p:sp>
    </p:spTree>
    <p:extLst>
      <p:ext uri="{BB962C8B-B14F-4D97-AF65-F5344CB8AC3E}">
        <p14:creationId xmlns:p14="http://schemas.microsoft.com/office/powerpoint/2010/main" val="104962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 txBox="1">
            <a:spLocks noGrp="1"/>
          </p:cNvSpPr>
          <p:nvPr>
            <p:ph type="ctrTitle"/>
          </p:nvPr>
        </p:nvSpPr>
        <p:spPr>
          <a:xfrm flipH="1">
            <a:off x="1892675" y="1950950"/>
            <a:ext cx="23046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pt-BR" b="1" dirty="0"/>
              <a:t>ERP (Enterprise Resource Planning)</a:t>
            </a:r>
            <a:br>
              <a:rPr lang="pt-BR" b="1" dirty="0"/>
            </a:br>
            <a:endParaRPr b="0" dirty="0"/>
          </a:p>
        </p:txBody>
      </p:sp>
      <p:sp>
        <p:nvSpPr>
          <p:cNvPr id="362" name="Google Shape;362;p37"/>
          <p:cNvSpPr txBox="1">
            <a:spLocks noGrp="1"/>
          </p:cNvSpPr>
          <p:nvPr>
            <p:ph type="subTitle" idx="1"/>
          </p:nvPr>
        </p:nvSpPr>
        <p:spPr>
          <a:xfrm>
            <a:off x="4293925" y="1413368"/>
            <a:ext cx="36282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Foco</a:t>
            </a:r>
            <a:r>
              <a:rPr lang="pt-BR" dirty="0"/>
              <a:t>: Os ERPs são sistemas integrados de gestão empresarial que abrangem todas as áreas da organização, proporcionando uma visão holística do negócio.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Funcionalidades</a:t>
            </a:r>
            <a:r>
              <a:rPr lang="pt-BR" dirty="0"/>
              <a:t>: Incluem módulos para contabilidade, finanças, recursos humanos, gestão de cadeia de suprimentos, compras, produção, além das funções gerenciais e operacionais de uma loja.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Escopo</a:t>
            </a:r>
            <a:r>
              <a:rPr lang="pt-BR" dirty="0"/>
              <a:t>: São mais abrangentes e complexos, integrando todos os processos e dados da empresa em um único sistema.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subTitle" idx="1"/>
          </p:nvPr>
        </p:nvSpPr>
        <p:spPr>
          <a:xfrm flipH="1">
            <a:off x="1545009" y="956945"/>
            <a:ext cx="5501100" cy="30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pt-BR" sz="3200" b="1" dirty="0"/>
              <a:t>Diferença Principal</a:t>
            </a:r>
          </a:p>
        </p:txBody>
      </p:sp>
      <p:sp>
        <p:nvSpPr>
          <p:cNvPr id="349" name="Google Shape;349;p35"/>
          <p:cNvSpPr txBox="1">
            <a:spLocks noGrp="1"/>
          </p:cNvSpPr>
          <p:nvPr>
            <p:ph type="subTitle" idx="2"/>
          </p:nvPr>
        </p:nvSpPr>
        <p:spPr>
          <a:xfrm>
            <a:off x="1703036" y="2454900"/>
            <a:ext cx="41109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Enquanto um SIGE pode ser suficiente para gerenciar uma loja com funcionalidades específicas e focadas, um ERP oferece uma solução mais completa e integrada, adequada para empresas que precisam gerenciar diversas áreas e processos de forma integrada.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>
            <a:spLocks noGrp="1"/>
          </p:cNvSpPr>
          <p:nvPr>
            <p:ph type="ctrTitle"/>
          </p:nvPr>
        </p:nvSpPr>
        <p:spPr>
          <a:xfrm flipH="1">
            <a:off x="1033670" y="1950950"/>
            <a:ext cx="3244074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unito Sans Black"/>
              <a:buNone/>
            </a:pPr>
            <a:r>
              <a:rPr lang="es-ES" b="0" dirty="0"/>
              <a:t>O Que é o Tyshe Manager</a:t>
            </a:r>
            <a:r>
              <a:rPr lang="en-US" b="0" dirty="0"/>
              <a:t>?</a:t>
            </a:r>
            <a:endParaRPr b="0" dirty="0"/>
          </a:p>
        </p:txBody>
      </p:sp>
      <p:sp>
        <p:nvSpPr>
          <p:cNvPr id="368" name="Google Shape;368;p38"/>
          <p:cNvSpPr txBox="1">
            <a:spLocks noGrp="1"/>
          </p:cNvSpPr>
          <p:nvPr>
            <p:ph type="subTitle" idx="1"/>
          </p:nvPr>
        </p:nvSpPr>
        <p:spPr>
          <a:xfrm>
            <a:off x="4670652" y="1815150"/>
            <a:ext cx="2088900" cy="1513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Tysher Manager é um software para gerenciar uma loja. </a:t>
            </a:r>
            <a:r>
              <a:rPr lang="pt-BR" dirty="0"/>
              <a:t>Desenvolvido para oferecer eficiência e praticidade, o SIGL abrange uma variedade de funcionalidades essenciais para o gerenciamento de recursos e vendas.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ctrTitle"/>
          </p:nvPr>
        </p:nvSpPr>
        <p:spPr>
          <a:xfrm flipH="1">
            <a:off x="-537349" y="-1350924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/>
              <a:t>Funcionalidades:</a:t>
            </a:r>
            <a:endParaRPr b="0" dirty="0"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 err="1"/>
              <a:t>Relatórios</a:t>
            </a:r>
            <a:endParaRPr sz="1400" b="0"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Breve relatorío do produto mais vendido, quantos pedidos foram feitos</a:t>
            </a:r>
            <a:r>
              <a:rPr lang="es-ES" sz="1100" dirty="0"/>
              <a:t>, últimos pedidos e quanto de receita a loja obteve.</a:t>
            </a:r>
            <a:endParaRPr sz="1100" dirty="0"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/>
              <a:t>Produtos</a:t>
            </a:r>
            <a:endParaRPr sz="1400" b="0" dirty="0"/>
          </a:p>
        </p:txBody>
      </p:sp>
      <p:sp>
        <p:nvSpPr>
          <p:cNvPr id="377" name="Google Shape;377;p39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Podemos gerenciar os produtos, adicionando eles para enviar pro site, editar o produto e apagar, tendo total controle dos produtos da loja.</a:t>
            </a:r>
            <a:endParaRPr sz="1100" dirty="0"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1822974" y="1801128"/>
            <a:ext cx="3151586" cy="331851"/>
            <a:chOff x="1822974" y="1801128"/>
            <a:chExt cx="3151586" cy="331851"/>
          </a:xfrm>
        </p:grpSpPr>
        <p:grpSp>
          <p:nvGrpSpPr>
            <p:cNvPr id="379" name="Google Shape;379;p39"/>
            <p:cNvGrpSpPr/>
            <p:nvPr/>
          </p:nvGrpSpPr>
          <p:grpSpPr>
            <a:xfrm>
              <a:off x="1822974" y="1801158"/>
              <a:ext cx="330964" cy="331821"/>
              <a:chOff x="-50523475" y="2316000"/>
              <a:chExt cx="299325" cy="300100"/>
            </a:xfrm>
          </p:grpSpPr>
          <p:sp>
            <p:nvSpPr>
              <p:cNvPr id="380" name="Google Shape;380;p39"/>
              <p:cNvSpPr/>
              <p:nvPr/>
            </p:nvSpPr>
            <p:spPr>
              <a:xfrm>
                <a:off x="-50453375" y="2387675"/>
                <a:ext cx="15835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9137" extrusionOk="0">
                    <a:moveTo>
                      <a:pt x="3183" y="4222"/>
                    </a:moveTo>
                    <a:cubicBezTo>
                      <a:pt x="3372" y="4222"/>
                      <a:pt x="3529" y="4380"/>
                      <a:pt x="3529" y="4569"/>
                    </a:cubicBezTo>
                    <a:cubicBezTo>
                      <a:pt x="3529" y="4758"/>
                      <a:pt x="3372" y="4915"/>
                      <a:pt x="3183" y="4915"/>
                    </a:cubicBezTo>
                    <a:cubicBezTo>
                      <a:pt x="2994" y="4915"/>
                      <a:pt x="2836" y="4758"/>
                      <a:pt x="2836" y="4569"/>
                    </a:cubicBezTo>
                    <a:cubicBezTo>
                      <a:pt x="2836" y="4380"/>
                      <a:pt x="2994" y="4222"/>
                      <a:pt x="3183" y="4222"/>
                    </a:cubicBezTo>
                    <a:close/>
                    <a:moveTo>
                      <a:pt x="3183" y="1009"/>
                    </a:moveTo>
                    <a:lnTo>
                      <a:pt x="5609" y="5230"/>
                    </a:lnTo>
                    <a:lnTo>
                      <a:pt x="4411" y="6994"/>
                    </a:lnTo>
                    <a:lnTo>
                      <a:pt x="3529" y="6994"/>
                    </a:lnTo>
                    <a:lnTo>
                      <a:pt x="3529" y="5545"/>
                    </a:lnTo>
                    <a:cubicBezTo>
                      <a:pt x="3939" y="5388"/>
                      <a:pt x="4254" y="5010"/>
                      <a:pt x="4254" y="4569"/>
                    </a:cubicBezTo>
                    <a:cubicBezTo>
                      <a:pt x="4254" y="3970"/>
                      <a:pt x="3781" y="3497"/>
                      <a:pt x="3183" y="3497"/>
                    </a:cubicBezTo>
                    <a:cubicBezTo>
                      <a:pt x="2584" y="3497"/>
                      <a:pt x="2143" y="3970"/>
                      <a:pt x="2143" y="4569"/>
                    </a:cubicBezTo>
                    <a:cubicBezTo>
                      <a:pt x="2143" y="5041"/>
                      <a:pt x="2395" y="5419"/>
                      <a:pt x="2836" y="5545"/>
                    </a:cubicBezTo>
                    <a:lnTo>
                      <a:pt x="2836" y="6994"/>
                    </a:lnTo>
                    <a:lnTo>
                      <a:pt x="1986" y="6994"/>
                    </a:lnTo>
                    <a:lnTo>
                      <a:pt x="788" y="5230"/>
                    </a:lnTo>
                    <a:lnTo>
                      <a:pt x="3183" y="1009"/>
                    </a:lnTo>
                    <a:close/>
                    <a:moveTo>
                      <a:pt x="4600" y="7688"/>
                    </a:moveTo>
                    <a:cubicBezTo>
                      <a:pt x="4821" y="7688"/>
                      <a:pt x="4947" y="7845"/>
                      <a:pt x="4947" y="8034"/>
                    </a:cubicBezTo>
                    <a:lnTo>
                      <a:pt x="4947" y="8412"/>
                    </a:lnTo>
                    <a:lnTo>
                      <a:pt x="1450" y="8412"/>
                    </a:lnTo>
                    <a:lnTo>
                      <a:pt x="1450" y="8034"/>
                    </a:lnTo>
                    <a:cubicBezTo>
                      <a:pt x="1450" y="7845"/>
                      <a:pt x="1607" y="7688"/>
                      <a:pt x="1797" y="7688"/>
                    </a:cubicBezTo>
                    <a:close/>
                    <a:moveTo>
                      <a:pt x="3183" y="0"/>
                    </a:moveTo>
                    <a:cubicBezTo>
                      <a:pt x="3057" y="0"/>
                      <a:pt x="2962" y="63"/>
                      <a:pt x="2868" y="158"/>
                    </a:cubicBezTo>
                    <a:lnTo>
                      <a:pt x="64" y="5073"/>
                    </a:lnTo>
                    <a:cubicBezTo>
                      <a:pt x="1" y="5199"/>
                      <a:pt x="1" y="5356"/>
                      <a:pt x="64" y="5419"/>
                    </a:cubicBezTo>
                    <a:lnTo>
                      <a:pt x="1229" y="7152"/>
                    </a:lnTo>
                    <a:cubicBezTo>
                      <a:pt x="914" y="7373"/>
                      <a:pt x="694" y="7688"/>
                      <a:pt x="694" y="8066"/>
                    </a:cubicBezTo>
                    <a:lnTo>
                      <a:pt x="694" y="8790"/>
                    </a:lnTo>
                    <a:cubicBezTo>
                      <a:pt x="694" y="8979"/>
                      <a:pt x="851" y="9137"/>
                      <a:pt x="1072" y="9137"/>
                    </a:cubicBezTo>
                    <a:lnTo>
                      <a:pt x="5262" y="9137"/>
                    </a:lnTo>
                    <a:cubicBezTo>
                      <a:pt x="5483" y="9137"/>
                      <a:pt x="5640" y="8979"/>
                      <a:pt x="5640" y="8790"/>
                    </a:cubicBezTo>
                    <a:lnTo>
                      <a:pt x="5640" y="8066"/>
                    </a:lnTo>
                    <a:cubicBezTo>
                      <a:pt x="5640" y="7688"/>
                      <a:pt x="5420" y="7373"/>
                      <a:pt x="5105" y="7152"/>
                    </a:cubicBezTo>
                    <a:lnTo>
                      <a:pt x="6270" y="5419"/>
                    </a:lnTo>
                    <a:cubicBezTo>
                      <a:pt x="6333" y="5325"/>
                      <a:pt x="6333" y="5199"/>
                      <a:pt x="6270" y="5073"/>
                    </a:cubicBezTo>
                    <a:lnTo>
                      <a:pt x="3498" y="158"/>
                    </a:lnTo>
                    <a:cubicBezTo>
                      <a:pt x="3435" y="32"/>
                      <a:pt x="3309" y="0"/>
                      <a:pt x="3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-50523475" y="2316000"/>
                <a:ext cx="299325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7121" extrusionOk="0">
                    <a:moveTo>
                      <a:pt x="1072" y="694"/>
                    </a:moveTo>
                    <a:cubicBezTo>
                      <a:pt x="1261" y="694"/>
                      <a:pt x="1419" y="851"/>
                      <a:pt x="1419" y="1040"/>
                    </a:cubicBezTo>
                    <a:cubicBezTo>
                      <a:pt x="1419" y="1229"/>
                      <a:pt x="1261" y="1418"/>
                      <a:pt x="1072" y="1418"/>
                    </a:cubicBezTo>
                    <a:cubicBezTo>
                      <a:pt x="883" y="1418"/>
                      <a:pt x="725" y="1229"/>
                      <a:pt x="725" y="1040"/>
                    </a:cubicBezTo>
                    <a:cubicBezTo>
                      <a:pt x="725" y="851"/>
                      <a:pt x="883" y="694"/>
                      <a:pt x="1072" y="694"/>
                    </a:cubicBezTo>
                    <a:close/>
                    <a:moveTo>
                      <a:pt x="6333" y="694"/>
                    </a:moveTo>
                    <a:lnTo>
                      <a:pt x="6333" y="1418"/>
                    </a:lnTo>
                    <a:lnTo>
                      <a:pt x="5640" y="1418"/>
                    </a:lnTo>
                    <a:lnTo>
                      <a:pt x="5640" y="694"/>
                    </a:lnTo>
                    <a:close/>
                    <a:moveTo>
                      <a:pt x="10902" y="725"/>
                    </a:moveTo>
                    <a:cubicBezTo>
                      <a:pt x="11122" y="725"/>
                      <a:pt x="11280" y="883"/>
                      <a:pt x="11280" y="1103"/>
                    </a:cubicBezTo>
                    <a:cubicBezTo>
                      <a:pt x="11280" y="1292"/>
                      <a:pt x="11122" y="1450"/>
                      <a:pt x="10902" y="1450"/>
                    </a:cubicBezTo>
                    <a:cubicBezTo>
                      <a:pt x="10712" y="1450"/>
                      <a:pt x="10555" y="1292"/>
                      <a:pt x="10555" y="1103"/>
                    </a:cubicBezTo>
                    <a:cubicBezTo>
                      <a:pt x="10586" y="883"/>
                      <a:pt x="10744" y="725"/>
                      <a:pt x="10902" y="725"/>
                    </a:cubicBezTo>
                    <a:close/>
                    <a:moveTo>
                      <a:pt x="2143" y="5640"/>
                    </a:moveTo>
                    <a:lnTo>
                      <a:pt x="2143" y="6364"/>
                    </a:lnTo>
                    <a:lnTo>
                      <a:pt x="1419" y="6364"/>
                    </a:lnTo>
                    <a:lnTo>
                      <a:pt x="1419" y="5640"/>
                    </a:lnTo>
                    <a:close/>
                    <a:moveTo>
                      <a:pt x="10555" y="5640"/>
                    </a:moveTo>
                    <a:lnTo>
                      <a:pt x="10555" y="6364"/>
                    </a:lnTo>
                    <a:lnTo>
                      <a:pt x="9862" y="6364"/>
                    </a:lnTo>
                    <a:lnTo>
                      <a:pt x="9862" y="5640"/>
                    </a:lnTo>
                    <a:close/>
                    <a:moveTo>
                      <a:pt x="10902" y="0"/>
                    </a:moveTo>
                    <a:cubicBezTo>
                      <a:pt x="10460" y="0"/>
                      <a:pt x="10051" y="252"/>
                      <a:pt x="9925" y="694"/>
                    </a:cubicBezTo>
                    <a:lnTo>
                      <a:pt x="7058" y="694"/>
                    </a:lnTo>
                    <a:lnTo>
                      <a:pt x="7058" y="379"/>
                    </a:lnTo>
                    <a:cubicBezTo>
                      <a:pt x="7058" y="189"/>
                      <a:pt x="6900" y="32"/>
                      <a:pt x="6711" y="32"/>
                    </a:cubicBezTo>
                    <a:lnTo>
                      <a:pt x="5294" y="32"/>
                    </a:lnTo>
                    <a:cubicBezTo>
                      <a:pt x="5073" y="32"/>
                      <a:pt x="4947" y="189"/>
                      <a:pt x="4947" y="379"/>
                    </a:cubicBezTo>
                    <a:lnTo>
                      <a:pt x="4947" y="725"/>
                    </a:lnTo>
                    <a:lnTo>
                      <a:pt x="2049" y="725"/>
                    </a:lnTo>
                    <a:cubicBezTo>
                      <a:pt x="1891" y="347"/>
                      <a:pt x="1513" y="32"/>
                      <a:pt x="1072" y="32"/>
                    </a:cubicBezTo>
                    <a:cubicBezTo>
                      <a:pt x="473" y="32"/>
                      <a:pt x="1" y="505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cubicBezTo>
                      <a:pt x="1545" y="2143"/>
                      <a:pt x="1923" y="1828"/>
                      <a:pt x="2049" y="1450"/>
                    </a:cubicBezTo>
                    <a:lnTo>
                      <a:pt x="3592" y="1450"/>
                    </a:lnTo>
                    <a:cubicBezTo>
                      <a:pt x="3183" y="1670"/>
                      <a:pt x="2836" y="1985"/>
                      <a:pt x="2521" y="2332"/>
                    </a:cubicBezTo>
                    <a:cubicBezTo>
                      <a:pt x="1891" y="3088"/>
                      <a:pt x="1545" y="4002"/>
                      <a:pt x="1450" y="4978"/>
                    </a:cubicBezTo>
                    <a:lnTo>
                      <a:pt x="1103" y="4978"/>
                    </a:lnTo>
                    <a:cubicBezTo>
                      <a:pt x="914" y="4978"/>
                      <a:pt x="757" y="5136"/>
                      <a:pt x="757" y="5325"/>
                    </a:cubicBezTo>
                    <a:lnTo>
                      <a:pt x="757" y="6742"/>
                    </a:lnTo>
                    <a:cubicBezTo>
                      <a:pt x="757" y="6963"/>
                      <a:pt x="914" y="7121"/>
                      <a:pt x="1103" y="7121"/>
                    </a:cubicBezTo>
                    <a:lnTo>
                      <a:pt x="2521" y="7121"/>
                    </a:lnTo>
                    <a:cubicBezTo>
                      <a:pt x="2742" y="7121"/>
                      <a:pt x="2899" y="6963"/>
                      <a:pt x="2899" y="6742"/>
                    </a:cubicBezTo>
                    <a:lnTo>
                      <a:pt x="2899" y="5325"/>
                    </a:lnTo>
                    <a:cubicBezTo>
                      <a:pt x="2899" y="5136"/>
                      <a:pt x="2742" y="4978"/>
                      <a:pt x="2521" y="4978"/>
                    </a:cubicBezTo>
                    <a:lnTo>
                      <a:pt x="2175" y="4978"/>
                    </a:lnTo>
                    <a:cubicBezTo>
                      <a:pt x="2332" y="3403"/>
                      <a:pt x="3435" y="2017"/>
                      <a:pt x="4979" y="1607"/>
                    </a:cubicBezTo>
                    <a:lnTo>
                      <a:pt x="4979" y="1796"/>
                    </a:lnTo>
                    <a:cubicBezTo>
                      <a:pt x="4979" y="1985"/>
                      <a:pt x="5136" y="2143"/>
                      <a:pt x="5325" y="2143"/>
                    </a:cubicBezTo>
                    <a:lnTo>
                      <a:pt x="6743" y="2143"/>
                    </a:lnTo>
                    <a:cubicBezTo>
                      <a:pt x="6932" y="2143"/>
                      <a:pt x="7089" y="1985"/>
                      <a:pt x="7089" y="1796"/>
                    </a:cubicBezTo>
                    <a:lnTo>
                      <a:pt x="7089" y="1576"/>
                    </a:lnTo>
                    <a:cubicBezTo>
                      <a:pt x="8633" y="1985"/>
                      <a:pt x="9736" y="3371"/>
                      <a:pt x="9893" y="4947"/>
                    </a:cubicBezTo>
                    <a:lnTo>
                      <a:pt x="9547" y="4947"/>
                    </a:lnTo>
                    <a:cubicBezTo>
                      <a:pt x="9358" y="4947"/>
                      <a:pt x="9200" y="5104"/>
                      <a:pt x="9200" y="5293"/>
                    </a:cubicBezTo>
                    <a:lnTo>
                      <a:pt x="9200" y="6711"/>
                    </a:lnTo>
                    <a:cubicBezTo>
                      <a:pt x="9200" y="6932"/>
                      <a:pt x="9358" y="7089"/>
                      <a:pt x="9547" y="7089"/>
                    </a:cubicBezTo>
                    <a:lnTo>
                      <a:pt x="10965" y="7089"/>
                    </a:lnTo>
                    <a:cubicBezTo>
                      <a:pt x="11154" y="7089"/>
                      <a:pt x="11311" y="6932"/>
                      <a:pt x="11311" y="6711"/>
                    </a:cubicBezTo>
                    <a:lnTo>
                      <a:pt x="11311" y="5293"/>
                    </a:lnTo>
                    <a:cubicBezTo>
                      <a:pt x="11311" y="5104"/>
                      <a:pt x="11154" y="4947"/>
                      <a:pt x="10965" y="4947"/>
                    </a:cubicBezTo>
                    <a:lnTo>
                      <a:pt x="10618" y="4947"/>
                    </a:lnTo>
                    <a:cubicBezTo>
                      <a:pt x="10523" y="4002"/>
                      <a:pt x="10177" y="3056"/>
                      <a:pt x="9547" y="2300"/>
                    </a:cubicBezTo>
                    <a:cubicBezTo>
                      <a:pt x="9232" y="1954"/>
                      <a:pt x="8885" y="1639"/>
                      <a:pt x="8476" y="1418"/>
                    </a:cubicBezTo>
                    <a:lnTo>
                      <a:pt x="10019" y="1418"/>
                    </a:lnTo>
                    <a:cubicBezTo>
                      <a:pt x="10082" y="1828"/>
                      <a:pt x="10492" y="2111"/>
                      <a:pt x="10902" y="2111"/>
                    </a:cubicBezTo>
                    <a:cubicBezTo>
                      <a:pt x="11500" y="2111"/>
                      <a:pt x="11973" y="1639"/>
                      <a:pt x="11973" y="1040"/>
                    </a:cubicBezTo>
                    <a:cubicBezTo>
                      <a:pt x="11973" y="473"/>
                      <a:pt x="11500" y="0"/>
                      <a:pt x="109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>
              <a:off x="4642739" y="1801128"/>
              <a:ext cx="331821" cy="331848"/>
              <a:chOff x="-50154850" y="2316775"/>
              <a:chExt cx="300100" cy="300125"/>
            </a:xfrm>
          </p:grpSpPr>
          <p:sp>
            <p:nvSpPr>
              <p:cNvPr id="383" name="Google Shape;383;p39"/>
              <p:cNvSpPr/>
              <p:nvPr/>
            </p:nvSpPr>
            <p:spPr>
              <a:xfrm>
                <a:off x="-50154850" y="2316775"/>
                <a:ext cx="300100" cy="3001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05" extrusionOk="0">
                    <a:moveTo>
                      <a:pt x="1418" y="694"/>
                    </a:moveTo>
                    <a:lnTo>
                      <a:pt x="1418" y="1419"/>
                    </a:lnTo>
                    <a:lnTo>
                      <a:pt x="693" y="1419"/>
                    </a:lnTo>
                    <a:lnTo>
                      <a:pt x="693" y="694"/>
                    </a:lnTo>
                    <a:close/>
                    <a:moveTo>
                      <a:pt x="11279" y="694"/>
                    </a:moveTo>
                    <a:lnTo>
                      <a:pt x="11279" y="1419"/>
                    </a:lnTo>
                    <a:lnTo>
                      <a:pt x="10586" y="1419"/>
                    </a:lnTo>
                    <a:lnTo>
                      <a:pt x="10586" y="694"/>
                    </a:lnTo>
                    <a:close/>
                    <a:moveTo>
                      <a:pt x="9893" y="1419"/>
                    </a:moveTo>
                    <a:lnTo>
                      <a:pt x="9893" y="1765"/>
                    </a:lnTo>
                    <a:cubicBezTo>
                      <a:pt x="9893" y="1954"/>
                      <a:pt x="10019" y="2112"/>
                      <a:pt x="10239" y="2112"/>
                    </a:cubicBezTo>
                    <a:lnTo>
                      <a:pt x="10586" y="2112"/>
                    </a:lnTo>
                    <a:lnTo>
                      <a:pt x="10586" y="9893"/>
                    </a:lnTo>
                    <a:lnTo>
                      <a:pt x="10239" y="9893"/>
                    </a:lnTo>
                    <a:cubicBezTo>
                      <a:pt x="10019" y="9893"/>
                      <a:pt x="9893" y="10051"/>
                      <a:pt x="9893" y="10240"/>
                    </a:cubicBezTo>
                    <a:lnTo>
                      <a:pt x="9893" y="10587"/>
                    </a:lnTo>
                    <a:lnTo>
                      <a:pt x="2111" y="10587"/>
                    </a:lnTo>
                    <a:lnTo>
                      <a:pt x="2111" y="10240"/>
                    </a:lnTo>
                    <a:cubicBezTo>
                      <a:pt x="2111" y="10051"/>
                      <a:pt x="1953" y="9893"/>
                      <a:pt x="1764" y="9893"/>
                    </a:cubicBezTo>
                    <a:lnTo>
                      <a:pt x="1418" y="9893"/>
                    </a:lnTo>
                    <a:lnTo>
                      <a:pt x="1418" y="2112"/>
                    </a:lnTo>
                    <a:lnTo>
                      <a:pt x="1764" y="2112"/>
                    </a:lnTo>
                    <a:cubicBezTo>
                      <a:pt x="1953" y="2112"/>
                      <a:pt x="2111" y="1954"/>
                      <a:pt x="2111" y="1765"/>
                    </a:cubicBezTo>
                    <a:lnTo>
                      <a:pt x="2111" y="1419"/>
                    </a:lnTo>
                    <a:close/>
                    <a:moveTo>
                      <a:pt x="1418" y="10555"/>
                    </a:moveTo>
                    <a:lnTo>
                      <a:pt x="1418" y="11248"/>
                    </a:lnTo>
                    <a:lnTo>
                      <a:pt x="693" y="11248"/>
                    </a:lnTo>
                    <a:lnTo>
                      <a:pt x="693" y="10555"/>
                    </a:lnTo>
                    <a:close/>
                    <a:moveTo>
                      <a:pt x="11279" y="10555"/>
                    </a:moveTo>
                    <a:lnTo>
                      <a:pt x="11279" y="11248"/>
                    </a:lnTo>
                    <a:lnTo>
                      <a:pt x="10586" y="11248"/>
                    </a:lnTo>
                    <a:lnTo>
                      <a:pt x="10586" y="1055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lnTo>
                      <a:pt x="0" y="1765"/>
                    </a:lnTo>
                    <a:cubicBezTo>
                      <a:pt x="0" y="1954"/>
                      <a:pt x="158" y="2112"/>
                      <a:pt x="347" y="2112"/>
                    </a:cubicBezTo>
                    <a:lnTo>
                      <a:pt x="693" y="2112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1"/>
                      <a:pt x="0" y="10240"/>
                    </a:cubicBezTo>
                    <a:lnTo>
                      <a:pt x="0" y="11658"/>
                    </a:lnTo>
                    <a:cubicBezTo>
                      <a:pt x="0" y="11847"/>
                      <a:pt x="158" y="12004"/>
                      <a:pt x="347" y="12004"/>
                    </a:cubicBezTo>
                    <a:lnTo>
                      <a:pt x="1764" y="12004"/>
                    </a:lnTo>
                    <a:cubicBezTo>
                      <a:pt x="1953" y="12004"/>
                      <a:pt x="2111" y="11847"/>
                      <a:pt x="2111" y="11658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8"/>
                    </a:lnTo>
                    <a:cubicBezTo>
                      <a:pt x="9893" y="11847"/>
                      <a:pt x="10019" y="12004"/>
                      <a:pt x="10239" y="12004"/>
                    </a:cubicBezTo>
                    <a:lnTo>
                      <a:pt x="11657" y="12004"/>
                    </a:lnTo>
                    <a:cubicBezTo>
                      <a:pt x="11846" y="12004"/>
                      <a:pt x="12004" y="11847"/>
                      <a:pt x="12004" y="11658"/>
                    </a:cubicBezTo>
                    <a:lnTo>
                      <a:pt x="12004" y="10240"/>
                    </a:lnTo>
                    <a:cubicBezTo>
                      <a:pt x="12004" y="10051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12"/>
                    </a:lnTo>
                    <a:lnTo>
                      <a:pt x="11657" y="2112"/>
                    </a:lnTo>
                    <a:lnTo>
                      <a:pt x="11657" y="2080"/>
                    </a:lnTo>
                    <a:cubicBezTo>
                      <a:pt x="11846" y="2080"/>
                      <a:pt x="12004" y="1923"/>
                      <a:pt x="12004" y="1734"/>
                    </a:cubicBezTo>
                    <a:lnTo>
                      <a:pt x="12004" y="348"/>
                    </a:lnTo>
                    <a:cubicBezTo>
                      <a:pt x="12004" y="158"/>
                      <a:pt x="11846" y="1"/>
                      <a:pt x="11657" y="1"/>
                    </a:cubicBezTo>
                    <a:lnTo>
                      <a:pt x="10239" y="1"/>
                    </a:lnTo>
                    <a:cubicBezTo>
                      <a:pt x="10019" y="1"/>
                      <a:pt x="9893" y="158"/>
                      <a:pt x="9893" y="348"/>
                    </a:cubicBezTo>
                    <a:lnTo>
                      <a:pt x="9893" y="694"/>
                    </a:lnTo>
                    <a:lnTo>
                      <a:pt x="2111" y="694"/>
                    </a:lnTo>
                    <a:lnTo>
                      <a:pt x="2111" y="348"/>
                    </a:lnTo>
                    <a:cubicBezTo>
                      <a:pt x="2111" y="158"/>
                      <a:pt x="1953" y="1"/>
                      <a:pt x="1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-50083975" y="2368775"/>
                <a:ext cx="15832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7751" extrusionOk="0">
                    <a:moveTo>
                      <a:pt x="5577" y="693"/>
                    </a:moveTo>
                    <a:lnTo>
                      <a:pt x="5577" y="1567"/>
                    </a:lnTo>
                    <a:lnTo>
                      <a:pt x="5577" y="1567"/>
                    </a:lnTo>
                    <a:cubicBezTo>
                      <a:pt x="5492" y="1468"/>
                      <a:pt x="5402" y="1418"/>
                      <a:pt x="5262" y="1418"/>
                    </a:cubicBezTo>
                    <a:lnTo>
                      <a:pt x="3844" y="1418"/>
                    </a:lnTo>
                    <a:cubicBezTo>
                      <a:pt x="3655" y="1418"/>
                      <a:pt x="3498" y="1576"/>
                      <a:pt x="3498" y="1765"/>
                    </a:cubicBezTo>
                    <a:lnTo>
                      <a:pt x="3498" y="6742"/>
                    </a:lnTo>
                    <a:cubicBezTo>
                      <a:pt x="3498" y="6900"/>
                      <a:pt x="3624" y="6963"/>
                      <a:pt x="3687" y="7089"/>
                    </a:cubicBezTo>
                    <a:lnTo>
                      <a:pt x="2584" y="7089"/>
                    </a:lnTo>
                    <a:cubicBezTo>
                      <a:pt x="2710" y="6963"/>
                      <a:pt x="2773" y="6900"/>
                      <a:pt x="2773" y="6742"/>
                    </a:cubicBezTo>
                    <a:lnTo>
                      <a:pt x="2773" y="1765"/>
                    </a:lnTo>
                    <a:cubicBezTo>
                      <a:pt x="2773" y="1576"/>
                      <a:pt x="2647" y="1418"/>
                      <a:pt x="2426" y="1418"/>
                    </a:cubicBezTo>
                    <a:lnTo>
                      <a:pt x="1009" y="1418"/>
                    </a:lnTo>
                    <a:cubicBezTo>
                      <a:pt x="851" y="1418"/>
                      <a:pt x="788" y="1544"/>
                      <a:pt x="662" y="1607"/>
                    </a:cubicBezTo>
                    <a:lnTo>
                      <a:pt x="662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2489"/>
                    </a:lnTo>
                    <a:cubicBezTo>
                      <a:pt x="1" y="2696"/>
                      <a:pt x="163" y="2835"/>
                      <a:pt x="328" y="2835"/>
                    </a:cubicBezTo>
                    <a:cubicBezTo>
                      <a:pt x="415" y="2835"/>
                      <a:pt x="503" y="2796"/>
                      <a:pt x="568" y="2710"/>
                    </a:cubicBezTo>
                    <a:lnTo>
                      <a:pt x="1166" y="2143"/>
                    </a:lnTo>
                    <a:lnTo>
                      <a:pt x="2080" y="2143"/>
                    </a:lnTo>
                    <a:lnTo>
                      <a:pt x="2080" y="6585"/>
                    </a:lnTo>
                    <a:lnTo>
                      <a:pt x="1481" y="7183"/>
                    </a:lnTo>
                    <a:cubicBezTo>
                      <a:pt x="1261" y="7404"/>
                      <a:pt x="1418" y="7750"/>
                      <a:pt x="1733" y="7750"/>
                    </a:cubicBezTo>
                    <a:lnTo>
                      <a:pt x="4537" y="7750"/>
                    </a:lnTo>
                    <a:cubicBezTo>
                      <a:pt x="4852" y="7750"/>
                      <a:pt x="5010" y="7372"/>
                      <a:pt x="4758" y="7183"/>
                    </a:cubicBezTo>
                    <a:lnTo>
                      <a:pt x="4159" y="6585"/>
                    </a:lnTo>
                    <a:lnTo>
                      <a:pt x="4159" y="2143"/>
                    </a:lnTo>
                    <a:lnTo>
                      <a:pt x="5073" y="2143"/>
                    </a:lnTo>
                    <a:lnTo>
                      <a:pt x="5671" y="2710"/>
                    </a:lnTo>
                    <a:cubicBezTo>
                      <a:pt x="5747" y="2796"/>
                      <a:pt x="5842" y="2835"/>
                      <a:pt x="5933" y="2835"/>
                    </a:cubicBezTo>
                    <a:cubicBezTo>
                      <a:pt x="6107" y="2835"/>
                      <a:pt x="6270" y="2696"/>
                      <a:pt x="6270" y="2489"/>
                    </a:cubicBezTo>
                    <a:lnTo>
                      <a:pt x="6270" y="347"/>
                    </a:lnTo>
                    <a:cubicBezTo>
                      <a:pt x="6333" y="158"/>
                      <a:pt x="6176" y="0"/>
                      <a:pt x="59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>
            <a:spLocks noGrp="1"/>
          </p:cNvSpPr>
          <p:nvPr>
            <p:ph type="ctrTitle"/>
          </p:nvPr>
        </p:nvSpPr>
        <p:spPr>
          <a:xfrm flipH="1">
            <a:off x="-132331" y="-1345881"/>
            <a:ext cx="172179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/>
              <a:t>Funcionalidades:</a:t>
            </a:r>
            <a:endParaRPr dirty="0"/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2"/>
          </p:nvPr>
        </p:nvSpPr>
        <p:spPr>
          <a:xfrm>
            <a:off x="906244" y="2415113"/>
            <a:ext cx="1514400" cy="8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1100" b="0" dirty="0" err="1"/>
              <a:t>Histórico</a:t>
            </a:r>
            <a:r>
              <a:rPr lang="en-US" sz="1100" b="0" dirty="0"/>
              <a:t> de todos os clientes que fez cadastro em nossa loja.</a:t>
            </a:r>
            <a:endParaRPr sz="1100" b="0" dirty="0"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1"/>
          </p:nvPr>
        </p:nvSpPr>
        <p:spPr>
          <a:xfrm flipH="1">
            <a:off x="906049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/>
              <a:t>Clientes</a:t>
            </a:r>
            <a:endParaRPr sz="1400" dirty="0"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3"/>
          </p:nvPr>
        </p:nvSpPr>
        <p:spPr>
          <a:xfrm flipH="1">
            <a:off x="2897617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dirty="0"/>
              <a:t>Fornecedores</a:t>
            </a:r>
            <a:endParaRPr sz="1400" dirty="0"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5"/>
          </p:nvPr>
        </p:nvSpPr>
        <p:spPr>
          <a:xfrm flipH="1">
            <a:off x="4882125" y="1544100"/>
            <a:ext cx="1514700" cy="823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Estoque</a:t>
            </a:r>
            <a:endParaRPr sz="1400"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4"/>
          </p:nvPr>
        </p:nvSpPr>
        <p:spPr>
          <a:xfrm>
            <a:off x="2897813" y="2415113"/>
            <a:ext cx="15144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Temos o registro de todos os fornecedores dos quais obtemos os produtos.</a:t>
            </a:r>
            <a:endParaRPr sz="1100"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6"/>
          </p:nvPr>
        </p:nvSpPr>
        <p:spPr>
          <a:xfrm>
            <a:off x="4846601" y="2328901"/>
            <a:ext cx="1643233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lt1"/>
                </a:solidFill>
              </a:rPr>
              <a:t>Monitoramos o estoque de produtos em tempo real, gerenciando entradas e saídas de mercadorias.</a:t>
            </a:r>
            <a:endParaRPr lang="pt-BR" sz="1100" dirty="0"/>
          </a:p>
        </p:txBody>
      </p:sp>
      <p:grpSp>
        <p:nvGrpSpPr>
          <p:cNvPr id="396" name="Google Shape;396;p40"/>
          <p:cNvGrpSpPr/>
          <p:nvPr/>
        </p:nvGrpSpPr>
        <p:grpSpPr>
          <a:xfrm>
            <a:off x="1497547" y="1629559"/>
            <a:ext cx="4308275" cy="332705"/>
            <a:chOff x="1497547" y="1716411"/>
            <a:chExt cx="4308275" cy="332705"/>
          </a:xfrm>
        </p:grpSpPr>
        <p:grpSp>
          <p:nvGrpSpPr>
            <p:cNvPr id="397" name="Google Shape;397;p40"/>
            <p:cNvGrpSpPr/>
            <p:nvPr/>
          </p:nvGrpSpPr>
          <p:grpSpPr>
            <a:xfrm>
              <a:off x="1497547" y="1716411"/>
              <a:ext cx="331821" cy="332705"/>
              <a:chOff x="-48633950" y="1972600"/>
              <a:chExt cx="300100" cy="300900"/>
            </a:xfrm>
          </p:grpSpPr>
          <p:sp>
            <p:nvSpPr>
              <p:cNvPr id="398" name="Google Shape;398;p40"/>
              <p:cNvSpPr/>
              <p:nvPr/>
            </p:nvSpPr>
            <p:spPr>
              <a:xfrm>
                <a:off x="-48633950" y="1972600"/>
                <a:ext cx="300100" cy="30090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36" extrusionOk="0">
                    <a:moveTo>
                      <a:pt x="1418" y="756"/>
                    </a:moveTo>
                    <a:lnTo>
                      <a:pt x="1418" y="1481"/>
                    </a:lnTo>
                    <a:lnTo>
                      <a:pt x="693" y="1481"/>
                    </a:lnTo>
                    <a:lnTo>
                      <a:pt x="693" y="756"/>
                    </a:lnTo>
                    <a:close/>
                    <a:moveTo>
                      <a:pt x="11310" y="756"/>
                    </a:moveTo>
                    <a:lnTo>
                      <a:pt x="11310" y="1481"/>
                    </a:lnTo>
                    <a:lnTo>
                      <a:pt x="10586" y="1481"/>
                    </a:lnTo>
                    <a:lnTo>
                      <a:pt x="10586" y="756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0" y="2143"/>
                      <a:pt x="10239" y="2143"/>
                    </a:cubicBezTo>
                    <a:lnTo>
                      <a:pt x="10586" y="2143"/>
                    </a:lnTo>
                    <a:lnTo>
                      <a:pt x="10586" y="5293"/>
                    </a:lnTo>
                    <a:cubicBezTo>
                      <a:pt x="10365" y="5104"/>
                      <a:pt x="10050" y="4915"/>
                      <a:pt x="9672" y="4663"/>
                    </a:cubicBezTo>
                    <a:cubicBezTo>
                      <a:pt x="8822" y="4159"/>
                      <a:pt x="7530" y="3560"/>
                      <a:pt x="6018" y="3560"/>
                    </a:cubicBezTo>
                    <a:cubicBezTo>
                      <a:pt x="4537" y="3560"/>
                      <a:pt x="3214" y="4159"/>
                      <a:pt x="2363" y="4663"/>
                    </a:cubicBezTo>
                    <a:cubicBezTo>
                      <a:pt x="2017" y="4852"/>
                      <a:pt x="1701" y="5104"/>
                      <a:pt x="1449" y="5293"/>
                    </a:cubicBezTo>
                    <a:lnTo>
                      <a:pt x="1449" y="2143"/>
                    </a:lnTo>
                    <a:lnTo>
                      <a:pt x="1764" y="2143"/>
                    </a:lnTo>
                    <a:cubicBezTo>
                      <a:pt x="1954" y="2143"/>
                      <a:pt x="2111" y="1985"/>
                      <a:pt x="2111" y="1796"/>
                    </a:cubicBezTo>
                    <a:lnTo>
                      <a:pt x="2111" y="1418"/>
                    </a:lnTo>
                    <a:close/>
                    <a:moveTo>
                      <a:pt x="8065" y="4695"/>
                    </a:moveTo>
                    <a:cubicBezTo>
                      <a:pt x="8538" y="4915"/>
                      <a:pt x="8979" y="5104"/>
                      <a:pt x="9326" y="5293"/>
                    </a:cubicBezTo>
                    <a:cubicBezTo>
                      <a:pt x="9798" y="5577"/>
                      <a:pt x="10208" y="5860"/>
                      <a:pt x="10428" y="6049"/>
                    </a:cubicBezTo>
                    <a:cubicBezTo>
                      <a:pt x="10208" y="6238"/>
                      <a:pt x="9798" y="6522"/>
                      <a:pt x="9326" y="6805"/>
                    </a:cubicBezTo>
                    <a:cubicBezTo>
                      <a:pt x="8979" y="6994"/>
                      <a:pt x="8570" y="7215"/>
                      <a:pt x="8065" y="7372"/>
                    </a:cubicBezTo>
                    <a:cubicBezTo>
                      <a:pt x="8349" y="6994"/>
                      <a:pt x="8475" y="6522"/>
                      <a:pt x="8475" y="6049"/>
                    </a:cubicBezTo>
                    <a:cubicBezTo>
                      <a:pt x="8475" y="5514"/>
                      <a:pt x="8318" y="5104"/>
                      <a:pt x="8065" y="4695"/>
                    </a:cubicBezTo>
                    <a:close/>
                    <a:moveTo>
                      <a:pt x="3970" y="4726"/>
                    </a:moveTo>
                    <a:cubicBezTo>
                      <a:pt x="3718" y="5136"/>
                      <a:pt x="3592" y="5608"/>
                      <a:pt x="3592" y="6081"/>
                    </a:cubicBezTo>
                    <a:cubicBezTo>
                      <a:pt x="3529" y="6553"/>
                      <a:pt x="3686" y="7026"/>
                      <a:pt x="3970" y="7435"/>
                    </a:cubicBezTo>
                    <a:cubicBezTo>
                      <a:pt x="3497" y="7215"/>
                      <a:pt x="3056" y="7026"/>
                      <a:pt x="2710" y="6837"/>
                    </a:cubicBezTo>
                    <a:cubicBezTo>
                      <a:pt x="2237" y="6553"/>
                      <a:pt x="1859" y="6270"/>
                      <a:pt x="1607" y="6081"/>
                    </a:cubicBezTo>
                    <a:cubicBezTo>
                      <a:pt x="1859" y="5892"/>
                      <a:pt x="2237" y="5608"/>
                      <a:pt x="2710" y="5325"/>
                    </a:cubicBezTo>
                    <a:cubicBezTo>
                      <a:pt x="3056" y="5136"/>
                      <a:pt x="3466" y="4915"/>
                      <a:pt x="3970" y="4726"/>
                    </a:cubicBezTo>
                    <a:close/>
                    <a:moveTo>
                      <a:pt x="6018" y="4285"/>
                    </a:moveTo>
                    <a:cubicBezTo>
                      <a:pt x="6994" y="4285"/>
                      <a:pt x="7782" y="5073"/>
                      <a:pt x="7782" y="6049"/>
                    </a:cubicBezTo>
                    <a:cubicBezTo>
                      <a:pt x="7782" y="7026"/>
                      <a:pt x="6994" y="7814"/>
                      <a:pt x="6018" y="7814"/>
                    </a:cubicBezTo>
                    <a:cubicBezTo>
                      <a:pt x="5041" y="7814"/>
                      <a:pt x="4253" y="7026"/>
                      <a:pt x="4253" y="6049"/>
                    </a:cubicBezTo>
                    <a:cubicBezTo>
                      <a:pt x="4253" y="5073"/>
                      <a:pt x="5041" y="4285"/>
                      <a:pt x="6018" y="4285"/>
                    </a:cubicBezTo>
                    <a:close/>
                    <a:moveTo>
                      <a:pt x="10554" y="6805"/>
                    </a:moveTo>
                    <a:lnTo>
                      <a:pt x="10554" y="9956"/>
                    </a:lnTo>
                    <a:lnTo>
                      <a:pt x="10239" y="9956"/>
                    </a:lnTo>
                    <a:cubicBezTo>
                      <a:pt x="10050" y="9956"/>
                      <a:pt x="9893" y="10113"/>
                      <a:pt x="9893" y="10302"/>
                    </a:cubicBezTo>
                    <a:lnTo>
                      <a:pt x="9893" y="10649"/>
                    </a:lnTo>
                    <a:lnTo>
                      <a:pt x="2143" y="10649"/>
                    </a:lnTo>
                    <a:lnTo>
                      <a:pt x="2143" y="10302"/>
                    </a:lnTo>
                    <a:cubicBezTo>
                      <a:pt x="2143" y="10113"/>
                      <a:pt x="1985" y="9956"/>
                      <a:pt x="1764" y="9956"/>
                    </a:cubicBezTo>
                    <a:lnTo>
                      <a:pt x="1418" y="9956"/>
                    </a:lnTo>
                    <a:lnTo>
                      <a:pt x="1418" y="6805"/>
                    </a:lnTo>
                    <a:cubicBezTo>
                      <a:pt x="1670" y="6994"/>
                      <a:pt x="1985" y="7183"/>
                      <a:pt x="2332" y="7435"/>
                    </a:cubicBezTo>
                    <a:cubicBezTo>
                      <a:pt x="3182" y="7940"/>
                      <a:pt x="4505" y="8538"/>
                      <a:pt x="5986" y="8538"/>
                    </a:cubicBezTo>
                    <a:cubicBezTo>
                      <a:pt x="7498" y="8538"/>
                      <a:pt x="8790" y="7940"/>
                      <a:pt x="9641" y="7435"/>
                    </a:cubicBezTo>
                    <a:cubicBezTo>
                      <a:pt x="10019" y="7215"/>
                      <a:pt x="10334" y="6994"/>
                      <a:pt x="10554" y="6805"/>
                    </a:cubicBezTo>
                    <a:close/>
                    <a:moveTo>
                      <a:pt x="1418" y="10617"/>
                    </a:moveTo>
                    <a:lnTo>
                      <a:pt x="1418" y="11311"/>
                    </a:lnTo>
                    <a:lnTo>
                      <a:pt x="693" y="11311"/>
                    </a:lnTo>
                    <a:lnTo>
                      <a:pt x="693" y="10617"/>
                    </a:lnTo>
                    <a:close/>
                    <a:moveTo>
                      <a:pt x="11310" y="10617"/>
                    </a:moveTo>
                    <a:lnTo>
                      <a:pt x="11310" y="11311"/>
                    </a:lnTo>
                    <a:lnTo>
                      <a:pt x="10586" y="11311"/>
                    </a:lnTo>
                    <a:lnTo>
                      <a:pt x="10586" y="10617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89"/>
                      <a:pt x="0" y="378"/>
                    </a:cubicBezTo>
                    <a:lnTo>
                      <a:pt x="0" y="1796"/>
                    </a:lnTo>
                    <a:cubicBezTo>
                      <a:pt x="0" y="1985"/>
                      <a:pt x="158" y="2143"/>
                      <a:pt x="347" y="2143"/>
                    </a:cubicBezTo>
                    <a:lnTo>
                      <a:pt x="693" y="2143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0"/>
                      <a:pt x="0" y="10239"/>
                    </a:cubicBezTo>
                    <a:lnTo>
                      <a:pt x="0" y="11657"/>
                    </a:lnTo>
                    <a:cubicBezTo>
                      <a:pt x="0" y="11878"/>
                      <a:pt x="158" y="12035"/>
                      <a:pt x="347" y="12035"/>
                    </a:cubicBezTo>
                    <a:lnTo>
                      <a:pt x="1764" y="12035"/>
                    </a:lnTo>
                    <a:cubicBezTo>
                      <a:pt x="1954" y="12035"/>
                      <a:pt x="2111" y="11878"/>
                      <a:pt x="2111" y="11657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7"/>
                    </a:lnTo>
                    <a:cubicBezTo>
                      <a:pt x="9893" y="11878"/>
                      <a:pt x="10050" y="12035"/>
                      <a:pt x="10239" y="12035"/>
                    </a:cubicBezTo>
                    <a:lnTo>
                      <a:pt x="11657" y="12035"/>
                    </a:lnTo>
                    <a:cubicBezTo>
                      <a:pt x="11846" y="12035"/>
                      <a:pt x="12004" y="11878"/>
                      <a:pt x="12004" y="11657"/>
                    </a:cubicBezTo>
                    <a:lnTo>
                      <a:pt x="12004" y="10239"/>
                    </a:lnTo>
                    <a:cubicBezTo>
                      <a:pt x="12004" y="10050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43"/>
                    </a:lnTo>
                    <a:lnTo>
                      <a:pt x="11657" y="2143"/>
                    </a:lnTo>
                    <a:cubicBezTo>
                      <a:pt x="11846" y="2143"/>
                      <a:pt x="12004" y="1985"/>
                      <a:pt x="12004" y="1796"/>
                    </a:cubicBezTo>
                    <a:lnTo>
                      <a:pt x="12004" y="378"/>
                    </a:lnTo>
                    <a:cubicBezTo>
                      <a:pt x="12004" y="189"/>
                      <a:pt x="11846" y="0"/>
                      <a:pt x="11657" y="0"/>
                    </a:cubicBezTo>
                    <a:lnTo>
                      <a:pt x="10239" y="0"/>
                    </a:lnTo>
                    <a:cubicBezTo>
                      <a:pt x="10050" y="0"/>
                      <a:pt x="9893" y="189"/>
                      <a:pt x="9893" y="378"/>
                    </a:cubicBezTo>
                    <a:lnTo>
                      <a:pt x="9893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89"/>
                      <a:pt x="1954" y="0"/>
                      <a:pt x="17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-48509525" y="2097050"/>
                <a:ext cx="52800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1" extrusionOk="0">
                    <a:moveTo>
                      <a:pt x="1041" y="725"/>
                    </a:moveTo>
                    <a:cubicBezTo>
                      <a:pt x="1230" y="725"/>
                      <a:pt x="1387" y="882"/>
                      <a:pt x="1387" y="1071"/>
                    </a:cubicBezTo>
                    <a:cubicBezTo>
                      <a:pt x="1387" y="1260"/>
                      <a:pt x="1230" y="1418"/>
                      <a:pt x="1041" y="1418"/>
                    </a:cubicBezTo>
                    <a:cubicBezTo>
                      <a:pt x="852" y="1418"/>
                      <a:pt x="694" y="1260"/>
                      <a:pt x="694" y="1071"/>
                    </a:cubicBezTo>
                    <a:cubicBezTo>
                      <a:pt x="694" y="882"/>
                      <a:pt x="852" y="725"/>
                      <a:pt x="1041" y="725"/>
                    </a:cubicBezTo>
                    <a:close/>
                    <a:moveTo>
                      <a:pt x="1041" y="0"/>
                    </a:moveTo>
                    <a:cubicBezTo>
                      <a:pt x="442" y="0"/>
                      <a:pt x="1" y="473"/>
                      <a:pt x="1" y="1071"/>
                    </a:cubicBezTo>
                    <a:cubicBezTo>
                      <a:pt x="1" y="1670"/>
                      <a:pt x="442" y="2111"/>
                      <a:pt x="1041" y="2111"/>
                    </a:cubicBezTo>
                    <a:cubicBezTo>
                      <a:pt x="1639" y="2111"/>
                      <a:pt x="2112" y="1670"/>
                      <a:pt x="2112" y="1071"/>
                    </a:cubicBezTo>
                    <a:cubicBezTo>
                      <a:pt x="2112" y="473"/>
                      <a:pt x="1639" y="0"/>
                      <a:pt x="1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40"/>
            <p:cNvGrpSpPr/>
            <p:nvPr/>
          </p:nvGrpSpPr>
          <p:grpSpPr>
            <a:xfrm>
              <a:off x="5473117" y="1716431"/>
              <a:ext cx="332705" cy="332677"/>
              <a:chOff x="-44914800" y="2342000"/>
              <a:chExt cx="300900" cy="300875"/>
            </a:xfrm>
          </p:grpSpPr>
          <p:sp>
            <p:nvSpPr>
              <p:cNvPr id="401" name="Google Shape;401;p40"/>
              <p:cNvSpPr/>
              <p:nvPr/>
            </p:nvSpPr>
            <p:spPr>
              <a:xfrm>
                <a:off x="-44914800" y="2342000"/>
                <a:ext cx="300900" cy="30087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5" extrusionOk="0">
                    <a:moveTo>
                      <a:pt x="1450" y="725"/>
                    </a:moveTo>
                    <a:lnTo>
                      <a:pt x="1450" y="1418"/>
                    </a:lnTo>
                    <a:lnTo>
                      <a:pt x="725" y="1418"/>
                    </a:lnTo>
                    <a:lnTo>
                      <a:pt x="725" y="725"/>
                    </a:lnTo>
                    <a:close/>
                    <a:moveTo>
                      <a:pt x="11311" y="725"/>
                    </a:moveTo>
                    <a:lnTo>
                      <a:pt x="11311" y="1418"/>
                    </a:lnTo>
                    <a:lnTo>
                      <a:pt x="10618" y="1418"/>
                    </a:lnTo>
                    <a:lnTo>
                      <a:pt x="10618" y="725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1" y="2142"/>
                      <a:pt x="10240" y="2142"/>
                    </a:cubicBezTo>
                    <a:lnTo>
                      <a:pt x="10618" y="2142"/>
                    </a:lnTo>
                    <a:lnTo>
                      <a:pt x="10618" y="9893"/>
                    </a:lnTo>
                    <a:lnTo>
                      <a:pt x="10240" y="9893"/>
                    </a:lnTo>
                    <a:cubicBezTo>
                      <a:pt x="10051" y="9893"/>
                      <a:pt x="9893" y="10050"/>
                      <a:pt x="9893" y="10239"/>
                    </a:cubicBezTo>
                    <a:lnTo>
                      <a:pt x="9893" y="10617"/>
                    </a:lnTo>
                    <a:lnTo>
                      <a:pt x="2143" y="10617"/>
                    </a:lnTo>
                    <a:lnTo>
                      <a:pt x="2143" y="10239"/>
                    </a:lnTo>
                    <a:cubicBezTo>
                      <a:pt x="2143" y="10050"/>
                      <a:pt x="1985" y="9893"/>
                      <a:pt x="1796" y="9893"/>
                    </a:cubicBezTo>
                    <a:lnTo>
                      <a:pt x="1450" y="9893"/>
                    </a:lnTo>
                    <a:lnTo>
                      <a:pt x="1450" y="2142"/>
                    </a:lnTo>
                    <a:lnTo>
                      <a:pt x="1796" y="2142"/>
                    </a:lnTo>
                    <a:cubicBezTo>
                      <a:pt x="1985" y="2142"/>
                      <a:pt x="2143" y="1985"/>
                      <a:pt x="2143" y="1796"/>
                    </a:cubicBezTo>
                    <a:lnTo>
                      <a:pt x="2143" y="1418"/>
                    </a:lnTo>
                    <a:close/>
                    <a:moveTo>
                      <a:pt x="1418" y="10617"/>
                    </a:moveTo>
                    <a:lnTo>
                      <a:pt x="1418" y="11310"/>
                    </a:lnTo>
                    <a:lnTo>
                      <a:pt x="725" y="11310"/>
                    </a:lnTo>
                    <a:lnTo>
                      <a:pt x="725" y="10617"/>
                    </a:lnTo>
                    <a:close/>
                    <a:moveTo>
                      <a:pt x="11311" y="10617"/>
                    </a:moveTo>
                    <a:lnTo>
                      <a:pt x="11311" y="11310"/>
                    </a:lnTo>
                    <a:lnTo>
                      <a:pt x="10618" y="11310"/>
                    </a:lnTo>
                    <a:lnTo>
                      <a:pt x="10618" y="10617"/>
                    </a:lnTo>
                    <a:close/>
                    <a:moveTo>
                      <a:pt x="379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64"/>
                    </a:lnTo>
                    <a:cubicBezTo>
                      <a:pt x="1" y="1985"/>
                      <a:pt x="158" y="2142"/>
                      <a:pt x="379" y="2142"/>
                    </a:cubicBezTo>
                    <a:lnTo>
                      <a:pt x="725" y="2142"/>
                    </a:lnTo>
                    <a:lnTo>
                      <a:pt x="725" y="9893"/>
                    </a:lnTo>
                    <a:lnTo>
                      <a:pt x="379" y="9893"/>
                    </a:lnTo>
                    <a:cubicBezTo>
                      <a:pt x="158" y="9893"/>
                      <a:pt x="1" y="10050"/>
                      <a:pt x="1" y="10239"/>
                    </a:cubicBezTo>
                    <a:lnTo>
                      <a:pt x="1" y="11657"/>
                    </a:lnTo>
                    <a:cubicBezTo>
                      <a:pt x="1" y="11877"/>
                      <a:pt x="158" y="12035"/>
                      <a:pt x="379" y="12035"/>
                    </a:cubicBezTo>
                    <a:lnTo>
                      <a:pt x="1796" y="12035"/>
                    </a:lnTo>
                    <a:cubicBezTo>
                      <a:pt x="1985" y="12035"/>
                      <a:pt x="2143" y="11877"/>
                      <a:pt x="2143" y="11657"/>
                    </a:cubicBezTo>
                    <a:lnTo>
                      <a:pt x="2143" y="11310"/>
                    </a:lnTo>
                    <a:lnTo>
                      <a:pt x="9893" y="11310"/>
                    </a:lnTo>
                    <a:lnTo>
                      <a:pt x="9893" y="11657"/>
                    </a:lnTo>
                    <a:cubicBezTo>
                      <a:pt x="9893" y="11877"/>
                      <a:pt x="10051" y="12035"/>
                      <a:pt x="10240" y="12035"/>
                    </a:cubicBezTo>
                    <a:lnTo>
                      <a:pt x="11657" y="12035"/>
                    </a:lnTo>
                    <a:cubicBezTo>
                      <a:pt x="11878" y="12035"/>
                      <a:pt x="12036" y="11877"/>
                      <a:pt x="12036" y="11657"/>
                    </a:cubicBezTo>
                    <a:lnTo>
                      <a:pt x="12036" y="10239"/>
                    </a:lnTo>
                    <a:cubicBezTo>
                      <a:pt x="12036" y="10050"/>
                      <a:pt x="11878" y="9893"/>
                      <a:pt x="11657" y="9893"/>
                    </a:cubicBezTo>
                    <a:lnTo>
                      <a:pt x="11311" y="9893"/>
                    </a:lnTo>
                    <a:lnTo>
                      <a:pt x="11311" y="2142"/>
                    </a:lnTo>
                    <a:lnTo>
                      <a:pt x="11657" y="2142"/>
                    </a:lnTo>
                    <a:cubicBezTo>
                      <a:pt x="11878" y="2142"/>
                      <a:pt x="12036" y="1985"/>
                      <a:pt x="12036" y="1764"/>
                    </a:cubicBezTo>
                    <a:lnTo>
                      <a:pt x="12036" y="378"/>
                    </a:lnTo>
                    <a:cubicBezTo>
                      <a:pt x="12036" y="158"/>
                      <a:pt x="11878" y="0"/>
                      <a:pt x="11657" y="0"/>
                    </a:cubicBezTo>
                    <a:lnTo>
                      <a:pt x="10240" y="0"/>
                    </a:lnTo>
                    <a:cubicBezTo>
                      <a:pt x="10051" y="0"/>
                      <a:pt x="9893" y="158"/>
                      <a:pt x="9893" y="378"/>
                    </a:cubicBezTo>
                    <a:lnTo>
                      <a:pt x="9893" y="725"/>
                    </a:ln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0"/>
              <p:cNvSpPr/>
              <p:nvPr/>
            </p:nvSpPr>
            <p:spPr>
              <a:xfrm>
                <a:off x="-44860450" y="2412875"/>
                <a:ext cx="1930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365" extrusionOk="0">
                    <a:moveTo>
                      <a:pt x="7026" y="694"/>
                    </a:moveTo>
                    <a:lnTo>
                      <a:pt x="7026" y="725"/>
                    </a:lnTo>
                    <a:lnTo>
                      <a:pt x="7026" y="5136"/>
                    </a:lnTo>
                    <a:lnTo>
                      <a:pt x="5514" y="3624"/>
                    </a:lnTo>
                    <a:cubicBezTo>
                      <a:pt x="5451" y="3561"/>
                      <a:pt x="5356" y="3498"/>
                      <a:pt x="5262" y="3498"/>
                    </a:cubicBezTo>
                    <a:cubicBezTo>
                      <a:pt x="5167" y="3498"/>
                      <a:pt x="5041" y="3561"/>
                      <a:pt x="5010" y="3624"/>
                    </a:cubicBezTo>
                    <a:lnTo>
                      <a:pt x="3907" y="4821"/>
                    </a:lnTo>
                    <a:lnTo>
                      <a:pt x="2678" y="3592"/>
                    </a:lnTo>
                    <a:cubicBezTo>
                      <a:pt x="2615" y="3529"/>
                      <a:pt x="2529" y="3498"/>
                      <a:pt x="2438" y="3498"/>
                    </a:cubicBezTo>
                    <a:cubicBezTo>
                      <a:pt x="2348" y="3498"/>
                      <a:pt x="2253" y="3529"/>
                      <a:pt x="2174" y="3592"/>
                    </a:cubicBezTo>
                    <a:lnTo>
                      <a:pt x="662" y="5104"/>
                    </a:lnTo>
                    <a:lnTo>
                      <a:pt x="662" y="694"/>
                    </a:lnTo>
                    <a:close/>
                    <a:moveTo>
                      <a:pt x="2458" y="4380"/>
                    </a:moveTo>
                    <a:lnTo>
                      <a:pt x="3718" y="5640"/>
                    </a:lnTo>
                    <a:lnTo>
                      <a:pt x="1198" y="5640"/>
                    </a:lnTo>
                    <a:lnTo>
                      <a:pt x="2458" y="4380"/>
                    </a:lnTo>
                    <a:close/>
                    <a:moveTo>
                      <a:pt x="5293" y="4411"/>
                    </a:moveTo>
                    <a:lnTo>
                      <a:pt x="6554" y="5671"/>
                    </a:lnTo>
                    <a:lnTo>
                      <a:pt x="4695" y="5671"/>
                    </a:lnTo>
                    <a:lnTo>
                      <a:pt x="4695" y="5640"/>
                    </a:lnTo>
                    <a:lnTo>
                      <a:pt x="4411" y="5356"/>
                    </a:lnTo>
                    <a:lnTo>
                      <a:pt x="5293" y="4411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5986"/>
                    </a:lnTo>
                    <a:cubicBezTo>
                      <a:pt x="0" y="6207"/>
                      <a:pt x="158" y="6365"/>
                      <a:pt x="347" y="6365"/>
                    </a:cubicBezTo>
                    <a:lnTo>
                      <a:pt x="7373" y="6365"/>
                    </a:lnTo>
                    <a:cubicBezTo>
                      <a:pt x="7562" y="6365"/>
                      <a:pt x="7719" y="6207"/>
                      <a:pt x="7719" y="5986"/>
                    </a:cubicBezTo>
                    <a:lnTo>
                      <a:pt x="7719" y="379"/>
                    </a:lnTo>
                    <a:cubicBezTo>
                      <a:pt x="7719" y="158"/>
                      <a:pt x="7562" y="1"/>
                      <a:pt x="73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0"/>
              <p:cNvSpPr/>
              <p:nvPr/>
            </p:nvSpPr>
            <p:spPr>
              <a:xfrm>
                <a:off x="-44791150" y="2439650"/>
                <a:ext cx="5280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44" extrusionOk="0">
                    <a:moveTo>
                      <a:pt x="1041" y="725"/>
                    </a:moveTo>
                    <a:cubicBezTo>
                      <a:pt x="1261" y="725"/>
                      <a:pt x="1419" y="883"/>
                      <a:pt x="1419" y="1072"/>
                    </a:cubicBezTo>
                    <a:cubicBezTo>
                      <a:pt x="1419" y="1261"/>
                      <a:pt x="1261" y="1418"/>
                      <a:pt x="1041" y="1418"/>
                    </a:cubicBezTo>
                    <a:cubicBezTo>
                      <a:pt x="852" y="1418"/>
                      <a:pt x="694" y="1261"/>
                      <a:pt x="694" y="1072"/>
                    </a:cubicBezTo>
                    <a:cubicBezTo>
                      <a:pt x="694" y="883"/>
                      <a:pt x="852" y="725"/>
                      <a:pt x="1041" y="725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32" y="1670"/>
                      <a:pt x="505" y="2143"/>
                      <a:pt x="1041" y="2143"/>
                    </a:cubicBezTo>
                    <a:cubicBezTo>
                      <a:pt x="1639" y="2143"/>
                      <a:pt x="2112" y="1670"/>
                      <a:pt x="2112" y="1072"/>
                    </a:cubicBezTo>
                    <a:cubicBezTo>
                      <a:pt x="2112" y="473"/>
                      <a:pt x="1639" y="1"/>
                      <a:pt x="10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40"/>
            <p:cNvSpPr/>
            <p:nvPr/>
          </p:nvSpPr>
          <p:spPr>
            <a:xfrm>
              <a:off x="3488617" y="1716854"/>
              <a:ext cx="332705" cy="331821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1450" y="693"/>
                  </a:moveTo>
                  <a:lnTo>
                    <a:pt x="1450" y="1418"/>
                  </a:lnTo>
                  <a:lnTo>
                    <a:pt x="756" y="1418"/>
                  </a:lnTo>
                  <a:lnTo>
                    <a:pt x="756" y="693"/>
                  </a:lnTo>
                  <a:close/>
                  <a:moveTo>
                    <a:pt x="11342" y="693"/>
                  </a:moveTo>
                  <a:lnTo>
                    <a:pt x="11342" y="1418"/>
                  </a:lnTo>
                  <a:lnTo>
                    <a:pt x="10618" y="1418"/>
                  </a:lnTo>
                  <a:lnTo>
                    <a:pt x="10618" y="693"/>
                  </a:lnTo>
                  <a:close/>
                  <a:moveTo>
                    <a:pt x="6049" y="4191"/>
                  </a:moveTo>
                  <a:cubicBezTo>
                    <a:pt x="6270" y="4191"/>
                    <a:pt x="6427" y="4380"/>
                    <a:pt x="6427" y="4569"/>
                  </a:cubicBezTo>
                  <a:cubicBezTo>
                    <a:pt x="6427" y="4758"/>
                    <a:pt x="6270" y="4915"/>
                    <a:pt x="6049" y="4915"/>
                  </a:cubicBezTo>
                  <a:cubicBezTo>
                    <a:pt x="5860" y="4915"/>
                    <a:pt x="5703" y="4758"/>
                    <a:pt x="5703" y="4569"/>
                  </a:cubicBezTo>
                  <a:cubicBezTo>
                    <a:pt x="5703" y="4380"/>
                    <a:pt x="5860" y="4191"/>
                    <a:pt x="6049" y="4191"/>
                  </a:cubicBezTo>
                  <a:close/>
                  <a:moveTo>
                    <a:pt x="6081" y="1040"/>
                  </a:moveTo>
                  <a:cubicBezTo>
                    <a:pt x="6144" y="1166"/>
                    <a:pt x="8381" y="5167"/>
                    <a:pt x="8475" y="5262"/>
                  </a:cubicBezTo>
                  <a:lnTo>
                    <a:pt x="7278" y="7026"/>
                  </a:lnTo>
                  <a:lnTo>
                    <a:pt x="6427" y="7026"/>
                  </a:lnTo>
                  <a:lnTo>
                    <a:pt x="6427" y="5577"/>
                  </a:lnTo>
                  <a:cubicBezTo>
                    <a:pt x="6805" y="5419"/>
                    <a:pt x="7120" y="5041"/>
                    <a:pt x="7120" y="4600"/>
                  </a:cubicBezTo>
                  <a:cubicBezTo>
                    <a:pt x="7120" y="4001"/>
                    <a:pt x="6648" y="3529"/>
                    <a:pt x="6081" y="3529"/>
                  </a:cubicBezTo>
                  <a:cubicBezTo>
                    <a:pt x="5482" y="3529"/>
                    <a:pt x="5010" y="4001"/>
                    <a:pt x="5010" y="4600"/>
                  </a:cubicBezTo>
                  <a:cubicBezTo>
                    <a:pt x="5010" y="5073"/>
                    <a:pt x="5293" y="5451"/>
                    <a:pt x="5703" y="5577"/>
                  </a:cubicBezTo>
                  <a:lnTo>
                    <a:pt x="5703" y="7026"/>
                  </a:lnTo>
                  <a:lnTo>
                    <a:pt x="4852" y="7026"/>
                  </a:lnTo>
                  <a:lnTo>
                    <a:pt x="3655" y="5262"/>
                  </a:lnTo>
                  <a:cubicBezTo>
                    <a:pt x="3749" y="5167"/>
                    <a:pt x="5986" y="1166"/>
                    <a:pt x="6081" y="1040"/>
                  </a:cubicBezTo>
                  <a:close/>
                  <a:moveTo>
                    <a:pt x="3812" y="3529"/>
                  </a:moveTo>
                  <a:lnTo>
                    <a:pt x="2899" y="5104"/>
                  </a:lnTo>
                  <a:cubicBezTo>
                    <a:pt x="2836" y="5230"/>
                    <a:pt x="2836" y="5388"/>
                    <a:pt x="2899" y="5451"/>
                  </a:cubicBezTo>
                  <a:lnTo>
                    <a:pt x="4064" y="7215"/>
                  </a:lnTo>
                  <a:cubicBezTo>
                    <a:pt x="3749" y="7404"/>
                    <a:pt x="3529" y="7719"/>
                    <a:pt x="3529" y="8097"/>
                  </a:cubicBezTo>
                  <a:lnTo>
                    <a:pt x="3529" y="8475"/>
                  </a:lnTo>
                  <a:lnTo>
                    <a:pt x="693" y="8475"/>
                  </a:lnTo>
                  <a:lnTo>
                    <a:pt x="693" y="3907"/>
                  </a:lnTo>
                  <a:cubicBezTo>
                    <a:pt x="788" y="3686"/>
                    <a:pt x="945" y="3529"/>
                    <a:pt x="1103" y="3529"/>
                  </a:cubicBezTo>
                  <a:close/>
                  <a:moveTo>
                    <a:pt x="7436" y="7751"/>
                  </a:moveTo>
                  <a:cubicBezTo>
                    <a:pt x="7625" y="7751"/>
                    <a:pt x="7782" y="7908"/>
                    <a:pt x="7782" y="8097"/>
                  </a:cubicBezTo>
                  <a:lnTo>
                    <a:pt x="7782" y="8475"/>
                  </a:lnTo>
                  <a:lnTo>
                    <a:pt x="4285" y="8475"/>
                  </a:lnTo>
                  <a:lnTo>
                    <a:pt x="4285" y="8097"/>
                  </a:lnTo>
                  <a:cubicBezTo>
                    <a:pt x="4285" y="7908"/>
                    <a:pt x="4443" y="7751"/>
                    <a:pt x="4632" y="7751"/>
                  </a:cubicBezTo>
                  <a:close/>
                  <a:moveTo>
                    <a:pt x="10996" y="3529"/>
                  </a:moveTo>
                  <a:cubicBezTo>
                    <a:pt x="11185" y="3529"/>
                    <a:pt x="11342" y="3686"/>
                    <a:pt x="11342" y="3907"/>
                  </a:cubicBezTo>
                  <a:lnTo>
                    <a:pt x="11342" y="8475"/>
                  </a:lnTo>
                  <a:lnTo>
                    <a:pt x="8507" y="8475"/>
                  </a:lnTo>
                  <a:lnTo>
                    <a:pt x="8507" y="8097"/>
                  </a:lnTo>
                  <a:cubicBezTo>
                    <a:pt x="8507" y="7719"/>
                    <a:pt x="8318" y="7404"/>
                    <a:pt x="8003" y="7215"/>
                  </a:cubicBezTo>
                  <a:lnTo>
                    <a:pt x="9137" y="5451"/>
                  </a:lnTo>
                  <a:cubicBezTo>
                    <a:pt x="9200" y="5356"/>
                    <a:pt x="9200" y="5230"/>
                    <a:pt x="9137" y="5104"/>
                  </a:cubicBezTo>
                  <a:lnTo>
                    <a:pt x="8223" y="3529"/>
                  </a:lnTo>
                  <a:close/>
                  <a:moveTo>
                    <a:pt x="11342" y="9137"/>
                  </a:moveTo>
                  <a:lnTo>
                    <a:pt x="11342" y="9483"/>
                  </a:lnTo>
                  <a:cubicBezTo>
                    <a:pt x="11342" y="9672"/>
                    <a:pt x="11185" y="9830"/>
                    <a:pt x="10996" y="9830"/>
                  </a:cubicBezTo>
                  <a:lnTo>
                    <a:pt x="1103" y="9830"/>
                  </a:lnTo>
                  <a:cubicBezTo>
                    <a:pt x="914" y="9830"/>
                    <a:pt x="756" y="9672"/>
                    <a:pt x="756" y="9483"/>
                  </a:cubicBezTo>
                  <a:lnTo>
                    <a:pt x="756" y="9137"/>
                  </a:lnTo>
                  <a:close/>
                  <a:moveTo>
                    <a:pt x="6427" y="10554"/>
                  </a:moveTo>
                  <a:lnTo>
                    <a:pt x="6427" y="11248"/>
                  </a:lnTo>
                  <a:lnTo>
                    <a:pt x="5703" y="11248"/>
                  </a:lnTo>
                  <a:lnTo>
                    <a:pt x="5703" y="10554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954"/>
                    <a:pt x="158" y="2111"/>
                    <a:pt x="347" y="2111"/>
                  </a:cubicBezTo>
                  <a:lnTo>
                    <a:pt x="1765" y="2111"/>
                  </a:lnTo>
                  <a:cubicBezTo>
                    <a:pt x="1954" y="2111"/>
                    <a:pt x="2111" y="1954"/>
                    <a:pt x="2111" y="1765"/>
                  </a:cubicBezTo>
                  <a:lnTo>
                    <a:pt x="2111" y="1418"/>
                  </a:lnTo>
                  <a:lnTo>
                    <a:pt x="5010" y="1418"/>
                  </a:lnTo>
                  <a:lnTo>
                    <a:pt x="4159" y="2836"/>
                  </a:lnTo>
                  <a:lnTo>
                    <a:pt x="1072" y="2836"/>
                  </a:lnTo>
                  <a:cubicBezTo>
                    <a:pt x="473" y="2836"/>
                    <a:pt x="0" y="3308"/>
                    <a:pt x="0" y="3907"/>
                  </a:cubicBezTo>
                  <a:lnTo>
                    <a:pt x="0" y="9515"/>
                  </a:lnTo>
                  <a:cubicBezTo>
                    <a:pt x="0" y="10113"/>
                    <a:pt x="473" y="10586"/>
                    <a:pt x="1072" y="10586"/>
                  </a:cubicBezTo>
                  <a:lnTo>
                    <a:pt x="4947" y="10586"/>
                  </a:lnTo>
                  <a:lnTo>
                    <a:pt x="4947" y="11311"/>
                  </a:lnTo>
                  <a:lnTo>
                    <a:pt x="3907" y="11311"/>
                  </a:lnTo>
                  <a:cubicBezTo>
                    <a:pt x="3686" y="11311"/>
                    <a:pt x="3529" y="11468"/>
                    <a:pt x="3529" y="11657"/>
                  </a:cubicBezTo>
                  <a:cubicBezTo>
                    <a:pt x="3529" y="11846"/>
                    <a:pt x="3686" y="12004"/>
                    <a:pt x="3907" y="12004"/>
                  </a:cubicBezTo>
                  <a:lnTo>
                    <a:pt x="8097" y="12004"/>
                  </a:lnTo>
                  <a:cubicBezTo>
                    <a:pt x="8318" y="12004"/>
                    <a:pt x="8475" y="11846"/>
                    <a:pt x="8475" y="11657"/>
                  </a:cubicBezTo>
                  <a:cubicBezTo>
                    <a:pt x="8475" y="11468"/>
                    <a:pt x="8318" y="11311"/>
                    <a:pt x="8097" y="11311"/>
                  </a:cubicBezTo>
                  <a:lnTo>
                    <a:pt x="7057" y="11311"/>
                  </a:lnTo>
                  <a:lnTo>
                    <a:pt x="7057" y="10586"/>
                  </a:lnTo>
                  <a:lnTo>
                    <a:pt x="10933" y="10586"/>
                  </a:lnTo>
                  <a:cubicBezTo>
                    <a:pt x="11531" y="10586"/>
                    <a:pt x="12004" y="10113"/>
                    <a:pt x="12004" y="9515"/>
                  </a:cubicBezTo>
                  <a:lnTo>
                    <a:pt x="12004" y="3907"/>
                  </a:lnTo>
                  <a:cubicBezTo>
                    <a:pt x="12035" y="3308"/>
                    <a:pt x="11563" y="2836"/>
                    <a:pt x="10996" y="2836"/>
                  </a:cubicBezTo>
                  <a:lnTo>
                    <a:pt x="7877" y="2836"/>
                  </a:lnTo>
                  <a:lnTo>
                    <a:pt x="7057" y="1418"/>
                  </a:lnTo>
                  <a:lnTo>
                    <a:pt x="9924" y="1418"/>
                  </a:lnTo>
                  <a:lnTo>
                    <a:pt x="9924" y="1765"/>
                  </a:lnTo>
                  <a:cubicBezTo>
                    <a:pt x="9924" y="1954"/>
                    <a:pt x="10082" y="2111"/>
                    <a:pt x="10271" y="2111"/>
                  </a:cubicBezTo>
                  <a:lnTo>
                    <a:pt x="11689" y="2111"/>
                  </a:lnTo>
                  <a:cubicBezTo>
                    <a:pt x="11878" y="2111"/>
                    <a:pt x="12035" y="1954"/>
                    <a:pt x="12035" y="1765"/>
                  </a:cubicBezTo>
                  <a:lnTo>
                    <a:pt x="12035" y="347"/>
                  </a:lnTo>
                  <a:cubicBezTo>
                    <a:pt x="12035" y="158"/>
                    <a:pt x="11878" y="0"/>
                    <a:pt x="11689" y="0"/>
                  </a:cubicBezTo>
                  <a:lnTo>
                    <a:pt x="10271" y="0"/>
                  </a:lnTo>
                  <a:cubicBezTo>
                    <a:pt x="10082" y="0"/>
                    <a:pt x="9924" y="158"/>
                    <a:pt x="9924" y="347"/>
                  </a:cubicBezTo>
                  <a:lnTo>
                    <a:pt x="9924" y="693"/>
                  </a:lnTo>
                  <a:lnTo>
                    <a:pt x="6648" y="693"/>
                  </a:lnTo>
                  <a:lnTo>
                    <a:pt x="6333" y="189"/>
                  </a:lnTo>
                  <a:cubicBezTo>
                    <a:pt x="6270" y="63"/>
                    <a:pt x="6144" y="0"/>
                    <a:pt x="6018" y="0"/>
                  </a:cubicBezTo>
                  <a:cubicBezTo>
                    <a:pt x="5892" y="0"/>
                    <a:pt x="5797" y="63"/>
                    <a:pt x="5703" y="189"/>
                  </a:cubicBezTo>
                  <a:lnTo>
                    <a:pt x="5388" y="693"/>
                  </a:lnTo>
                  <a:lnTo>
                    <a:pt x="2111" y="693"/>
                  </a:lnTo>
                  <a:lnTo>
                    <a:pt x="2111" y="347"/>
                  </a:lnTo>
                  <a:cubicBezTo>
                    <a:pt x="2111" y="158"/>
                    <a:pt x="1954" y="0"/>
                    <a:pt x="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>
            <a:spLocks noGrp="1"/>
          </p:cNvSpPr>
          <p:nvPr>
            <p:ph type="ctrTitle"/>
          </p:nvPr>
        </p:nvSpPr>
        <p:spPr>
          <a:xfrm flipH="1">
            <a:off x="-575676" y="-1274410"/>
            <a:ext cx="2308500" cy="3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Black"/>
              <a:buNone/>
            </a:pPr>
            <a:r>
              <a:rPr lang="es-ES" dirty="0"/>
              <a:t>Funcionalidades:</a:t>
            </a:r>
            <a:endParaRPr b="0" dirty="0"/>
          </a:p>
        </p:txBody>
      </p:sp>
      <p:sp>
        <p:nvSpPr>
          <p:cNvPr id="374" name="Google Shape;374;p39"/>
          <p:cNvSpPr txBox="1">
            <a:spLocks noGrp="1"/>
          </p:cNvSpPr>
          <p:nvPr>
            <p:ph type="subTitle" idx="1"/>
          </p:nvPr>
        </p:nvSpPr>
        <p:spPr>
          <a:xfrm flipH="1">
            <a:off x="825666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 b="0" dirty="0"/>
              <a:t>Pedidos</a:t>
            </a:r>
            <a:endParaRPr sz="1400" b="0" dirty="0"/>
          </a:p>
        </p:txBody>
      </p:sp>
      <p:sp>
        <p:nvSpPr>
          <p:cNvPr id="375" name="Google Shape;375;p39"/>
          <p:cNvSpPr txBox="1">
            <a:spLocks noGrp="1"/>
          </p:cNvSpPr>
          <p:nvPr>
            <p:ph type="subTitle" idx="2"/>
          </p:nvPr>
        </p:nvSpPr>
        <p:spPr>
          <a:xfrm>
            <a:off x="922988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/>
              <a:t>Historico dos pedidos que foram feitos controlando o produto que foi solicitado, quantidade que foi pedida e valor.</a:t>
            </a:r>
            <a:endParaRPr sz="1100" dirty="0"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3"/>
          </p:nvPr>
        </p:nvSpPr>
        <p:spPr>
          <a:xfrm flipH="1">
            <a:off x="3645938" y="2286000"/>
            <a:ext cx="2325600" cy="233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dirty="0"/>
              <a:t>Nota Fiscal</a:t>
            </a:r>
            <a:endParaRPr sz="1400" b="0" dirty="0"/>
          </a:p>
        </p:txBody>
      </p:sp>
      <p:sp>
        <p:nvSpPr>
          <p:cNvPr id="377" name="Google Shape;377;p39"/>
          <p:cNvSpPr txBox="1">
            <a:spLocks noGrp="1"/>
          </p:cNvSpPr>
          <p:nvPr>
            <p:ph type="subTitle" idx="4"/>
          </p:nvPr>
        </p:nvSpPr>
        <p:spPr>
          <a:xfrm>
            <a:off x="3743190" y="2567513"/>
            <a:ext cx="2130900" cy="894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lt1"/>
                </a:solidFill>
              </a:rPr>
              <a:t>Geramos nota fiscal do produto e do estoque, em pdf gerado atraves do nosso software</a:t>
            </a:r>
            <a:endParaRPr sz="1100" dirty="0"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1822974" y="1801128"/>
            <a:ext cx="3151586" cy="331851"/>
            <a:chOff x="1822974" y="1801128"/>
            <a:chExt cx="3151586" cy="331851"/>
          </a:xfrm>
        </p:grpSpPr>
        <p:grpSp>
          <p:nvGrpSpPr>
            <p:cNvPr id="379" name="Google Shape;379;p39"/>
            <p:cNvGrpSpPr/>
            <p:nvPr/>
          </p:nvGrpSpPr>
          <p:grpSpPr>
            <a:xfrm>
              <a:off x="1822974" y="1801158"/>
              <a:ext cx="330964" cy="331821"/>
              <a:chOff x="-50523475" y="2316000"/>
              <a:chExt cx="299325" cy="300100"/>
            </a:xfrm>
          </p:grpSpPr>
          <p:sp>
            <p:nvSpPr>
              <p:cNvPr id="380" name="Google Shape;380;p39"/>
              <p:cNvSpPr/>
              <p:nvPr/>
            </p:nvSpPr>
            <p:spPr>
              <a:xfrm>
                <a:off x="-50453375" y="2387675"/>
                <a:ext cx="158350" cy="228425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9137" extrusionOk="0">
                    <a:moveTo>
                      <a:pt x="3183" y="4222"/>
                    </a:moveTo>
                    <a:cubicBezTo>
                      <a:pt x="3372" y="4222"/>
                      <a:pt x="3529" y="4380"/>
                      <a:pt x="3529" y="4569"/>
                    </a:cubicBezTo>
                    <a:cubicBezTo>
                      <a:pt x="3529" y="4758"/>
                      <a:pt x="3372" y="4915"/>
                      <a:pt x="3183" y="4915"/>
                    </a:cubicBezTo>
                    <a:cubicBezTo>
                      <a:pt x="2994" y="4915"/>
                      <a:pt x="2836" y="4758"/>
                      <a:pt x="2836" y="4569"/>
                    </a:cubicBezTo>
                    <a:cubicBezTo>
                      <a:pt x="2836" y="4380"/>
                      <a:pt x="2994" y="4222"/>
                      <a:pt x="3183" y="4222"/>
                    </a:cubicBezTo>
                    <a:close/>
                    <a:moveTo>
                      <a:pt x="3183" y="1009"/>
                    </a:moveTo>
                    <a:lnTo>
                      <a:pt x="5609" y="5230"/>
                    </a:lnTo>
                    <a:lnTo>
                      <a:pt x="4411" y="6994"/>
                    </a:lnTo>
                    <a:lnTo>
                      <a:pt x="3529" y="6994"/>
                    </a:lnTo>
                    <a:lnTo>
                      <a:pt x="3529" y="5545"/>
                    </a:lnTo>
                    <a:cubicBezTo>
                      <a:pt x="3939" y="5388"/>
                      <a:pt x="4254" y="5010"/>
                      <a:pt x="4254" y="4569"/>
                    </a:cubicBezTo>
                    <a:cubicBezTo>
                      <a:pt x="4254" y="3970"/>
                      <a:pt x="3781" y="3497"/>
                      <a:pt x="3183" y="3497"/>
                    </a:cubicBezTo>
                    <a:cubicBezTo>
                      <a:pt x="2584" y="3497"/>
                      <a:pt x="2143" y="3970"/>
                      <a:pt x="2143" y="4569"/>
                    </a:cubicBezTo>
                    <a:cubicBezTo>
                      <a:pt x="2143" y="5041"/>
                      <a:pt x="2395" y="5419"/>
                      <a:pt x="2836" y="5545"/>
                    </a:cubicBezTo>
                    <a:lnTo>
                      <a:pt x="2836" y="6994"/>
                    </a:lnTo>
                    <a:lnTo>
                      <a:pt x="1986" y="6994"/>
                    </a:lnTo>
                    <a:lnTo>
                      <a:pt x="788" y="5230"/>
                    </a:lnTo>
                    <a:lnTo>
                      <a:pt x="3183" y="1009"/>
                    </a:lnTo>
                    <a:close/>
                    <a:moveTo>
                      <a:pt x="4600" y="7688"/>
                    </a:moveTo>
                    <a:cubicBezTo>
                      <a:pt x="4821" y="7688"/>
                      <a:pt x="4947" y="7845"/>
                      <a:pt x="4947" y="8034"/>
                    </a:cubicBezTo>
                    <a:lnTo>
                      <a:pt x="4947" y="8412"/>
                    </a:lnTo>
                    <a:lnTo>
                      <a:pt x="1450" y="8412"/>
                    </a:lnTo>
                    <a:lnTo>
                      <a:pt x="1450" y="8034"/>
                    </a:lnTo>
                    <a:cubicBezTo>
                      <a:pt x="1450" y="7845"/>
                      <a:pt x="1607" y="7688"/>
                      <a:pt x="1797" y="7688"/>
                    </a:cubicBezTo>
                    <a:close/>
                    <a:moveTo>
                      <a:pt x="3183" y="0"/>
                    </a:moveTo>
                    <a:cubicBezTo>
                      <a:pt x="3057" y="0"/>
                      <a:pt x="2962" y="63"/>
                      <a:pt x="2868" y="158"/>
                    </a:cubicBezTo>
                    <a:lnTo>
                      <a:pt x="64" y="5073"/>
                    </a:lnTo>
                    <a:cubicBezTo>
                      <a:pt x="1" y="5199"/>
                      <a:pt x="1" y="5356"/>
                      <a:pt x="64" y="5419"/>
                    </a:cubicBezTo>
                    <a:lnTo>
                      <a:pt x="1229" y="7152"/>
                    </a:lnTo>
                    <a:cubicBezTo>
                      <a:pt x="914" y="7373"/>
                      <a:pt x="694" y="7688"/>
                      <a:pt x="694" y="8066"/>
                    </a:cubicBezTo>
                    <a:lnTo>
                      <a:pt x="694" y="8790"/>
                    </a:lnTo>
                    <a:cubicBezTo>
                      <a:pt x="694" y="8979"/>
                      <a:pt x="851" y="9137"/>
                      <a:pt x="1072" y="9137"/>
                    </a:cubicBezTo>
                    <a:lnTo>
                      <a:pt x="5262" y="9137"/>
                    </a:lnTo>
                    <a:cubicBezTo>
                      <a:pt x="5483" y="9137"/>
                      <a:pt x="5640" y="8979"/>
                      <a:pt x="5640" y="8790"/>
                    </a:cubicBezTo>
                    <a:lnTo>
                      <a:pt x="5640" y="8066"/>
                    </a:lnTo>
                    <a:cubicBezTo>
                      <a:pt x="5640" y="7688"/>
                      <a:pt x="5420" y="7373"/>
                      <a:pt x="5105" y="7152"/>
                    </a:cubicBezTo>
                    <a:lnTo>
                      <a:pt x="6270" y="5419"/>
                    </a:lnTo>
                    <a:cubicBezTo>
                      <a:pt x="6333" y="5325"/>
                      <a:pt x="6333" y="5199"/>
                      <a:pt x="6270" y="5073"/>
                    </a:cubicBezTo>
                    <a:lnTo>
                      <a:pt x="3498" y="158"/>
                    </a:lnTo>
                    <a:cubicBezTo>
                      <a:pt x="3435" y="32"/>
                      <a:pt x="3309" y="0"/>
                      <a:pt x="3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-50523475" y="2316000"/>
                <a:ext cx="299325" cy="178025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7121" extrusionOk="0">
                    <a:moveTo>
                      <a:pt x="1072" y="694"/>
                    </a:moveTo>
                    <a:cubicBezTo>
                      <a:pt x="1261" y="694"/>
                      <a:pt x="1419" y="851"/>
                      <a:pt x="1419" y="1040"/>
                    </a:cubicBezTo>
                    <a:cubicBezTo>
                      <a:pt x="1419" y="1229"/>
                      <a:pt x="1261" y="1418"/>
                      <a:pt x="1072" y="1418"/>
                    </a:cubicBezTo>
                    <a:cubicBezTo>
                      <a:pt x="883" y="1418"/>
                      <a:pt x="725" y="1229"/>
                      <a:pt x="725" y="1040"/>
                    </a:cubicBezTo>
                    <a:cubicBezTo>
                      <a:pt x="725" y="851"/>
                      <a:pt x="883" y="694"/>
                      <a:pt x="1072" y="694"/>
                    </a:cubicBezTo>
                    <a:close/>
                    <a:moveTo>
                      <a:pt x="6333" y="694"/>
                    </a:moveTo>
                    <a:lnTo>
                      <a:pt x="6333" y="1418"/>
                    </a:lnTo>
                    <a:lnTo>
                      <a:pt x="5640" y="1418"/>
                    </a:lnTo>
                    <a:lnTo>
                      <a:pt x="5640" y="694"/>
                    </a:lnTo>
                    <a:close/>
                    <a:moveTo>
                      <a:pt x="10902" y="725"/>
                    </a:moveTo>
                    <a:cubicBezTo>
                      <a:pt x="11122" y="725"/>
                      <a:pt x="11280" y="883"/>
                      <a:pt x="11280" y="1103"/>
                    </a:cubicBezTo>
                    <a:cubicBezTo>
                      <a:pt x="11280" y="1292"/>
                      <a:pt x="11122" y="1450"/>
                      <a:pt x="10902" y="1450"/>
                    </a:cubicBezTo>
                    <a:cubicBezTo>
                      <a:pt x="10712" y="1450"/>
                      <a:pt x="10555" y="1292"/>
                      <a:pt x="10555" y="1103"/>
                    </a:cubicBezTo>
                    <a:cubicBezTo>
                      <a:pt x="10586" y="883"/>
                      <a:pt x="10744" y="725"/>
                      <a:pt x="10902" y="725"/>
                    </a:cubicBezTo>
                    <a:close/>
                    <a:moveTo>
                      <a:pt x="2143" y="5640"/>
                    </a:moveTo>
                    <a:lnTo>
                      <a:pt x="2143" y="6364"/>
                    </a:lnTo>
                    <a:lnTo>
                      <a:pt x="1419" y="6364"/>
                    </a:lnTo>
                    <a:lnTo>
                      <a:pt x="1419" y="5640"/>
                    </a:lnTo>
                    <a:close/>
                    <a:moveTo>
                      <a:pt x="10555" y="5640"/>
                    </a:moveTo>
                    <a:lnTo>
                      <a:pt x="10555" y="6364"/>
                    </a:lnTo>
                    <a:lnTo>
                      <a:pt x="9862" y="6364"/>
                    </a:lnTo>
                    <a:lnTo>
                      <a:pt x="9862" y="5640"/>
                    </a:lnTo>
                    <a:close/>
                    <a:moveTo>
                      <a:pt x="10902" y="0"/>
                    </a:moveTo>
                    <a:cubicBezTo>
                      <a:pt x="10460" y="0"/>
                      <a:pt x="10051" y="252"/>
                      <a:pt x="9925" y="694"/>
                    </a:cubicBezTo>
                    <a:lnTo>
                      <a:pt x="7058" y="694"/>
                    </a:lnTo>
                    <a:lnTo>
                      <a:pt x="7058" y="379"/>
                    </a:lnTo>
                    <a:cubicBezTo>
                      <a:pt x="7058" y="189"/>
                      <a:pt x="6900" y="32"/>
                      <a:pt x="6711" y="32"/>
                    </a:cubicBezTo>
                    <a:lnTo>
                      <a:pt x="5294" y="32"/>
                    </a:lnTo>
                    <a:cubicBezTo>
                      <a:pt x="5073" y="32"/>
                      <a:pt x="4947" y="189"/>
                      <a:pt x="4947" y="379"/>
                    </a:cubicBezTo>
                    <a:lnTo>
                      <a:pt x="4947" y="725"/>
                    </a:lnTo>
                    <a:lnTo>
                      <a:pt x="2049" y="725"/>
                    </a:lnTo>
                    <a:cubicBezTo>
                      <a:pt x="1891" y="347"/>
                      <a:pt x="1513" y="32"/>
                      <a:pt x="1072" y="32"/>
                    </a:cubicBezTo>
                    <a:cubicBezTo>
                      <a:pt x="473" y="32"/>
                      <a:pt x="1" y="505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cubicBezTo>
                      <a:pt x="1545" y="2143"/>
                      <a:pt x="1923" y="1828"/>
                      <a:pt x="2049" y="1450"/>
                    </a:cubicBezTo>
                    <a:lnTo>
                      <a:pt x="3592" y="1450"/>
                    </a:lnTo>
                    <a:cubicBezTo>
                      <a:pt x="3183" y="1670"/>
                      <a:pt x="2836" y="1985"/>
                      <a:pt x="2521" y="2332"/>
                    </a:cubicBezTo>
                    <a:cubicBezTo>
                      <a:pt x="1891" y="3088"/>
                      <a:pt x="1545" y="4002"/>
                      <a:pt x="1450" y="4978"/>
                    </a:cubicBezTo>
                    <a:lnTo>
                      <a:pt x="1103" y="4978"/>
                    </a:lnTo>
                    <a:cubicBezTo>
                      <a:pt x="914" y="4978"/>
                      <a:pt x="757" y="5136"/>
                      <a:pt x="757" y="5325"/>
                    </a:cubicBezTo>
                    <a:lnTo>
                      <a:pt x="757" y="6742"/>
                    </a:lnTo>
                    <a:cubicBezTo>
                      <a:pt x="757" y="6963"/>
                      <a:pt x="914" y="7121"/>
                      <a:pt x="1103" y="7121"/>
                    </a:cubicBezTo>
                    <a:lnTo>
                      <a:pt x="2521" y="7121"/>
                    </a:lnTo>
                    <a:cubicBezTo>
                      <a:pt x="2742" y="7121"/>
                      <a:pt x="2899" y="6963"/>
                      <a:pt x="2899" y="6742"/>
                    </a:cubicBezTo>
                    <a:lnTo>
                      <a:pt x="2899" y="5325"/>
                    </a:lnTo>
                    <a:cubicBezTo>
                      <a:pt x="2899" y="5136"/>
                      <a:pt x="2742" y="4978"/>
                      <a:pt x="2521" y="4978"/>
                    </a:cubicBezTo>
                    <a:lnTo>
                      <a:pt x="2175" y="4978"/>
                    </a:lnTo>
                    <a:cubicBezTo>
                      <a:pt x="2332" y="3403"/>
                      <a:pt x="3435" y="2017"/>
                      <a:pt x="4979" y="1607"/>
                    </a:cubicBezTo>
                    <a:lnTo>
                      <a:pt x="4979" y="1796"/>
                    </a:lnTo>
                    <a:cubicBezTo>
                      <a:pt x="4979" y="1985"/>
                      <a:pt x="5136" y="2143"/>
                      <a:pt x="5325" y="2143"/>
                    </a:cubicBezTo>
                    <a:lnTo>
                      <a:pt x="6743" y="2143"/>
                    </a:lnTo>
                    <a:cubicBezTo>
                      <a:pt x="6932" y="2143"/>
                      <a:pt x="7089" y="1985"/>
                      <a:pt x="7089" y="1796"/>
                    </a:cubicBezTo>
                    <a:lnTo>
                      <a:pt x="7089" y="1576"/>
                    </a:lnTo>
                    <a:cubicBezTo>
                      <a:pt x="8633" y="1985"/>
                      <a:pt x="9736" y="3371"/>
                      <a:pt x="9893" y="4947"/>
                    </a:cubicBezTo>
                    <a:lnTo>
                      <a:pt x="9547" y="4947"/>
                    </a:lnTo>
                    <a:cubicBezTo>
                      <a:pt x="9358" y="4947"/>
                      <a:pt x="9200" y="5104"/>
                      <a:pt x="9200" y="5293"/>
                    </a:cubicBezTo>
                    <a:lnTo>
                      <a:pt x="9200" y="6711"/>
                    </a:lnTo>
                    <a:cubicBezTo>
                      <a:pt x="9200" y="6932"/>
                      <a:pt x="9358" y="7089"/>
                      <a:pt x="9547" y="7089"/>
                    </a:cubicBezTo>
                    <a:lnTo>
                      <a:pt x="10965" y="7089"/>
                    </a:lnTo>
                    <a:cubicBezTo>
                      <a:pt x="11154" y="7089"/>
                      <a:pt x="11311" y="6932"/>
                      <a:pt x="11311" y="6711"/>
                    </a:cubicBezTo>
                    <a:lnTo>
                      <a:pt x="11311" y="5293"/>
                    </a:lnTo>
                    <a:cubicBezTo>
                      <a:pt x="11311" y="5104"/>
                      <a:pt x="11154" y="4947"/>
                      <a:pt x="10965" y="4947"/>
                    </a:cubicBezTo>
                    <a:lnTo>
                      <a:pt x="10618" y="4947"/>
                    </a:lnTo>
                    <a:cubicBezTo>
                      <a:pt x="10523" y="4002"/>
                      <a:pt x="10177" y="3056"/>
                      <a:pt x="9547" y="2300"/>
                    </a:cubicBezTo>
                    <a:cubicBezTo>
                      <a:pt x="9232" y="1954"/>
                      <a:pt x="8885" y="1639"/>
                      <a:pt x="8476" y="1418"/>
                    </a:cubicBezTo>
                    <a:lnTo>
                      <a:pt x="10019" y="1418"/>
                    </a:lnTo>
                    <a:cubicBezTo>
                      <a:pt x="10082" y="1828"/>
                      <a:pt x="10492" y="2111"/>
                      <a:pt x="10902" y="2111"/>
                    </a:cubicBezTo>
                    <a:cubicBezTo>
                      <a:pt x="11500" y="2111"/>
                      <a:pt x="11973" y="1639"/>
                      <a:pt x="11973" y="1040"/>
                    </a:cubicBezTo>
                    <a:cubicBezTo>
                      <a:pt x="11973" y="473"/>
                      <a:pt x="11500" y="0"/>
                      <a:pt x="109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>
              <a:off x="4642739" y="1801128"/>
              <a:ext cx="331821" cy="331848"/>
              <a:chOff x="-50154850" y="2316775"/>
              <a:chExt cx="300100" cy="300125"/>
            </a:xfrm>
          </p:grpSpPr>
          <p:sp>
            <p:nvSpPr>
              <p:cNvPr id="383" name="Google Shape;383;p39"/>
              <p:cNvSpPr/>
              <p:nvPr/>
            </p:nvSpPr>
            <p:spPr>
              <a:xfrm>
                <a:off x="-50154850" y="2316775"/>
                <a:ext cx="300100" cy="300125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2005" extrusionOk="0">
                    <a:moveTo>
                      <a:pt x="1418" y="694"/>
                    </a:moveTo>
                    <a:lnTo>
                      <a:pt x="1418" y="1419"/>
                    </a:lnTo>
                    <a:lnTo>
                      <a:pt x="693" y="1419"/>
                    </a:lnTo>
                    <a:lnTo>
                      <a:pt x="693" y="694"/>
                    </a:lnTo>
                    <a:close/>
                    <a:moveTo>
                      <a:pt x="11279" y="694"/>
                    </a:moveTo>
                    <a:lnTo>
                      <a:pt x="11279" y="1419"/>
                    </a:lnTo>
                    <a:lnTo>
                      <a:pt x="10586" y="1419"/>
                    </a:lnTo>
                    <a:lnTo>
                      <a:pt x="10586" y="694"/>
                    </a:lnTo>
                    <a:close/>
                    <a:moveTo>
                      <a:pt x="9893" y="1419"/>
                    </a:moveTo>
                    <a:lnTo>
                      <a:pt x="9893" y="1765"/>
                    </a:lnTo>
                    <a:cubicBezTo>
                      <a:pt x="9893" y="1954"/>
                      <a:pt x="10019" y="2112"/>
                      <a:pt x="10239" y="2112"/>
                    </a:cubicBezTo>
                    <a:lnTo>
                      <a:pt x="10586" y="2112"/>
                    </a:lnTo>
                    <a:lnTo>
                      <a:pt x="10586" y="9893"/>
                    </a:lnTo>
                    <a:lnTo>
                      <a:pt x="10239" y="9893"/>
                    </a:lnTo>
                    <a:cubicBezTo>
                      <a:pt x="10019" y="9893"/>
                      <a:pt x="9893" y="10051"/>
                      <a:pt x="9893" y="10240"/>
                    </a:cubicBezTo>
                    <a:lnTo>
                      <a:pt x="9893" y="10587"/>
                    </a:lnTo>
                    <a:lnTo>
                      <a:pt x="2111" y="10587"/>
                    </a:lnTo>
                    <a:lnTo>
                      <a:pt x="2111" y="10240"/>
                    </a:lnTo>
                    <a:cubicBezTo>
                      <a:pt x="2111" y="10051"/>
                      <a:pt x="1953" y="9893"/>
                      <a:pt x="1764" y="9893"/>
                    </a:cubicBezTo>
                    <a:lnTo>
                      <a:pt x="1418" y="9893"/>
                    </a:lnTo>
                    <a:lnTo>
                      <a:pt x="1418" y="2112"/>
                    </a:lnTo>
                    <a:lnTo>
                      <a:pt x="1764" y="2112"/>
                    </a:lnTo>
                    <a:cubicBezTo>
                      <a:pt x="1953" y="2112"/>
                      <a:pt x="2111" y="1954"/>
                      <a:pt x="2111" y="1765"/>
                    </a:cubicBezTo>
                    <a:lnTo>
                      <a:pt x="2111" y="1419"/>
                    </a:lnTo>
                    <a:close/>
                    <a:moveTo>
                      <a:pt x="1418" y="10555"/>
                    </a:moveTo>
                    <a:lnTo>
                      <a:pt x="1418" y="11248"/>
                    </a:lnTo>
                    <a:lnTo>
                      <a:pt x="693" y="11248"/>
                    </a:lnTo>
                    <a:lnTo>
                      <a:pt x="693" y="10555"/>
                    </a:lnTo>
                    <a:close/>
                    <a:moveTo>
                      <a:pt x="11279" y="10555"/>
                    </a:moveTo>
                    <a:lnTo>
                      <a:pt x="11279" y="11248"/>
                    </a:lnTo>
                    <a:lnTo>
                      <a:pt x="10586" y="11248"/>
                    </a:lnTo>
                    <a:lnTo>
                      <a:pt x="10586" y="10555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8"/>
                    </a:cubicBezTo>
                    <a:lnTo>
                      <a:pt x="0" y="1765"/>
                    </a:lnTo>
                    <a:cubicBezTo>
                      <a:pt x="0" y="1954"/>
                      <a:pt x="158" y="2112"/>
                      <a:pt x="347" y="2112"/>
                    </a:cubicBezTo>
                    <a:lnTo>
                      <a:pt x="693" y="2112"/>
                    </a:lnTo>
                    <a:lnTo>
                      <a:pt x="693" y="9893"/>
                    </a:lnTo>
                    <a:lnTo>
                      <a:pt x="347" y="9893"/>
                    </a:lnTo>
                    <a:cubicBezTo>
                      <a:pt x="158" y="9893"/>
                      <a:pt x="0" y="10051"/>
                      <a:pt x="0" y="10240"/>
                    </a:cubicBezTo>
                    <a:lnTo>
                      <a:pt x="0" y="11658"/>
                    </a:lnTo>
                    <a:cubicBezTo>
                      <a:pt x="0" y="11847"/>
                      <a:pt x="158" y="12004"/>
                      <a:pt x="347" y="12004"/>
                    </a:cubicBezTo>
                    <a:lnTo>
                      <a:pt x="1764" y="12004"/>
                    </a:lnTo>
                    <a:cubicBezTo>
                      <a:pt x="1953" y="12004"/>
                      <a:pt x="2111" y="11847"/>
                      <a:pt x="2111" y="11658"/>
                    </a:cubicBezTo>
                    <a:lnTo>
                      <a:pt x="2111" y="11311"/>
                    </a:lnTo>
                    <a:lnTo>
                      <a:pt x="9893" y="11311"/>
                    </a:lnTo>
                    <a:lnTo>
                      <a:pt x="9893" y="11658"/>
                    </a:lnTo>
                    <a:cubicBezTo>
                      <a:pt x="9893" y="11847"/>
                      <a:pt x="10019" y="12004"/>
                      <a:pt x="10239" y="12004"/>
                    </a:cubicBezTo>
                    <a:lnTo>
                      <a:pt x="11657" y="12004"/>
                    </a:lnTo>
                    <a:cubicBezTo>
                      <a:pt x="11846" y="12004"/>
                      <a:pt x="12004" y="11847"/>
                      <a:pt x="12004" y="11658"/>
                    </a:cubicBezTo>
                    <a:lnTo>
                      <a:pt x="12004" y="10240"/>
                    </a:lnTo>
                    <a:cubicBezTo>
                      <a:pt x="12004" y="10051"/>
                      <a:pt x="11846" y="9893"/>
                      <a:pt x="11657" y="9893"/>
                    </a:cubicBezTo>
                    <a:lnTo>
                      <a:pt x="11310" y="9893"/>
                    </a:lnTo>
                    <a:lnTo>
                      <a:pt x="11310" y="2112"/>
                    </a:lnTo>
                    <a:lnTo>
                      <a:pt x="11657" y="2112"/>
                    </a:lnTo>
                    <a:lnTo>
                      <a:pt x="11657" y="2080"/>
                    </a:lnTo>
                    <a:cubicBezTo>
                      <a:pt x="11846" y="2080"/>
                      <a:pt x="12004" y="1923"/>
                      <a:pt x="12004" y="1734"/>
                    </a:cubicBezTo>
                    <a:lnTo>
                      <a:pt x="12004" y="348"/>
                    </a:lnTo>
                    <a:cubicBezTo>
                      <a:pt x="12004" y="158"/>
                      <a:pt x="11846" y="1"/>
                      <a:pt x="11657" y="1"/>
                    </a:cubicBezTo>
                    <a:lnTo>
                      <a:pt x="10239" y="1"/>
                    </a:lnTo>
                    <a:cubicBezTo>
                      <a:pt x="10019" y="1"/>
                      <a:pt x="9893" y="158"/>
                      <a:pt x="9893" y="348"/>
                    </a:cubicBezTo>
                    <a:lnTo>
                      <a:pt x="9893" y="694"/>
                    </a:lnTo>
                    <a:lnTo>
                      <a:pt x="2111" y="694"/>
                    </a:lnTo>
                    <a:lnTo>
                      <a:pt x="2111" y="348"/>
                    </a:lnTo>
                    <a:cubicBezTo>
                      <a:pt x="2111" y="158"/>
                      <a:pt x="1953" y="1"/>
                      <a:pt x="1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-50083975" y="2368775"/>
                <a:ext cx="158325" cy="193775"/>
              </a:xfrm>
              <a:custGeom>
                <a:avLst/>
                <a:gdLst/>
                <a:ahLst/>
                <a:cxnLst/>
                <a:rect l="l" t="t" r="r" b="b"/>
                <a:pathLst>
                  <a:path w="6333" h="7751" extrusionOk="0">
                    <a:moveTo>
                      <a:pt x="5577" y="693"/>
                    </a:moveTo>
                    <a:lnTo>
                      <a:pt x="5577" y="1567"/>
                    </a:lnTo>
                    <a:lnTo>
                      <a:pt x="5577" y="1567"/>
                    </a:lnTo>
                    <a:cubicBezTo>
                      <a:pt x="5492" y="1468"/>
                      <a:pt x="5402" y="1418"/>
                      <a:pt x="5262" y="1418"/>
                    </a:cubicBezTo>
                    <a:lnTo>
                      <a:pt x="3844" y="1418"/>
                    </a:lnTo>
                    <a:cubicBezTo>
                      <a:pt x="3655" y="1418"/>
                      <a:pt x="3498" y="1576"/>
                      <a:pt x="3498" y="1765"/>
                    </a:cubicBezTo>
                    <a:lnTo>
                      <a:pt x="3498" y="6742"/>
                    </a:lnTo>
                    <a:cubicBezTo>
                      <a:pt x="3498" y="6900"/>
                      <a:pt x="3624" y="6963"/>
                      <a:pt x="3687" y="7089"/>
                    </a:cubicBezTo>
                    <a:lnTo>
                      <a:pt x="2584" y="7089"/>
                    </a:lnTo>
                    <a:cubicBezTo>
                      <a:pt x="2710" y="6963"/>
                      <a:pt x="2773" y="6900"/>
                      <a:pt x="2773" y="6742"/>
                    </a:cubicBezTo>
                    <a:lnTo>
                      <a:pt x="2773" y="1765"/>
                    </a:lnTo>
                    <a:cubicBezTo>
                      <a:pt x="2773" y="1576"/>
                      <a:pt x="2647" y="1418"/>
                      <a:pt x="2426" y="1418"/>
                    </a:cubicBezTo>
                    <a:lnTo>
                      <a:pt x="1009" y="1418"/>
                    </a:lnTo>
                    <a:cubicBezTo>
                      <a:pt x="851" y="1418"/>
                      <a:pt x="788" y="1544"/>
                      <a:pt x="662" y="1607"/>
                    </a:cubicBezTo>
                    <a:lnTo>
                      <a:pt x="662" y="693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lnTo>
                      <a:pt x="1" y="2489"/>
                    </a:lnTo>
                    <a:cubicBezTo>
                      <a:pt x="1" y="2696"/>
                      <a:pt x="163" y="2835"/>
                      <a:pt x="328" y="2835"/>
                    </a:cubicBezTo>
                    <a:cubicBezTo>
                      <a:pt x="415" y="2835"/>
                      <a:pt x="503" y="2796"/>
                      <a:pt x="568" y="2710"/>
                    </a:cubicBezTo>
                    <a:lnTo>
                      <a:pt x="1166" y="2143"/>
                    </a:lnTo>
                    <a:lnTo>
                      <a:pt x="2080" y="2143"/>
                    </a:lnTo>
                    <a:lnTo>
                      <a:pt x="2080" y="6585"/>
                    </a:lnTo>
                    <a:lnTo>
                      <a:pt x="1481" y="7183"/>
                    </a:lnTo>
                    <a:cubicBezTo>
                      <a:pt x="1261" y="7404"/>
                      <a:pt x="1418" y="7750"/>
                      <a:pt x="1733" y="7750"/>
                    </a:cubicBezTo>
                    <a:lnTo>
                      <a:pt x="4537" y="7750"/>
                    </a:lnTo>
                    <a:cubicBezTo>
                      <a:pt x="4852" y="7750"/>
                      <a:pt x="5010" y="7372"/>
                      <a:pt x="4758" y="7183"/>
                    </a:cubicBezTo>
                    <a:lnTo>
                      <a:pt x="4159" y="6585"/>
                    </a:lnTo>
                    <a:lnTo>
                      <a:pt x="4159" y="2143"/>
                    </a:lnTo>
                    <a:lnTo>
                      <a:pt x="5073" y="2143"/>
                    </a:lnTo>
                    <a:lnTo>
                      <a:pt x="5671" y="2710"/>
                    </a:lnTo>
                    <a:cubicBezTo>
                      <a:pt x="5747" y="2796"/>
                      <a:pt x="5842" y="2835"/>
                      <a:pt x="5933" y="2835"/>
                    </a:cubicBezTo>
                    <a:cubicBezTo>
                      <a:pt x="6107" y="2835"/>
                      <a:pt x="6270" y="2696"/>
                      <a:pt x="6270" y="2489"/>
                    </a:cubicBezTo>
                    <a:lnTo>
                      <a:pt x="6270" y="347"/>
                    </a:lnTo>
                    <a:cubicBezTo>
                      <a:pt x="6333" y="158"/>
                      <a:pt x="6176" y="0"/>
                      <a:pt x="59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14921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aves by slidesgo">
  <a:themeElements>
    <a:clrScheme name="Personalizado 1">
      <a:dk1>
        <a:srgbClr val="470D51"/>
      </a:dk1>
      <a:lt1>
        <a:srgbClr val="FFFFFF"/>
      </a:lt1>
      <a:dk2>
        <a:srgbClr val="FFFFFF"/>
      </a:dk2>
      <a:lt2>
        <a:srgbClr val="FFFFFF"/>
      </a:lt2>
      <a:accent1>
        <a:srgbClr val="612789"/>
      </a:accent1>
      <a:accent2>
        <a:srgbClr val="470D51"/>
      </a:accent2>
      <a:accent3>
        <a:srgbClr val="6A1E9E"/>
      </a:accent3>
      <a:accent4>
        <a:srgbClr val="2A0047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66E1C2DDE7FB4ABB07C3B5E554CCBD" ma:contentTypeVersion="9" ma:contentTypeDescription="Create a new document." ma:contentTypeScope="" ma:versionID="ff3b555794805d211012bb45521e099b">
  <xsd:schema xmlns:xsd="http://www.w3.org/2001/XMLSchema" xmlns:xs="http://www.w3.org/2001/XMLSchema" xmlns:p="http://schemas.microsoft.com/office/2006/metadata/properties" xmlns:ns3="fb4d8c06-d423-4b79-aca1-e14e46010d2e" xmlns:ns4="f57e1ca4-23e3-4ec9-8386-4180cef8fbe0" targetNamespace="http://schemas.microsoft.com/office/2006/metadata/properties" ma:root="true" ma:fieldsID="1d220e790c16be9b2604c5386d04b345" ns3:_="" ns4:_="">
    <xsd:import namespace="fb4d8c06-d423-4b79-aca1-e14e46010d2e"/>
    <xsd:import namespace="f57e1ca4-23e3-4ec9-8386-4180cef8fb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d8c06-d423-4b79-aca1-e14e46010d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e1ca4-23e3-4ec9-8386-4180cef8fbe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4d8c06-d423-4b79-aca1-e14e46010d2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47AA7E-CD2A-4087-B53C-02F610CB5F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d8c06-d423-4b79-aca1-e14e46010d2e"/>
    <ds:schemaRef ds:uri="f57e1ca4-23e3-4ec9-8386-4180cef8fb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6C97D3-AAAE-4850-AEA1-4C982E8753C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fb4d8c06-d423-4b79-aca1-e14e46010d2e"/>
    <ds:schemaRef ds:uri="f57e1ca4-23e3-4ec9-8386-4180cef8fbe0"/>
    <ds:schemaRef ds:uri="http://purl.org/dc/elements/1.1/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53578F-31CD-4581-9178-F35E86964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425</Words>
  <Application>Microsoft Office PowerPoint</Application>
  <PresentationFormat>Apresentação na tela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Nunito Sans Black</vt:lpstr>
      <vt:lpstr>Modern No. 20</vt:lpstr>
      <vt:lpstr>Squada One</vt:lpstr>
      <vt:lpstr>Nunito Sans SemiBold</vt:lpstr>
      <vt:lpstr>Nunito Sans ExtraBold</vt:lpstr>
      <vt:lpstr>Arial</vt:lpstr>
      <vt:lpstr>Calibri</vt:lpstr>
      <vt:lpstr>Roboto Slab Light</vt:lpstr>
      <vt:lpstr>Elegant waves by slidesgo</vt:lpstr>
      <vt:lpstr>TYSHE MANAGER</vt:lpstr>
      <vt:lpstr>Apresentação do PowerPoint</vt:lpstr>
      <vt:lpstr>SIGE (Sistema de Informação Gerencial Empresarial)</vt:lpstr>
      <vt:lpstr>ERP (Enterprise Resource Planning) </vt:lpstr>
      <vt:lpstr>Apresentação do PowerPoint</vt:lpstr>
      <vt:lpstr>O Que é o Tyshe Manager?</vt:lpstr>
      <vt:lpstr>Funcionalidades:</vt:lpstr>
      <vt:lpstr>Funcionalidades:</vt:lpstr>
      <vt:lpstr>Funcionalidades:</vt:lpstr>
      <vt:lpstr>INTEGRANTES: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TYSHER MANAGER</dc:title>
  <dc:creator>Tecnico</dc:creator>
  <cp:lastModifiedBy>Tecnico</cp:lastModifiedBy>
  <cp:revision>8</cp:revision>
  <dcterms:modified xsi:type="dcterms:W3CDTF">2024-06-18T19:15:31Z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0x0101005366E1C2DDE7FB4ABB07C3B5E554CCBD</vt:lpwstr>
  </property>
</Properties>
</file>