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4"/>
  </p:sldMasterIdLst>
  <p:notesMasterIdLst>
    <p:notesMasterId r:id="rId15"/>
  </p:notesMasterIdLst>
  <p:sldIdLst>
    <p:sldId id="256" r:id="rId5"/>
    <p:sldId id="257" r:id="rId6"/>
    <p:sldId id="260" r:id="rId7"/>
    <p:sldId id="261" r:id="rId8"/>
    <p:sldId id="304" r:id="rId9"/>
    <p:sldId id="259" r:id="rId10"/>
    <p:sldId id="262" r:id="rId11"/>
    <p:sldId id="263" r:id="rId12"/>
    <p:sldId id="264" r:id="rId13"/>
    <p:sldId id="305" r:id="rId14"/>
  </p:sldIdLst>
  <p:sldSz cx="9144000" cy="5143500" type="screen16x9"/>
  <p:notesSz cx="6858000" cy="9144000"/>
  <p:embeddedFontLst>
    <p:embeddedFont>
      <p:font typeface="Nunito Sans Black" pitchFamily="2" charset="0"/>
      <p:bold r:id="rId16"/>
      <p:boldItalic r:id="rId17"/>
    </p:embeddedFont>
    <p:embeddedFont>
      <p:font typeface="Nunito Sans ExtraBold" pitchFamily="2" charset="0"/>
      <p:bold r:id="rId18"/>
      <p:boldItalic r:id="rId19"/>
    </p:embeddedFont>
    <p:embeddedFont>
      <p:font typeface="Nunito Sans SemiBold" pitchFamily="2" charset="0"/>
      <p:regular r:id="rId20"/>
      <p:bold r:id="rId21"/>
      <p:italic r:id="rId22"/>
      <p:boldItalic r:id="rId23"/>
    </p:embeddedFont>
    <p:embeddedFont>
      <p:font typeface="Roboto Slab Light" pitchFamily="2" charset="0"/>
      <p:regular r:id="rId24"/>
      <p:bold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92411F-0A52-4F8F-94E4-CDD8071ACE76}">
  <a:tblStyle styleId="{6D92411F-0A52-4F8F-94E4-CDD8071ACE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91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82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quada One"/>
              <a:buNone/>
              <a:defRPr sz="1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TYSHER MANAGER</a:t>
            </a:r>
            <a:endParaRPr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SOFTWARE DE GERENCIAMENTO DE LOJA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/>
              <a:t>Funcionalidades:</a:t>
            </a:r>
            <a:endParaRPr b="0" dirty="0"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/>
              <a:t>Pedidos</a:t>
            </a:r>
            <a:endParaRPr sz="1400" b="0"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Historico dos pedidos que foram feitos controlando o produto que foi solicitado, quantidade que foi pedida e valor.</a:t>
            </a:r>
            <a:endParaRPr sz="1100"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Nota Fiscal</a:t>
            </a:r>
            <a:endParaRPr sz="1400" b="0" dirty="0"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Geramos nota fiscal do produto e do estoque, em pdf gerado atraves do nosso software</a:t>
            </a:r>
            <a:endParaRPr sz="1100" dirty="0"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1822974" y="1801128"/>
            <a:ext cx="3151586" cy="331851"/>
            <a:chOff x="1822974" y="1801128"/>
            <a:chExt cx="3151586" cy="331851"/>
          </a:xfrm>
        </p:grpSpPr>
        <p:grpSp>
          <p:nvGrpSpPr>
            <p:cNvPr id="379" name="Google Shape;379;p39"/>
            <p:cNvGrpSpPr/>
            <p:nvPr/>
          </p:nvGrpSpPr>
          <p:grpSpPr>
            <a:xfrm>
              <a:off x="1822974" y="1801158"/>
              <a:ext cx="330964" cy="331821"/>
              <a:chOff x="-50523475" y="2316000"/>
              <a:chExt cx="299325" cy="300100"/>
            </a:xfrm>
          </p:grpSpPr>
          <p:sp>
            <p:nvSpPr>
              <p:cNvPr id="380" name="Google Shape;380;p39"/>
              <p:cNvSpPr/>
              <p:nvPr/>
            </p:nvSpPr>
            <p:spPr>
              <a:xfrm>
                <a:off x="-50453375" y="2387675"/>
                <a:ext cx="1583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9137" extrusionOk="0">
                    <a:moveTo>
                      <a:pt x="3183" y="4222"/>
                    </a:moveTo>
                    <a:cubicBezTo>
                      <a:pt x="3372" y="4222"/>
                      <a:pt x="3529" y="4380"/>
                      <a:pt x="3529" y="4569"/>
                    </a:cubicBezTo>
                    <a:cubicBezTo>
                      <a:pt x="3529" y="4758"/>
                      <a:pt x="3372" y="4915"/>
                      <a:pt x="3183" y="4915"/>
                    </a:cubicBezTo>
                    <a:cubicBezTo>
                      <a:pt x="2994" y="4915"/>
                      <a:pt x="2836" y="4758"/>
                      <a:pt x="2836" y="4569"/>
                    </a:cubicBezTo>
                    <a:cubicBezTo>
                      <a:pt x="2836" y="4380"/>
                      <a:pt x="2994" y="4222"/>
                      <a:pt x="3183" y="4222"/>
                    </a:cubicBezTo>
                    <a:close/>
                    <a:moveTo>
                      <a:pt x="3183" y="1009"/>
                    </a:moveTo>
                    <a:lnTo>
                      <a:pt x="5609" y="5230"/>
                    </a:lnTo>
                    <a:lnTo>
                      <a:pt x="4411" y="6994"/>
                    </a:lnTo>
                    <a:lnTo>
                      <a:pt x="3529" y="6994"/>
                    </a:lnTo>
                    <a:lnTo>
                      <a:pt x="3529" y="5545"/>
                    </a:lnTo>
                    <a:cubicBezTo>
                      <a:pt x="3939" y="5388"/>
                      <a:pt x="4254" y="5010"/>
                      <a:pt x="4254" y="4569"/>
                    </a:cubicBezTo>
                    <a:cubicBezTo>
                      <a:pt x="4254" y="3970"/>
                      <a:pt x="3781" y="3497"/>
                      <a:pt x="3183" y="3497"/>
                    </a:cubicBezTo>
                    <a:cubicBezTo>
                      <a:pt x="2584" y="3497"/>
                      <a:pt x="2143" y="3970"/>
                      <a:pt x="2143" y="4569"/>
                    </a:cubicBezTo>
                    <a:cubicBezTo>
                      <a:pt x="2143" y="5041"/>
                      <a:pt x="2395" y="5419"/>
                      <a:pt x="2836" y="5545"/>
                    </a:cubicBezTo>
                    <a:lnTo>
                      <a:pt x="2836" y="6994"/>
                    </a:lnTo>
                    <a:lnTo>
                      <a:pt x="1986" y="6994"/>
                    </a:lnTo>
                    <a:lnTo>
                      <a:pt x="788" y="5230"/>
                    </a:lnTo>
                    <a:lnTo>
                      <a:pt x="3183" y="1009"/>
                    </a:lnTo>
                    <a:close/>
                    <a:moveTo>
                      <a:pt x="4600" y="7688"/>
                    </a:moveTo>
                    <a:cubicBezTo>
                      <a:pt x="4821" y="7688"/>
                      <a:pt x="4947" y="7845"/>
                      <a:pt x="4947" y="8034"/>
                    </a:cubicBezTo>
                    <a:lnTo>
                      <a:pt x="4947" y="8412"/>
                    </a:lnTo>
                    <a:lnTo>
                      <a:pt x="1450" y="8412"/>
                    </a:lnTo>
                    <a:lnTo>
                      <a:pt x="1450" y="8034"/>
                    </a:lnTo>
                    <a:cubicBezTo>
                      <a:pt x="1450" y="7845"/>
                      <a:pt x="1607" y="7688"/>
                      <a:pt x="1797" y="7688"/>
                    </a:cubicBezTo>
                    <a:close/>
                    <a:moveTo>
                      <a:pt x="3183" y="0"/>
                    </a:moveTo>
                    <a:cubicBezTo>
                      <a:pt x="3057" y="0"/>
                      <a:pt x="2962" y="63"/>
                      <a:pt x="2868" y="158"/>
                    </a:cubicBezTo>
                    <a:lnTo>
                      <a:pt x="64" y="5073"/>
                    </a:lnTo>
                    <a:cubicBezTo>
                      <a:pt x="1" y="5199"/>
                      <a:pt x="1" y="5356"/>
                      <a:pt x="64" y="5419"/>
                    </a:cubicBezTo>
                    <a:lnTo>
                      <a:pt x="1229" y="7152"/>
                    </a:lnTo>
                    <a:cubicBezTo>
                      <a:pt x="914" y="7373"/>
                      <a:pt x="694" y="7688"/>
                      <a:pt x="694" y="8066"/>
                    </a:cubicBezTo>
                    <a:lnTo>
                      <a:pt x="694" y="8790"/>
                    </a:lnTo>
                    <a:cubicBezTo>
                      <a:pt x="694" y="8979"/>
                      <a:pt x="851" y="9137"/>
                      <a:pt x="1072" y="9137"/>
                    </a:cubicBezTo>
                    <a:lnTo>
                      <a:pt x="5262" y="9137"/>
                    </a:lnTo>
                    <a:cubicBezTo>
                      <a:pt x="5483" y="9137"/>
                      <a:pt x="5640" y="8979"/>
                      <a:pt x="5640" y="8790"/>
                    </a:cubicBezTo>
                    <a:lnTo>
                      <a:pt x="5640" y="8066"/>
                    </a:lnTo>
                    <a:cubicBezTo>
                      <a:pt x="5640" y="7688"/>
                      <a:pt x="5420" y="7373"/>
                      <a:pt x="5105" y="7152"/>
                    </a:cubicBezTo>
                    <a:lnTo>
                      <a:pt x="6270" y="5419"/>
                    </a:lnTo>
                    <a:cubicBezTo>
                      <a:pt x="6333" y="5325"/>
                      <a:pt x="6333" y="5199"/>
                      <a:pt x="6270" y="5073"/>
                    </a:cubicBezTo>
                    <a:lnTo>
                      <a:pt x="3498" y="158"/>
                    </a:lnTo>
                    <a:cubicBezTo>
                      <a:pt x="3435" y="32"/>
                      <a:pt x="3309" y="0"/>
                      <a:pt x="3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-50523475" y="2316000"/>
                <a:ext cx="29932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7121" extrusionOk="0">
                    <a:moveTo>
                      <a:pt x="1072" y="694"/>
                    </a:moveTo>
                    <a:cubicBezTo>
                      <a:pt x="1261" y="694"/>
                      <a:pt x="1419" y="851"/>
                      <a:pt x="1419" y="1040"/>
                    </a:cubicBezTo>
                    <a:cubicBezTo>
                      <a:pt x="1419" y="1229"/>
                      <a:pt x="1261" y="1418"/>
                      <a:pt x="1072" y="1418"/>
                    </a:cubicBezTo>
                    <a:cubicBezTo>
                      <a:pt x="883" y="1418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333" y="694"/>
                    </a:moveTo>
                    <a:lnTo>
                      <a:pt x="6333" y="1418"/>
                    </a:lnTo>
                    <a:lnTo>
                      <a:pt x="5640" y="1418"/>
                    </a:lnTo>
                    <a:lnTo>
                      <a:pt x="5640" y="694"/>
                    </a:lnTo>
                    <a:close/>
                    <a:moveTo>
                      <a:pt x="10902" y="725"/>
                    </a:moveTo>
                    <a:cubicBezTo>
                      <a:pt x="11122" y="725"/>
                      <a:pt x="11280" y="883"/>
                      <a:pt x="11280" y="1103"/>
                    </a:cubicBezTo>
                    <a:cubicBezTo>
                      <a:pt x="11280" y="1292"/>
                      <a:pt x="11122" y="1450"/>
                      <a:pt x="10902" y="1450"/>
                    </a:cubicBezTo>
                    <a:cubicBezTo>
                      <a:pt x="10712" y="1450"/>
                      <a:pt x="10555" y="1292"/>
                      <a:pt x="10555" y="1103"/>
                    </a:cubicBezTo>
                    <a:cubicBezTo>
                      <a:pt x="10586" y="883"/>
                      <a:pt x="10744" y="725"/>
                      <a:pt x="10902" y="725"/>
                    </a:cubicBezTo>
                    <a:close/>
                    <a:moveTo>
                      <a:pt x="2143" y="5640"/>
                    </a:moveTo>
                    <a:lnTo>
                      <a:pt x="2143" y="6364"/>
                    </a:lnTo>
                    <a:lnTo>
                      <a:pt x="1419" y="6364"/>
                    </a:lnTo>
                    <a:lnTo>
                      <a:pt x="1419" y="5640"/>
                    </a:lnTo>
                    <a:close/>
                    <a:moveTo>
                      <a:pt x="10555" y="5640"/>
                    </a:moveTo>
                    <a:lnTo>
                      <a:pt x="10555" y="6364"/>
                    </a:lnTo>
                    <a:lnTo>
                      <a:pt x="9862" y="6364"/>
                    </a:lnTo>
                    <a:lnTo>
                      <a:pt x="9862" y="5640"/>
                    </a:lnTo>
                    <a:close/>
                    <a:moveTo>
                      <a:pt x="10902" y="0"/>
                    </a:moveTo>
                    <a:cubicBezTo>
                      <a:pt x="10460" y="0"/>
                      <a:pt x="10051" y="252"/>
                      <a:pt x="9925" y="694"/>
                    </a:cubicBezTo>
                    <a:lnTo>
                      <a:pt x="7058" y="694"/>
                    </a:lnTo>
                    <a:lnTo>
                      <a:pt x="7058" y="379"/>
                    </a:lnTo>
                    <a:cubicBezTo>
                      <a:pt x="7058" y="189"/>
                      <a:pt x="6900" y="32"/>
                      <a:pt x="6711" y="32"/>
                    </a:cubicBezTo>
                    <a:lnTo>
                      <a:pt x="5294" y="32"/>
                    </a:lnTo>
                    <a:cubicBezTo>
                      <a:pt x="5073" y="32"/>
                      <a:pt x="4947" y="189"/>
                      <a:pt x="4947" y="379"/>
                    </a:cubicBezTo>
                    <a:lnTo>
                      <a:pt x="4947" y="725"/>
                    </a:lnTo>
                    <a:lnTo>
                      <a:pt x="2049" y="725"/>
                    </a:lnTo>
                    <a:cubicBezTo>
                      <a:pt x="1891" y="347"/>
                      <a:pt x="1513" y="32"/>
                      <a:pt x="1072" y="32"/>
                    </a:cubicBezTo>
                    <a:cubicBezTo>
                      <a:pt x="473" y="32"/>
                      <a:pt x="1" y="505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545" y="2143"/>
                      <a:pt x="1923" y="1828"/>
                      <a:pt x="2049" y="1450"/>
                    </a:cubicBezTo>
                    <a:lnTo>
                      <a:pt x="3592" y="1450"/>
                    </a:lnTo>
                    <a:cubicBezTo>
                      <a:pt x="3183" y="1670"/>
                      <a:pt x="2836" y="1985"/>
                      <a:pt x="2521" y="2332"/>
                    </a:cubicBezTo>
                    <a:cubicBezTo>
                      <a:pt x="1891" y="3088"/>
                      <a:pt x="1545" y="4002"/>
                      <a:pt x="1450" y="4978"/>
                    </a:cubicBezTo>
                    <a:lnTo>
                      <a:pt x="1103" y="4978"/>
                    </a:lnTo>
                    <a:cubicBezTo>
                      <a:pt x="914" y="4978"/>
                      <a:pt x="757" y="5136"/>
                      <a:pt x="757" y="5325"/>
                    </a:cubicBezTo>
                    <a:lnTo>
                      <a:pt x="757" y="6742"/>
                    </a:lnTo>
                    <a:cubicBezTo>
                      <a:pt x="757" y="6963"/>
                      <a:pt x="914" y="7121"/>
                      <a:pt x="1103" y="7121"/>
                    </a:cubicBezTo>
                    <a:lnTo>
                      <a:pt x="2521" y="7121"/>
                    </a:lnTo>
                    <a:cubicBezTo>
                      <a:pt x="2742" y="7121"/>
                      <a:pt x="2899" y="6963"/>
                      <a:pt x="2899" y="6742"/>
                    </a:cubicBezTo>
                    <a:lnTo>
                      <a:pt x="2899" y="5325"/>
                    </a:lnTo>
                    <a:cubicBezTo>
                      <a:pt x="2899" y="5136"/>
                      <a:pt x="2742" y="4978"/>
                      <a:pt x="2521" y="4978"/>
                    </a:cubicBezTo>
                    <a:lnTo>
                      <a:pt x="2175" y="4978"/>
                    </a:lnTo>
                    <a:cubicBezTo>
                      <a:pt x="2332" y="3403"/>
                      <a:pt x="3435" y="2017"/>
                      <a:pt x="4979" y="1607"/>
                    </a:cubicBezTo>
                    <a:lnTo>
                      <a:pt x="4979" y="1796"/>
                    </a:lnTo>
                    <a:cubicBezTo>
                      <a:pt x="4979" y="1985"/>
                      <a:pt x="5136" y="2143"/>
                      <a:pt x="5325" y="2143"/>
                    </a:cubicBezTo>
                    <a:lnTo>
                      <a:pt x="6743" y="2143"/>
                    </a:lnTo>
                    <a:cubicBezTo>
                      <a:pt x="6932" y="2143"/>
                      <a:pt x="7089" y="1985"/>
                      <a:pt x="7089" y="1796"/>
                    </a:cubicBezTo>
                    <a:lnTo>
                      <a:pt x="7089" y="1576"/>
                    </a:lnTo>
                    <a:cubicBezTo>
                      <a:pt x="8633" y="1985"/>
                      <a:pt x="9736" y="3371"/>
                      <a:pt x="9893" y="4947"/>
                    </a:cubicBezTo>
                    <a:lnTo>
                      <a:pt x="9547" y="4947"/>
                    </a:lnTo>
                    <a:cubicBezTo>
                      <a:pt x="9358" y="4947"/>
                      <a:pt x="9200" y="5104"/>
                      <a:pt x="9200" y="5293"/>
                    </a:cubicBezTo>
                    <a:lnTo>
                      <a:pt x="9200" y="6711"/>
                    </a:lnTo>
                    <a:cubicBezTo>
                      <a:pt x="9200" y="6932"/>
                      <a:pt x="9358" y="7089"/>
                      <a:pt x="9547" y="7089"/>
                    </a:cubicBezTo>
                    <a:lnTo>
                      <a:pt x="10965" y="7089"/>
                    </a:lnTo>
                    <a:cubicBezTo>
                      <a:pt x="11154" y="7089"/>
                      <a:pt x="11311" y="6932"/>
                      <a:pt x="11311" y="6711"/>
                    </a:cubicBezTo>
                    <a:lnTo>
                      <a:pt x="11311" y="5293"/>
                    </a:lnTo>
                    <a:cubicBezTo>
                      <a:pt x="11311" y="5104"/>
                      <a:pt x="11154" y="4947"/>
                      <a:pt x="10965" y="4947"/>
                    </a:cubicBezTo>
                    <a:lnTo>
                      <a:pt x="10618" y="4947"/>
                    </a:lnTo>
                    <a:cubicBezTo>
                      <a:pt x="10523" y="4002"/>
                      <a:pt x="10177" y="3056"/>
                      <a:pt x="9547" y="2300"/>
                    </a:cubicBezTo>
                    <a:cubicBezTo>
                      <a:pt x="9232" y="1954"/>
                      <a:pt x="8885" y="1639"/>
                      <a:pt x="8476" y="1418"/>
                    </a:cubicBezTo>
                    <a:lnTo>
                      <a:pt x="10019" y="1418"/>
                    </a:lnTo>
                    <a:cubicBezTo>
                      <a:pt x="10082" y="1828"/>
                      <a:pt x="10492" y="2111"/>
                      <a:pt x="10902" y="2111"/>
                    </a:cubicBezTo>
                    <a:cubicBezTo>
                      <a:pt x="11500" y="2111"/>
                      <a:pt x="11973" y="1639"/>
                      <a:pt x="11973" y="1040"/>
                    </a:cubicBezTo>
                    <a:cubicBezTo>
                      <a:pt x="11973" y="473"/>
                      <a:pt x="11500" y="0"/>
                      <a:pt x="109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>
              <a:off x="4642739" y="1801128"/>
              <a:ext cx="331821" cy="331848"/>
              <a:chOff x="-50154850" y="2316775"/>
              <a:chExt cx="300100" cy="300125"/>
            </a:xfrm>
          </p:grpSpPr>
          <p:sp>
            <p:nvSpPr>
              <p:cNvPr id="383" name="Google Shape;383;p39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1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232761" y="1089589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INTEGRANTES</a:t>
            </a:r>
            <a:r>
              <a:rPr lang="en-US" b="0" dirty="0"/>
              <a:t>:</a:t>
            </a:r>
            <a:endParaRPr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2627611" y="2140789"/>
            <a:ext cx="3461462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Joao Vitor Diamon Roldan dos Santos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Marco Andreik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Anna Beatryz Ferreira Feitosa dos Anjos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Sara Vitoria Matos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Maria Eduarda de Araujo Nogueira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SIGE </a:t>
            </a:r>
            <a:r>
              <a:rPr lang="es-ES" dirty="0"/>
              <a:t>e ERP</a:t>
            </a:r>
            <a:endParaRPr b="0"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O que s</a:t>
            </a:r>
            <a:r>
              <a:rPr lang="pt-BR" dirty="0" err="1"/>
              <a:t>ão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6" name="Google Shape;356;p36"/>
          <p:cNvSpPr txBox="1">
            <a:spLocks noGrp="1"/>
          </p:cNvSpPr>
          <p:nvPr>
            <p:ph type="ctrTitle" idx="2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b="1" dirty="0"/>
              <a:t>ERP (Enterprise Resource Planning)</a:t>
            </a:r>
            <a:br>
              <a:rPr lang="pt-BR" b="1" dirty="0"/>
            </a:br>
            <a:endParaRPr b="0" dirty="0"/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293925" y="1413368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Foco</a:t>
            </a:r>
            <a:r>
              <a:rPr lang="pt-BR" dirty="0"/>
              <a:t>: Os ERPs são sistemas integrados de gestão empresarial que abrangem todas as áreas da organização, proporcionando uma visão holística do negócio.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Funcionalidades</a:t>
            </a:r>
            <a:r>
              <a:rPr lang="pt-BR" dirty="0"/>
              <a:t>: Incluem módulos para contabilidade, finanças, recursos humanos, gestão de cadeia de suprimentos, compras, produção, além das funções gerenciais e operacionais de uma loja.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Escopo</a:t>
            </a:r>
            <a:r>
              <a:rPr lang="pt-BR" dirty="0"/>
              <a:t>: São mais abrangentes e complexos, integrando todos os processos e dados da empresa em um único sistema.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489364" y="1950950"/>
            <a:ext cx="2707911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pt-BR" b="1" dirty="0"/>
              <a:t>SIGE (Sistema de Informação Gerencial Empresarial)</a:t>
            </a:r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315039" y="1274822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Foco</a:t>
            </a:r>
            <a:r>
              <a:rPr lang="pt-BR" dirty="0"/>
              <a:t>: Geralmente, os </a:t>
            </a:r>
            <a:r>
              <a:rPr lang="pt-BR" dirty="0" err="1"/>
              <a:t>SIGEs</a:t>
            </a:r>
            <a:r>
              <a:rPr lang="pt-BR" dirty="0"/>
              <a:t> são mais focados em fornecer informações gerenciais e suporte à tomada de decisão.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Funcionalidades</a:t>
            </a:r>
            <a:r>
              <a:rPr lang="pt-BR" dirty="0"/>
              <a:t>: Podem incluir módulos de vendas, controle de estoque, gerenciamento de clientes, relatórios gerenciais e outras funcionalidades voltadas para a gestão de informações.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Escopo</a:t>
            </a:r>
            <a:r>
              <a:rPr lang="pt-BR" dirty="0"/>
              <a:t>: Tendem a ser menos abrangentes que os ERPs, focando-se mais na gestão e operação diária da loja.</a:t>
            </a:r>
          </a:p>
        </p:txBody>
      </p:sp>
    </p:spTree>
    <p:extLst>
      <p:ext uri="{BB962C8B-B14F-4D97-AF65-F5344CB8AC3E}">
        <p14:creationId xmlns:p14="http://schemas.microsoft.com/office/powerpoint/2010/main" val="10496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subTitle" idx="1"/>
          </p:nvPr>
        </p:nvSpPr>
        <p:spPr>
          <a:xfrm flipH="1">
            <a:off x="1545009" y="956945"/>
            <a:ext cx="5501100" cy="30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pt-BR" sz="3200" b="1" dirty="0"/>
              <a:t>Diferença Principal</a:t>
            </a:r>
          </a:p>
        </p:txBody>
      </p:sp>
      <p:sp>
        <p:nvSpPr>
          <p:cNvPr id="349" name="Google Shape;349;p35"/>
          <p:cNvSpPr txBox="1">
            <a:spLocks noGrp="1"/>
          </p:cNvSpPr>
          <p:nvPr>
            <p:ph type="subTitle" idx="2"/>
          </p:nvPr>
        </p:nvSpPr>
        <p:spPr>
          <a:xfrm>
            <a:off x="1703036" y="2454900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Enquanto um SIGE pode ser suficiente para gerenciar uma loja com funcionalidades específicas e focadas, um ERP oferece uma solução mais completa e integrada, adequada para empresas que precisam gerenciar diversas áreas e processos de forma integrada.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1033670" y="1950950"/>
            <a:ext cx="3244074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b="0" dirty="0"/>
              <a:t>O Que e o Tyshe Manager</a:t>
            </a:r>
            <a:r>
              <a:rPr lang="en-US" b="0" dirty="0"/>
              <a:t>?</a:t>
            </a:r>
            <a:endParaRPr b="0" dirty="0"/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1"/>
          </p:nvPr>
        </p:nvSpPr>
        <p:spPr>
          <a:xfrm>
            <a:off x="4670652" y="1815150"/>
            <a:ext cx="20889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Tysher Manager e um software para gerenciar uma loja. </a:t>
            </a:r>
            <a:r>
              <a:rPr lang="pt-BR" dirty="0"/>
              <a:t>Desenvolvido para oferecer eficiência e praticidade, o SIGL abrange uma variedade de funcionalidades essenciais para o gerenciamento de recursos e vendas.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/>
              <a:t>Funcionalidades:</a:t>
            </a:r>
            <a:endParaRPr b="0" dirty="0"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/>
              <a:t>Relatoríos</a:t>
            </a:r>
            <a:endParaRPr sz="1400" b="0"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Breve relatorío do produto mais vendido, quantos pedidos foram feitos</a:t>
            </a:r>
            <a:r>
              <a:rPr lang="es-ES" sz="1100" dirty="0"/>
              <a:t>, últimos pedidos e quanto de receita a loja obteve.</a:t>
            </a:r>
            <a:endParaRPr sz="1100"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/>
              <a:t>Produtos</a:t>
            </a:r>
            <a:endParaRPr sz="1400" b="0" dirty="0"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Podemos gerenciar os produtos, adicionando eles para enviar pro site, editar o produto e apagar, tendo total controle dos produtos da loja.</a:t>
            </a:r>
            <a:endParaRPr sz="1100" dirty="0"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1822974" y="1801128"/>
            <a:ext cx="3151586" cy="331851"/>
            <a:chOff x="1822974" y="1801128"/>
            <a:chExt cx="3151586" cy="331851"/>
          </a:xfrm>
        </p:grpSpPr>
        <p:grpSp>
          <p:nvGrpSpPr>
            <p:cNvPr id="379" name="Google Shape;379;p39"/>
            <p:cNvGrpSpPr/>
            <p:nvPr/>
          </p:nvGrpSpPr>
          <p:grpSpPr>
            <a:xfrm>
              <a:off x="1822974" y="1801158"/>
              <a:ext cx="330964" cy="331821"/>
              <a:chOff x="-50523475" y="2316000"/>
              <a:chExt cx="299325" cy="300100"/>
            </a:xfrm>
          </p:grpSpPr>
          <p:sp>
            <p:nvSpPr>
              <p:cNvPr id="380" name="Google Shape;380;p39"/>
              <p:cNvSpPr/>
              <p:nvPr/>
            </p:nvSpPr>
            <p:spPr>
              <a:xfrm>
                <a:off x="-50453375" y="2387675"/>
                <a:ext cx="1583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9137" extrusionOk="0">
                    <a:moveTo>
                      <a:pt x="3183" y="4222"/>
                    </a:moveTo>
                    <a:cubicBezTo>
                      <a:pt x="3372" y="4222"/>
                      <a:pt x="3529" y="4380"/>
                      <a:pt x="3529" y="4569"/>
                    </a:cubicBezTo>
                    <a:cubicBezTo>
                      <a:pt x="3529" y="4758"/>
                      <a:pt x="3372" y="4915"/>
                      <a:pt x="3183" y="4915"/>
                    </a:cubicBezTo>
                    <a:cubicBezTo>
                      <a:pt x="2994" y="4915"/>
                      <a:pt x="2836" y="4758"/>
                      <a:pt x="2836" y="4569"/>
                    </a:cubicBezTo>
                    <a:cubicBezTo>
                      <a:pt x="2836" y="4380"/>
                      <a:pt x="2994" y="4222"/>
                      <a:pt x="3183" y="4222"/>
                    </a:cubicBezTo>
                    <a:close/>
                    <a:moveTo>
                      <a:pt x="3183" y="1009"/>
                    </a:moveTo>
                    <a:lnTo>
                      <a:pt x="5609" y="5230"/>
                    </a:lnTo>
                    <a:lnTo>
                      <a:pt x="4411" y="6994"/>
                    </a:lnTo>
                    <a:lnTo>
                      <a:pt x="3529" y="6994"/>
                    </a:lnTo>
                    <a:lnTo>
                      <a:pt x="3529" y="5545"/>
                    </a:lnTo>
                    <a:cubicBezTo>
                      <a:pt x="3939" y="5388"/>
                      <a:pt x="4254" y="5010"/>
                      <a:pt x="4254" y="4569"/>
                    </a:cubicBezTo>
                    <a:cubicBezTo>
                      <a:pt x="4254" y="3970"/>
                      <a:pt x="3781" y="3497"/>
                      <a:pt x="3183" y="3497"/>
                    </a:cubicBezTo>
                    <a:cubicBezTo>
                      <a:pt x="2584" y="3497"/>
                      <a:pt x="2143" y="3970"/>
                      <a:pt x="2143" y="4569"/>
                    </a:cubicBezTo>
                    <a:cubicBezTo>
                      <a:pt x="2143" y="5041"/>
                      <a:pt x="2395" y="5419"/>
                      <a:pt x="2836" y="5545"/>
                    </a:cubicBezTo>
                    <a:lnTo>
                      <a:pt x="2836" y="6994"/>
                    </a:lnTo>
                    <a:lnTo>
                      <a:pt x="1986" y="6994"/>
                    </a:lnTo>
                    <a:lnTo>
                      <a:pt x="788" y="5230"/>
                    </a:lnTo>
                    <a:lnTo>
                      <a:pt x="3183" y="1009"/>
                    </a:lnTo>
                    <a:close/>
                    <a:moveTo>
                      <a:pt x="4600" y="7688"/>
                    </a:moveTo>
                    <a:cubicBezTo>
                      <a:pt x="4821" y="7688"/>
                      <a:pt x="4947" y="7845"/>
                      <a:pt x="4947" y="8034"/>
                    </a:cubicBezTo>
                    <a:lnTo>
                      <a:pt x="4947" y="8412"/>
                    </a:lnTo>
                    <a:lnTo>
                      <a:pt x="1450" y="8412"/>
                    </a:lnTo>
                    <a:lnTo>
                      <a:pt x="1450" y="8034"/>
                    </a:lnTo>
                    <a:cubicBezTo>
                      <a:pt x="1450" y="7845"/>
                      <a:pt x="1607" y="7688"/>
                      <a:pt x="1797" y="7688"/>
                    </a:cubicBezTo>
                    <a:close/>
                    <a:moveTo>
                      <a:pt x="3183" y="0"/>
                    </a:moveTo>
                    <a:cubicBezTo>
                      <a:pt x="3057" y="0"/>
                      <a:pt x="2962" y="63"/>
                      <a:pt x="2868" y="158"/>
                    </a:cubicBezTo>
                    <a:lnTo>
                      <a:pt x="64" y="5073"/>
                    </a:lnTo>
                    <a:cubicBezTo>
                      <a:pt x="1" y="5199"/>
                      <a:pt x="1" y="5356"/>
                      <a:pt x="64" y="5419"/>
                    </a:cubicBezTo>
                    <a:lnTo>
                      <a:pt x="1229" y="7152"/>
                    </a:lnTo>
                    <a:cubicBezTo>
                      <a:pt x="914" y="7373"/>
                      <a:pt x="694" y="7688"/>
                      <a:pt x="694" y="8066"/>
                    </a:cubicBezTo>
                    <a:lnTo>
                      <a:pt x="694" y="8790"/>
                    </a:lnTo>
                    <a:cubicBezTo>
                      <a:pt x="694" y="8979"/>
                      <a:pt x="851" y="9137"/>
                      <a:pt x="1072" y="9137"/>
                    </a:cubicBezTo>
                    <a:lnTo>
                      <a:pt x="5262" y="9137"/>
                    </a:lnTo>
                    <a:cubicBezTo>
                      <a:pt x="5483" y="9137"/>
                      <a:pt x="5640" y="8979"/>
                      <a:pt x="5640" y="8790"/>
                    </a:cubicBezTo>
                    <a:lnTo>
                      <a:pt x="5640" y="8066"/>
                    </a:lnTo>
                    <a:cubicBezTo>
                      <a:pt x="5640" y="7688"/>
                      <a:pt x="5420" y="7373"/>
                      <a:pt x="5105" y="7152"/>
                    </a:cubicBezTo>
                    <a:lnTo>
                      <a:pt x="6270" y="5419"/>
                    </a:lnTo>
                    <a:cubicBezTo>
                      <a:pt x="6333" y="5325"/>
                      <a:pt x="6333" y="5199"/>
                      <a:pt x="6270" y="5073"/>
                    </a:cubicBezTo>
                    <a:lnTo>
                      <a:pt x="3498" y="158"/>
                    </a:lnTo>
                    <a:cubicBezTo>
                      <a:pt x="3435" y="32"/>
                      <a:pt x="3309" y="0"/>
                      <a:pt x="3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-50523475" y="2316000"/>
                <a:ext cx="29932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7121" extrusionOk="0">
                    <a:moveTo>
                      <a:pt x="1072" y="694"/>
                    </a:moveTo>
                    <a:cubicBezTo>
                      <a:pt x="1261" y="694"/>
                      <a:pt x="1419" y="851"/>
                      <a:pt x="1419" y="1040"/>
                    </a:cubicBezTo>
                    <a:cubicBezTo>
                      <a:pt x="1419" y="1229"/>
                      <a:pt x="1261" y="1418"/>
                      <a:pt x="1072" y="1418"/>
                    </a:cubicBezTo>
                    <a:cubicBezTo>
                      <a:pt x="883" y="1418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333" y="694"/>
                    </a:moveTo>
                    <a:lnTo>
                      <a:pt x="6333" y="1418"/>
                    </a:lnTo>
                    <a:lnTo>
                      <a:pt x="5640" y="1418"/>
                    </a:lnTo>
                    <a:lnTo>
                      <a:pt x="5640" y="694"/>
                    </a:lnTo>
                    <a:close/>
                    <a:moveTo>
                      <a:pt x="10902" y="725"/>
                    </a:moveTo>
                    <a:cubicBezTo>
                      <a:pt x="11122" y="725"/>
                      <a:pt x="11280" y="883"/>
                      <a:pt x="11280" y="1103"/>
                    </a:cubicBezTo>
                    <a:cubicBezTo>
                      <a:pt x="11280" y="1292"/>
                      <a:pt x="11122" y="1450"/>
                      <a:pt x="10902" y="1450"/>
                    </a:cubicBezTo>
                    <a:cubicBezTo>
                      <a:pt x="10712" y="1450"/>
                      <a:pt x="10555" y="1292"/>
                      <a:pt x="10555" y="1103"/>
                    </a:cubicBezTo>
                    <a:cubicBezTo>
                      <a:pt x="10586" y="883"/>
                      <a:pt x="10744" y="725"/>
                      <a:pt x="10902" y="725"/>
                    </a:cubicBezTo>
                    <a:close/>
                    <a:moveTo>
                      <a:pt x="2143" y="5640"/>
                    </a:moveTo>
                    <a:lnTo>
                      <a:pt x="2143" y="6364"/>
                    </a:lnTo>
                    <a:lnTo>
                      <a:pt x="1419" y="6364"/>
                    </a:lnTo>
                    <a:lnTo>
                      <a:pt x="1419" y="5640"/>
                    </a:lnTo>
                    <a:close/>
                    <a:moveTo>
                      <a:pt x="10555" y="5640"/>
                    </a:moveTo>
                    <a:lnTo>
                      <a:pt x="10555" y="6364"/>
                    </a:lnTo>
                    <a:lnTo>
                      <a:pt x="9862" y="6364"/>
                    </a:lnTo>
                    <a:lnTo>
                      <a:pt x="9862" y="5640"/>
                    </a:lnTo>
                    <a:close/>
                    <a:moveTo>
                      <a:pt x="10902" y="0"/>
                    </a:moveTo>
                    <a:cubicBezTo>
                      <a:pt x="10460" y="0"/>
                      <a:pt x="10051" y="252"/>
                      <a:pt x="9925" y="694"/>
                    </a:cubicBezTo>
                    <a:lnTo>
                      <a:pt x="7058" y="694"/>
                    </a:lnTo>
                    <a:lnTo>
                      <a:pt x="7058" y="379"/>
                    </a:lnTo>
                    <a:cubicBezTo>
                      <a:pt x="7058" y="189"/>
                      <a:pt x="6900" y="32"/>
                      <a:pt x="6711" y="32"/>
                    </a:cubicBezTo>
                    <a:lnTo>
                      <a:pt x="5294" y="32"/>
                    </a:lnTo>
                    <a:cubicBezTo>
                      <a:pt x="5073" y="32"/>
                      <a:pt x="4947" y="189"/>
                      <a:pt x="4947" y="379"/>
                    </a:cubicBezTo>
                    <a:lnTo>
                      <a:pt x="4947" y="725"/>
                    </a:lnTo>
                    <a:lnTo>
                      <a:pt x="2049" y="725"/>
                    </a:lnTo>
                    <a:cubicBezTo>
                      <a:pt x="1891" y="347"/>
                      <a:pt x="1513" y="32"/>
                      <a:pt x="1072" y="32"/>
                    </a:cubicBezTo>
                    <a:cubicBezTo>
                      <a:pt x="473" y="32"/>
                      <a:pt x="1" y="505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545" y="2143"/>
                      <a:pt x="1923" y="1828"/>
                      <a:pt x="2049" y="1450"/>
                    </a:cubicBezTo>
                    <a:lnTo>
                      <a:pt x="3592" y="1450"/>
                    </a:lnTo>
                    <a:cubicBezTo>
                      <a:pt x="3183" y="1670"/>
                      <a:pt x="2836" y="1985"/>
                      <a:pt x="2521" y="2332"/>
                    </a:cubicBezTo>
                    <a:cubicBezTo>
                      <a:pt x="1891" y="3088"/>
                      <a:pt x="1545" y="4002"/>
                      <a:pt x="1450" y="4978"/>
                    </a:cubicBezTo>
                    <a:lnTo>
                      <a:pt x="1103" y="4978"/>
                    </a:lnTo>
                    <a:cubicBezTo>
                      <a:pt x="914" y="4978"/>
                      <a:pt x="757" y="5136"/>
                      <a:pt x="757" y="5325"/>
                    </a:cubicBezTo>
                    <a:lnTo>
                      <a:pt x="757" y="6742"/>
                    </a:lnTo>
                    <a:cubicBezTo>
                      <a:pt x="757" y="6963"/>
                      <a:pt x="914" y="7121"/>
                      <a:pt x="1103" y="7121"/>
                    </a:cubicBezTo>
                    <a:lnTo>
                      <a:pt x="2521" y="7121"/>
                    </a:lnTo>
                    <a:cubicBezTo>
                      <a:pt x="2742" y="7121"/>
                      <a:pt x="2899" y="6963"/>
                      <a:pt x="2899" y="6742"/>
                    </a:cubicBezTo>
                    <a:lnTo>
                      <a:pt x="2899" y="5325"/>
                    </a:lnTo>
                    <a:cubicBezTo>
                      <a:pt x="2899" y="5136"/>
                      <a:pt x="2742" y="4978"/>
                      <a:pt x="2521" y="4978"/>
                    </a:cubicBezTo>
                    <a:lnTo>
                      <a:pt x="2175" y="4978"/>
                    </a:lnTo>
                    <a:cubicBezTo>
                      <a:pt x="2332" y="3403"/>
                      <a:pt x="3435" y="2017"/>
                      <a:pt x="4979" y="1607"/>
                    </a:cubicBezTo>
                    <a:lnTo>
                      <a:pt x="4979" y="1796"/>
                    </a:lnTo>
                    <a:cubicBezTo>
                      <a:pt x="4979" y="1985"/>
                      <a:pt x="5136" y="2143"/>
                      <a:pt x="5325" y="2143"/>
                    </a:cubicBezTo>
                    <a:lnTo>
                      <a:pt x="6743" y="2143"/>
                    </a:lnTo>
                    <a:cubicBezTo>
                      <a:pt x="6932" y="2143"/>
                      <a:pt x="7089" y="1985"/>
                      <a:pt x="7089" y="1796"/>
                    </a:cubicBezTo>
                    <a:lnTo>
                      <a:pt x="7089" y="1576"/>
                    </a:lnTo>
                    <a:cubicBezTo>
                      <a:pt x="8633" y="1985"/>
                      <a:pt x="9736" y="3371"/>
                      <a:pt x="9893" y="4947"/>
                    </a:cubicBezTo>
                    <a:lnTo>
                      <a:pt x="9547" y="4947"/>
                    </a:lnTo>
                    <a:cubicBezTo>
                      <a:pt x="9358" y="4947"/>
                      <a:pt x="9200" y="5104"/>
                      <a:pt x="9200" y="5293"/>
                    </a:cubicBezTo>
                    <a:lnTo>
                      <a:pt x="9200" y="6711"/>
                    </a:lnTo>
                    <a:cubicBezTo>
                      <a:pt x="9200" y="6932"/>
                      <a:pt x="9358" y="7089"/>
                      <a:pt x="9547" y="7089"/>
                    </a:cubicBezTo>
                    <a:lnTo>
                      <a:pt x="10965" y="7089"/>
                    </a:lnTo>
                    <a:cubicBezTo>
                      <a:pt x="11154" y="7089"/>
                      <a:pt x="11311" y="6932"/>
                      <a:pt x="11311" y="6711"/>
                    </a:cubicBezTo>
                    <a:lnTo>
                      <a:pt x="11311" y="5293"/>
                    </a:lnTo>
                    <a:cubicBezTo>
                      <a:pt x="11311" y="5104"/>
                      <a:pt x="11154" y="4947"/>
                      <a:pt x="10965" y="4947"/>
                    </a:cubicBezTo>
                    <a:lnTo>
                      <a:pt x="10618" y="4947"/>
                    </a:lnTo>
                    <a:cubicBezTo>
                      <a:pt x="10523" y="4002"/>
                      <a:pt x="10177" y="3056"/>
                      <a:pt x="9547" y="2300"/>
                    </a:cubicBezTo>
                    <a:cubicBezTo>
                      <a:pt x="9232" y="1954"/>
                      <a:pt x="8885" y="1639"/>
                      <a:pt x="8476" y="1418"/>
                    </a:cubicBezTo>
                    <a:lnTo>
                      <a:pt x="10019" y="1418"/>
                    </a:lnTo>
                    <a:cubicBezTo>
                      <a:pt x="10082" y="1828"/>
                      <a:pt x="10492" y="2111"/>
                      <a:pt x="10902" y="2111"/>
                    </a:cubicBezTo>
                    <a:cubicBezTo>
                      <a:pt x="11500" y="2111"/>
                      <a:pt x="11973" y="1639"/>
                      <a:pt x="11973" y="1040"/>
                    </a:cubicBezTo>
                    <a:cubicBezTo>
                      <a:pt x="11973" y="473"/>
                      <a:pt x="11500" y="0"/>
                      <a:pt x="109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>
              <a:off x="4642739" y="1801128"/>
              <a:ext cx="331821" cy="331848"/>
              <a:chOff x="-50154850" y="2316775"/>
              <a:chExt cx="300100" cy="300125"/>
            </a:xfrm>
          </p:grpSpPr>
          <p:sp>
            <p:nvSpPr>
              <p:cNvPr id="383" name="Google Shape;383;p39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ctrTitle"/>
          </p:nvPr>
        </p:nvSpPr>
        <p:spPr>
          <a:xfrm flipH="1">
            <a:off x="6771046" y="827975"/>
            <a:ext cx="172179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/>
              <a:t>Funcionalidades:</a:t>
            </a:r>
            <a:endParaRPr dirty="0"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100" b="0" dirty="0"/>
              <a:t>Historico de todos os clientes que fez cadastro em nossa loja.</a:t>
            </a:r>
            <a:endParaRPr sz="1100" b="0" dirty="0"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/>
              <a:t>Clientes</a:t>
            </a:r>
            <a:endParaRPr sz="1400"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/>
              <a:t>Fornecedores</a:t>
            </a:r>
            <a:endParaRPr sz="1400"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Estoque</a:t>
            </a:r>
            <a:endParaRPr sz="1400"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Temos o registro de todos os fornecedores dos quais obtemos os produtos.</a:t>
            </a:r>
            <a:endParaRPr sz="11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6"/>
          </p:nvPr>
        </p:nvSpPr>
        <p:spPr>
          <a:xfrm>
            <a:off x="4846601" y="2328901"/>
            <a:ext cx="1643233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lt1"/>
                </a:solidFill>
              </a:rPr>
              <a:t>Monitoramos o estoque de produtos em tempo real, gerenciando entradas e saídas de mercadorias.</a:t>
            </a:r>
            <a:endParaRPr lang="pt-BR" sz="1100" dirty="0"/>
          </a:p>
        </p:txBody>
      </p:sp>
      <p:grpSp>
        <p:nvGrpSpPr>
          <p:cNvPr id="396" name="Google Shape;396;p40"/>
          <p:cNvGrpSpPr/>
          <p:nvPr/>
        </p:nvGrpSpPr>
        <p:grpSpPr>
          <a:xfrm>
            <a:off x="1497547" y="1629559"/>
            <a:ext cx="4308275" cy="332705"/>
            <a:chOff x="1497547" y="1716411"/>
            <a:chExt cx="4308275" cy="332705"/>
          </a:xfrm>
        </p:grpSpPr>
        <p:grpSp>
          <p:nvGrpSpPr>
            <p:cNvPr id="397" name="Google Shape;397;p40"/>
            <p:cNvGrpSpPr/>
            <p:nvPr/>
          </p:nvGrpSpPr>
          <p:grpSpPr>
            <a:xfrm>
              <a:off x="1497547" y="1716411"/>
              <a:ext cx="331821" cy="332705"/>
              <a:chOff x="-48633950" y="1972600"/>
              <a:chExt cx="300100" cy="300900"/>
            </a:xfrm>
          </p:grpSpPr>
          <p:sp>
            <p:nvSpPr>
              <p:cNvPr id="398" name="Google Shape;398;p40"/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1" extrusionOk="0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40"/>
            <p:cNvGrpSpPr/>
            <p:nvPr/>
          </p:nvGrpSpPr>
          <p:grpSpPr>
            <a:xfrm>
              <a:off x="5473117" y="1716431"/>
              <a:ext cx="332705" cy="332677"/>
              <a:chOff x="-44914800" y="2342000"/>
              <a:chExt cx="300900" cy="300875"/>
            </a:xfrm>
          </p:grpSpPr>
          <p:sp>
            <p:nvSpPr>
              <p:cNvPr id="401" name="Google Shape;401;p40"/>
              <p:cNvSpPr/>
              <p:nvPr/>
            </p:nvSpPr>
            <p:spPr>
              <a:xfrm>
                <a:off x="-44914800" y="2342000"/>
                <a:ext cx="300900" cy="30087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5" extrusionOk="0">
                    <a:moveTo>
                      <a:pt x="1450" y="725"/>
                    </a:moveTo>
                    <a:lnTo>
                      <a:pt x="1450" y="1418"/>
                    </a:lnTo>
                    <a:lnTo>
                      <a:pt x="725" y="1418"/>
                    </a:lnTo>
                    <a:lnTo>
                      <a:pt x="725" y="725"/>
                    </a:lnTo>
                    <a:close/>
                    <a:moveTo>
                      <a:pt x="11311" y="725"/>
                    </a:moveTo>
                    <a:lnTo>
                      <a:pt x="11311" y="1418"/>
                    </a:lnTo>
                    <a:lnTo>
                      <a:pt x="10618" y="1418"/>
                    </a:lnTo>
                    <a:lnTo>
                      <a:pt x="10618" y="725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1" y="2142"/>
                      <a:pt x="10240" y="2142"/>
                    </a:cubicBezTo>
                    <a:lnTo>
                      <a:pt x="10618" y="2142"/>
                    </a:lnTo>
                    <a:lnTo>
                      <a:pt x="10618" y="9893"/>
                    </a:lnTo>
                    <a:lnTo>
                      <a:pt x="10240" y="9893"/>
                    </a:lnTo>
                    <a:cubicBezTo>
                      <a:pt x="10051" y="9893"/>
                      <a:pt x="9893" y="10050"/>
                      <a:pt x="9893" y="10239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39"/>
                    </a:lnTo>
                    <a:cubicBezTo>
                      <a:pt x="2143" y="10050"/>
                      <a:pt x="1985" y="9893"/>
                      <a:pt x="1796" y="9893"/>
                    </a:cubicBezTo>
                    <a:lnTo>
                      <a:pt x="1450" y="9893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1418" y="10617"/>
                    </a:moveTo>
                    <a:lnTo>
                      <a:pt x="1418" y="11310"/>
                    </a:lnTo>
                    <a:lnTo>
                      <a:pt x="725" y="11310"/>
                    </a:lnTo>
                    <a:lnTo>
                      <a:pt x="725" y="10617"/>
                    </a:lnTo>
                    <a:close/>
                    <a:moveTo>
                      <a:pt x="11311" y="10617"/>
                    </a:moveTo>
                    <a:lnTo>
                      <a:pt x="11311" y="11310"/>
                    </a:lnTo>
                    <a:lnTo>
                      <a:pt x="10618" y="11310"/>
                    </a:lnTo>
                    <a:lnTo>
                      <a:pt x="10618" y="10617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64"/>
                    </a:lnTo>
                    <a:cubicBezTo>
                      <a:pt x="1" y="1985"/>
                      <a:pt x="158" y="2142"/>
                      <a:pt x="379" y="2142"/>
                    </a:cubicBezTo>
                    <a:lnTo>
                      <a:pt x="725" y="2142"/>
                    </a:lnTo>
                    <a:lnTo>
                      <a:pt x="725" y="9893"/>
                    </a:lnTo>
                    <a:lnTo>
                      <a:pt x="379" y="9893"/>
                    </a:lnTo>
                    <a:cubicBezTo>
                      <a:pt x="158" y="9893"/>
                      <a:pt x="1" y="10050"/>
                      <a:pt x="1" y="10239"/>
                    </a:cubicBezTo>
                    <a:lnTo>
                      <a:pt x="1" y="11657"/>
                    </a:lnTo>
                    <a:cubicBezTo>
                      <a:pt x="1" y="11877"/>
                      <a:pt x="158" y="12035"/>
                      <a:pt x="379" y="12035"/>
                    </a:cubicBezTo>
                    <a:lnTo>
                      <a:pt x="1796" y="12035"/>
                    </a:lnTo>
                    <a:cubicBezTo>
                      <a:pt x="1985" y="12035"/>
                      <a:pt x="2143" y="11877"/>
                      <a:pt x="2143" y="11657"/>
                    </a:cubicBezTo>
                    <a:lnTo>
                      <a:pt x="2143" y="11310"/>
                    </a:lnTo>
                    <a:lnTo>
                      <a:pt x="9893" y="11310"/>
                    </a:lnTo>
                    <a:lnTo>
                      <a:pt x="9893" y="11657"/>
                    </a:lnTo>
                    <a:cubicBezTo>
                      <a:pt x="9893" y="11877"/>
                      <a:pt x="10051" y="12035"/>
                      <a:pt x="10240" y="12035"/>
                    </a:cubicBezTo>
                    <a:lnTo>
                      <a:pt x="11657" y="12035"/>
                    </a:lnTo>
                    <a:cubicBezTo>
                      <a:pt x="11878" y="12035"/>
                      <a:pt x="12036" y="11877"/>
                      <a:pt x="12036" y="11657"/>
                    </a:cubicBezTo>
                    <a:lnTo>
                      <a:pt x="12036" y="10239"/>
                    </a:lnTo>
                    <a:cubicBezTo>
                      <a:pt x="12036" y="10050"/>
                      <a:pt x="11878" y="9893"/>
                      <a:pt x="11657" y="9893"/>
                    </a:cubicBezTo>
                    <a:lnTo>
                      <a:pt x="11311" y="9893"/>
                    </a:lnTo>
                    <a:lnTo>
                      <a:pt x="11311" y="2142"/>
                    </a:lnTo>
                    <a:lnTo>
                      <a:pt x="11657" y="2142"/>
                    </a:lnTo>
                    <a:cubicBezTo>
                      <a:pt x="11878" y="2142"/>
                      <a:pt x="12036" y="1985"/>
                      <a:pt x="12036" y="1764"/>
                    </a:cubicBezTo>
                    <a:lnTo>
                      <a:pt x="12036" y="378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78"/>
                    </a:cubicBezTo>
                    <a:lnTo>
                      <a:pt x="9893" y="725"/>
                    </a:ln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-44860450" y="2412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7026" y="694"/>
                    </a:moveTo>
                    <a:lnTo>
                      <a:pt x="7026" y="725"/>
                    </a:lnTo>
                    <a:lnTo>
                      <a:pt x="7026" y="5136"/>
                    </a:lnTo>
                    <a:lnTo>
                      <a:pt x="5514" y="3624"/>
                    </a:lnTo>
                    <a:cubicBezTo>
                      <a:pt x="5451" y="3561"/>
                      <a:pt x="5356" y="3498"/>
                      <a:pt x="5262" y="3498"/>
                    </a:cubicBezTo>
                    <a:cubicBezTo>
                      <a:pt x="5167" y="3498"/>
                      <a:pt x="5041" y="3561"/>
                      <a:pt x="5010" y="3624"/>
                    </a:cubicBezTo>
                    <a:lnTo>
                      <a:pt x="3907" y="4821"/>
                    </a:lnTo>
                    <a:lnTo>
                      <a:pt x="2678" y="3592"/>
                    </a:lnTo>
                    <a:cubicBezTo>
                      <a:pt x="2615" y="3529"/>
                      <a:pt x="2529" y="3498"/>
                      <a:pt x="2438" y="3498"/>
                    </a:cubicBezTo>
                    <a:cubicBezTo>
                      <a:pt x="2348" y="3498"/>
                      <a:pt x="2253" y="3529"/>
                      <a:pt x="2174" y="3592"/>
                    </a:cubicBezTo>
                    <a:lnTo>
                      <a:pt x="662" y="5104"/>
                    </a:lnTo>
                    <a:lnTo>
                      <a:pt x="662" y="694"/>
                    </a:lnTo>
                    <a:close/>
                    <a:moveTo>
                      <a:pt x="2458" y="4380"/>
                    </a:moveTo>
                    <a:lnTo>
                      <a:pt x="3718" y="5640"/>
                    </a:lnTo>
                    <a:lnTo>
                      <a:pt x="1198" y="5640"/>
                    </a:lnTo>
                    <a:lnTo>
                      <a:pt x="2458" y="4380"/>
                    </a:lnTo>
                    <a:close/>
                    <a:moveTo>
                      <a:pt x="5293" y="4411"/>
                    </a:moveTo>
                    <a:lnTo>
                      <a:pt x="6554" y="5671"/>
                    </a:lnTo>
                    <a:lnTo>
                      <a:pt x="4695" y="5671"/>
                    </a:lnTo>
                    <a:lnTo>
                      <a:pt x="4695" y="5640"/>
                    </a:lnTo>
                    <a:lnTo>
                      <a:pt x="4411" y="5356"/>
                    </a:lnTo>
                    <a:lnTo>
                      <a:pt x="5293" y="4411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5986"/>
                    </a:lnTo>
                    <a:cubicBezTo>
                      <a:pt x="0" y="6207"/>
                      <a:pt x="158" y="6365"/>
                      <a:pt x="347" y="6365"/>
                    </a:cubicBezTo>
                    <a:lnTo>
                      <a:pt x="7373" y="6365"/>
                    </a:lnTo>
                    <a:cubicBezTo>
                      <a:pt x="7562" y="6365"/>
                      <a:pt x="7719" y="6207"/>
                      <a:pt x="7719" y="5986"/>
                    </a:cubicBezTo>
                    <a:lnTo>
                      <a:pt x="7719" y="379"/>
                    </a:lnTo>
                    <a:cubicBezTo>
                      <a:pt x="7719" y="158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0"/>
              <p:cNvSpPr/>
              <p:nvPr/>
            </p:nvSpPr>
            <p:spPr>
              <a:xfrm>
                <a:off x="-44791150" y="24396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1" y="725"/>
                    </a:moveTo>
                    <a:cubicBezTo>
                      <a:pt x="1261" y="725"/>
                      <a:pt x="1419" y="883"/>
                      <a:pt x="1419" y="1072"/>
                    </a:cubicBezTo>
                    <a:cubicBezTo>
                      <a:pt x="1419" y="1261"/>
                      <a:pt x="1261" y="1418"/>
                      <a:pt x="1041" y="1418"/>
                    </a:cubicBezTo>
                    <a:cubicBezTo>
                      <a:pt x="852" y="1418"/>
                      <a:pt x="694" y="1261"/>
                      <a:pt x="694" y="1072"/>
                    </a:cubicBezTo>
                    <a:cubicBezTo>
                      <a:pt x="694" y="883"/>
                      <a:pt x="852" y="725"/>
                      <a:pt x="1041" y="725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32" y="1670"/>
                      <a:pt x="505" y="2143"/>
                      <a:pt x="1041" y="2143"/>
                    </a:cubicBezTo>
                    <a:cubicBezTo>
                      <a:pt x="1639" y="2143"/>
                      <a:pt x="2112" y="1670"/>
                      <a:pt x="2112" y="1072"/>
                    </a:cubicBezTo>
                    <a:cubicBezTo>
                      <a:pt x="2112" y="473"/>
                      <a:pt x="1639" y="1"/>
                      <a:pt x="1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40"/>
            <p:cNvSpPr/>
            <p:nvPr/>
          </p:nvSpPr>
          <p:spPr>
            <a:xfrm>
              <a:off x="3488617" y="1716854"/>
              <a:ext cx="332705" cy="331821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470D51"/>
      </a:dk1>
      <a:lt1>
        <a:srgbClr val="FFFFFF"/>
      </a:lt1>
      <a:dk2>
        <a:srgbClr val="FFFFFF"/>
      </a:dk2>
      <a:lt2>
        <a:srgbClr val="FFFFFF"/>
      </a:lt2>
      <a:accent1>
        <a:srgbClr val="612789"/>
      </a:accent1>
      <a:accent2>
        <a:srgbClr val="470D51"/>
      </a:accent2>
      <a:accent3>
        <a:srgbClr val="6A1E9E"/>
      </a:accent3>
      <a:accent4>
        <a:srgbClr val="2A0047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6E1C2DDE7FB4ABB07C3B5E554CCBD" ma:contentTypeVersion="9" ma:contentTypeDescription="Create a new document." ma:contentTypeScope="" ma:versionID="ff3b555794805d211012bb45521e099b">
  <xsd:schema xmlns:xsd="http://www.w3.org/2001/XMLSchema" xmlns:xs="http://www.w3.org/2001/XMLSchema" xmlns:p="http://schemas.microsoft.com/office/2006/metadata/properties" xmlns:ns3="fb4d8c06-d423-4b79-aca1-e14e46010d2e" xmlns:ns4="f57e1ca4-23e3-4ec9-8386-4180cef8fbe0" targetNamespace="http://schemas.microsoft.com/office/2006/metadata/properties" ma:root="true" ma:fieldsID="1d220e790c16be9b2604c5386d04b345" ns3:_="" ns4:_="">
    <xsd:import namespace="fb4d8c06-d423-4b79-aca1-e14e46010d2e"/>
    <xsd:import namespace="f57e1ca4-23e3-4ec9-8386-4180cef8fb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d8c06-d423-4b79-aca1-e14e46010d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1ca4-23e3-4ec9-8386-4180cef8fb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4d8c06-d423-4b79-aca1-e14e46010d2e" xsi:nil="true"/>
  </documentManagement>
</p:properties>
</file>

<file path=customXml/itemProps1.xml><?xml version="1.0" encoding="utf-8"?>
<ds:datastoreItem xmlns:ds="http://schemas.openxmlformats.org/officeDocument/2006/customXml" ds:itemID="{2753578F-31CD-4581-9178-F35E869643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47AA7E-CD2A-4087-B53C-02F610CB5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d8c06-d423-4b79-aca1-e14e46010d2e"/>
    <ds:schemaRef ds:uri="f57e1ca4-23e3-4ec9-8386-4180cef8fb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6C97D3-AAAE-4850-AEA1-4C982E8753C4}">
  <ds:schemaRefs>
    <ds:schemaRef ds:uri="http://schemas.openxmlformats.org/package/2006/metadata/core-properties"/>
    <ds:schemaRef ds:uri="http://schemas.microsoft.com/office/2006/documentManagement/types"/>
    <ds:schemaRef ds:uri="fb4d8c06-d423-4b79-aca1-e14e46010d2e"/>
    <ds:schemaRef ds:uri="http://schemas.microsoft.com/office/2006/metadata/properties"/>
    <ds:schemaRef ds:uri="http://schemas.microsoft.com/office/infopath/2007/PartnerControls"/>
    <ds:schemaRef ds:uri="http://purl.org/dc/elements/1.1/"/>
    <ds:schemaRef ds:uri="f57e1ca4-23e3-4ec9-8386-4180cef8fbe0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423</Words>
  <Application>Microsoft Office PowerPoint</Application>
  <PresentationFormat>Apresentação na tela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Squada One</vt:lpstr>
      <vt:lpstr>Roboto Slab Light</vt:lpstr>
      <vt:lpstr>Arial</vt:lpstr>
      <vt:lpstr>Calibri</vt:lpstr>
      <vt:lpstr>Nunito Sans Black</vt:lpstr>
      <vt:lpstr>Nunito Sans ExtraBold</vt:lpstr>
      <vt:lpstr>Nunito Sans SemiBold</vt:lpstr>
      <vt:lpstr>Elegant waves by slidesgo</vt:lpstr>
      <vt:lpstr>TYSHER MANAGER</vt:lpstr>
      <vt:lpstr>INTEGRANTES:</vt:lpstr>
      <vt:lpstr>SIGE e ERP</vt:lpstr>
      <vt:lpstr>ERP (Enterprise Resource Planning) </vt:lpstr>
      <vt:lpstr>SIGE (Sistema de Informação Gerencial Empresarial)</vt:lpstr>
      <vt:lpstr>Apresentação do PowerPoint</vt:lpstr>
      <vt:lpstr>O Que e o Tyshe Manager?</vt:lpstr>
      <vt:lpstr>Funcionalidades:</vt:lpstr>
      <vt:lpstr>Funcionalidades:</vt:lpstr>
      <vt:lpstr>Funcionalidades: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JOAO VITOR DIAMON ROLDAN DOS SANTOS</cp:lastModifiedBy>
  <cp:revision>3</cp:revision>
  <dcterms:modified xsi:type="dcterms:W3CDTF">2024-06-17T01:53:26Z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0x0101005366E1C2DDE7FB4ABB07C3B5E554CCBD</vt:lpwstr>
  </property>
</Properties>
</file>