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57" r:id="rId4"/>
    <p:sldId id="263" r:id="rId5"/>
    <p:sldId id="25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9A26-B811-4D77-BBA9-D0277037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1" y="2976195"/>
            <a:ext cx="6109830" cy="905610"/>
          </a:xfrm>
        </p:spPr>
        <p:txBody>
          <a:bodyPr/>
          <a:lstStyle/>
          <a:p>
            <a:r>
              <a:rPr lang="pt-BR" dirty="0"/>
              <a:t>Algo que você ame</a:t>
            </a:r>
          </a:p>
        </p:txBody>
      </p:sp>
    </p:spTree>
    <p:extLst>
      <p:ext uri="{BB962C8B-B14F-4D97-AF65-F5344CB8AC3E}">
        <p14:creationId xmlns:p14="http://schemas.microsoft.com/office/powerpoint/2010/main" val="37420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788AA1B3-B550-4293-AFAE-9F844E518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7903134-698B-4505-856F-036DC0DFA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E98AD1B-71AC-4F29-AB28-0A392707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0B37797-E787-4218-BFEE-AB92AC84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60E4A2-783B-4915-910B-C7FB072A0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7BB505-AB40-4102-9FAC-90887CCA2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3" name="Rectangle 52">
              <a:extLst>
                <a:ext uri="{FF2B5EF4-FFF2-40B4-BE49-F238E27FC236}">
                  <a16:creationId xmlns:a16="http://schemas.microsoft.com/office/drawing/2014/main" id="{57160287-5440-4CAF-9584-9F74DADD8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C70A36F-661D-4063-9F65-A967B7B64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E3D97-8604-4E07-821B-821DE6F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129873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5B38ED-09F6-426D-9003-027E4F8D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22" y="4748156"/>
            <a:ext cx="583182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/>
              <a:t>Minha família e namorada </a:t>
            </a:r>
          </a:p>
        </p:txBody>
      </p:sp>
      <p:pic>
        <p:nvPicPr>
          <p:cNvPr id="5" name="Espaço Reservado para Conteúdo 4" descr="Grupo de pessoas posando para foto em frente a mesa com bolo decorado&#10;&#10;Descrição gerada automaticamente">
            <a:extLst>
              <a:ext uri="{FF2B5EF4-FFF2-40B4-BE49-F238E27FC236}">
                <a16:creationId xmlns:a16="http://schemas.microsoft.com/office/drawing/2014/main" id="{6AD9B8A6-962B-444C-8779-26EF4A2142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594"/>
          <a:stretch/>
        </p:blipFill>
        <p:spPr>
          <a:xfrm>
            <a:off x="634275" y="640078"/>
            <a:ext cx="7495596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4" name="Imagem 3" descr="Homem e mulher posando para foto&#10;&#10;Descrição gerada automaticamente">
            <a:extLst>
              <a:ext uri="{FF2B5EF4-FFF2-40B4-BE49-F238E27FC236}">
                <a16:creationId xmlns:a16="http://schemas.microsoft.com/office/drawing/2014/main" id="{D8EEE20F-13FA-45A7-9BF9-513956F9BA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57" r="-3" b="13372"/>
          <a:stretch/>
        </p:blipFill>
        <p:spPr>
          <a:xfrm>
            <a:off x="8284162" y="640078"/>
            <a:ext cx="3270387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A5E94B4-954E-4DB6-92A3-ABD567F42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3503" y="4557357"/>
            <a:ext cx="392590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D11B8F-AD67-49F6-A6EF-C9C3331DB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119287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AC7F7D-29F0-403C-80F7-638695B2C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4159" y="6210130"/>
            <a:ext cx="3918428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9A26-B811-4D77-BBA9-D0277037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4300" y="2923423"/>
            <a:ext cx="8538706" cy="1011154"/>
          </a:xfrm>
        </p:spPr>
        <p:txBody>
          <a:bodyPr/>
          <a:lstStyle/>
          <a:p>
            <a:r>
              <a:rPr lang="pt-BR" dirty="0"/>
              <a:t> Algo que você sente falta</a:t>
            </a:r>
          </a:p>
        </p:txBody>
      </p:sp>
    </p:spTree>
    <p:extLst>
      <p:ext uri="{BB962C8B-B14F-4D97-AF65-F5344CB8AC3E}">
        <p14:creationId xmlns:p14="http://schemas.microsoft.com/office/powerpoint/2010/main" val="30823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51721E-9AEF-4D87-996B-AAE4DE76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BR" dirty="0"/>
              <a:t>Meu Tio/Avô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5" name="Espaço Reservado para Conteúdo 4" descr="Homem de camisa listrada&#10;&#10;Descrição gerada automaticamente com confiança média">
            <a:extLst>
              <a:ext uri="{FF2B5EF4-FFF2-40B4-BE49-F238E27FC236}">
                <a16:creationId xmlns:a16="http://schemas.microsoft.com/office/drawing/2014/main" id="{23779EBA-B569-4C15-BE0A-F1A2AE276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909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88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9A26-B811-4D77-BBA9-D0277037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72" y="3038492"/>
            <a:ext cx="8144134" cy="781016"/>
          </a:xfrm>
        </p:spPr>
        <p:txBody>
          <a:bodyPr/>
          <a:lstStyle/>
          <a:p>
            <a:r>
              <a:rPr lang="pt-BR" dirty="0"/>
              <a:t>Algo que você quer muito</a:t>
            </a:r>
          </a:p>
        </p:txBody>
      </p:sp>
    </p:spTree>
    <p:extLst>
      <p:ext uri="{BB962C8B-B14F-4D97-AF65-F5344CB8AC3E}">
        <p14:creationId xmlns:p14="http://schemas.microsoft.com/office/powerpoint/2010/main" val="270531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Mesa iluminada pelo sol">
            <a:extLst>
              <a:ext uri="{FF2B5EF4-FFF2-40B4-BE49-F238E27FC236}">
                <a16:creationId xmlns:a16="http://schemas.microsoft.com/office/drawing/2014/main" id="{40820315-9D37-46C8-900C-F12C8B06F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2" r="17357"/>
          <a:stretch/>
        </p:blipFill>
        <p:spPr>
          <a:xfrm>
            <a:off x="4641326" y="-1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296131-C9FF-4717-9AC8-23358A28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753228"/>
            <a:ext cx="4507976" cy="1080938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Me tornar um desenvolvedor Full-</a:t>
            </a:r>
            <a:r>
              <a:rPr lang="pt-BR" sz="3200" dirty="0" err="1"/>
              <a:t>Stack</a:t>
            </a:r>
            <a:endParaRPr lang="pt-BR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9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9A26-B811-4D77-BBA9-D0277037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850" y="2747962"/>
            <a:ext cx="5619749" cy="1362075"/>
          </a:xfrm>
        </p:spPr>
        <p:txBody>
          <a:bodyPr/>
          <a:lstStyle/>
          <a:p>
            <a:r>
              <a:rPr lang="pt-BR" dirty="0"/>
              <a:t>Algo que tenha </a:t>
            </a:r>
            <a:br>
              <a:rPr lang="pt-BR" dirty="0"/>
            </a:br>
            <a:r>
              <a:rPr lang="pt-BR" dirty="0"/>
              <a:t>mudado sua vida</a:t>
            </a:r>
          </a:p>
        </p:txBody>
      </p:sp>
    </p:spTree>
    <p:extLst>
      <p:ext uri="{BB962C8B-B14F-4D97-AF65-F5344CB8AC3E}">
        <p14:creationId xmlns:p14="http://schemas.microsoft.com/office/powerpoint/2010/main" val="254192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FF9E7-8E46-4DC0-93DA-60BE0E460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956701A1-F27E-4182-9578-B57ACF9D3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BC19C67-025A-4A22-BDB0-4CE8FD806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13264-54ED-4FC1-AD22-DAD435060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27F527-1A20-46A7-A2DE-B7F5CA48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pt-BR" dirty="0"/>
              <a:t>Futebol e o Corinthians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6B0E65-BA50-47AD-B2B4-9FEB58F4B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pic>
        <p:nvPicPr>
          <p:cNvPr id="7" name="Imagem 6" descr="Grupo de pessoas fantasiadas&#10;&#10;Descrição gerada automaticamente com confiança média">
            <a:extLst>
              <a:ext uri="{FF2B5EF4-FFF2-40B4-BE49-F238E27FC236}">
                <a16:creationId xmlns:a16="http://schemas.microsoft.com/office/drawing/2014/main" id="{4DA6343B-785E-4949-A92D-0721C06B55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91" r="4" b="3791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Espaço Reservado para Conteúdo 4" descr="Jogador de basquete com pessoas ao redor&#10;&#10;Descrição gerada automaticamente">
            <a:extLst>
              <a:ext uri="{FF2B5EF4-FFF2-40B4-BE49-F238E27FC236}">
                <a16:creationId xmlns:a16="http://schemas.microsoft.com/office/drawing/2014/main" id="{3574E31A-027C-444C-99AD-B8B1578DEE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89" r="4" b="4"/>
          <a:stretch/>
        </p:blipFill>
        <p:spPr>
          <a:xfrm>
            <a:off x="6984387" y="3629838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6223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156</TotalTime>
  <Words>39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Berlim</vt:lpstr>
      <vt:lpstr>Algo que você ame</vt:lpstr>
      <vt:lpstr>Minha família e namorada </vt:lpstr>
      <vt:lpstr> Algo que você sente falta</vt:lpstr>
      <vt:lpstr>Meu Tio/Avô</vt:lpstr>
      <vt:lpstr>Algo que você quer muito</vt:lpstr>
      <vt:lpstr>Me tornar um desenvolvedor Full-Stack</vt:lpstr>
      <vt:lpstr>Algo que tenha  mudado sua vida</vt:lpstr>
      <vt:lpstr>Futebol e o Corinthians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que você ame</dc:title>
  <dc:creator>João Victor</dc:creator>
  <cp:lastModifiedBy>João Victor</cp:lastModifiedBy>
  <cp:revision>4</cp:revision>
  <dcterms:created xsi:type="dcterms:W3CDTF">2021-08-16T23:47:50Z</dcterms:created>
  <dcterms:modified xsi:type="dcterms:W3CDTF">2021-08-18T14:26:57Z</dcterms:modified>
</cp:coreProperties>
</file>