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49A2D-F977-4DB4-B9F7-D700E1710504}" v="470" dt="2022-06-12T18:18:2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DA68D-0391-4B45-A225-94E1FD26C8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25788D-E88B-45B9-A4F7-225968E8CAE1}">
      <dgm:prSet/>
      <dgm:spPr/>
      <dgm:t>
        <a:bodyPr/>
        <a:lstStyle/>
        <a:p>
          <a:r>
            <a:rPr lang="en-US"/>
            <a:t>Criar um site onde todas as pequenas empresas que não contam com a informatização nos seus negócios;</a:t>
          </a:r>
        </a:p>
      </dgm:t>
    </dgm:pt>
    <dgm:pt modelId="{B248A9A2-3215-4BDB-B420-030FAB9C2F8F}" type="parTrans" cxnId="{C4C77DCE-4364-4AA3-8439-CCBE70DC6880}">
      <dgm:prSet/>
      <dgm:spPr/>
      <dgm:t>
        <a:bodyPr/>
        <a:lstStyle/>
        <a:p>
          <a:endParaRPr lang="en-US"/>
        </a:p>
      </dgm:t>
    </dgm:pt>
    <dgm:pt modelId="{1079215A-F731-447B-846A-C39B72CE4C62}" type="sibTrans" cxnId="{C4C77DCE-4364-4AA3-8439-CCBE70DC6880}">
      <dgm:prSet/>
      <dgm:spPr/>
      <dgm:t>
        <a:bodyPr/>
        <a:lstStyle/>
        <a:p>
          <a:endParaRPr lang="en-US"/>
        </a:p>
      </dgm:t>
    </dgm:pt>
    <dgm:pt modelId="{4EFDE8BB-8AA7-4C2A-9592-438C9A2EB5DE}">
      <dgm:prSet/>
      <dgm:spPr/>
      <dgm:t>
        <a:bodyPr/>
        <a:lstStyle/>
        <a:p>
          <a:r>
            <a:rPr lang="en-US"/>
            <a:t>Pessoas que desejam ter o próprio controle financeiro</a:t>
          </a:r>
        </a:p>
      </dgm:t>
    </dgm:pt>
    <dgm:pt modelId="{E682C719-DBC8-4EB2-9758-6419C054AD8F}" type="parTrans" cxnId="{6F7F06D1-490C-430A-A4C1-E541F529568B}">
      <dgm:prSet/>
      <dgm:spPr/>
      <dgm:t>
        <a:bodyPr/>
        <a:lstStyle/>
        <a:p>
          <a:endParaRPr lang="en-US"/>
        </a:p>
      </dgm:t>
    </dgm:pt>
    <dgm:pt modelId="{CE90E419-4320-43CB-85E6-C171481D3758}" type="sibTrans" cxnId="{6F7F06D1-490C-430A-A4C1-E541F529568B}">
      <dgm:prSet/>
      <dgm:spPr/>
      <dgm:t>
        <a:bodyPr/>
        <a:lstStyle/>
        <a:p>
          <a:endParaRPr lang="en-US"/>
        </a:p>
      </dgm:t>
    </dgm:pt>
    <dgm:pt modelId="{E50FC582-496E-43B4-8486-1C46DF1E0062}" type="pres">
      <dgm:prSet presAssocID="{BB4DA68D-0391-4B45-A225-94E1FD26C862}" presName="linear" presStyleCnt="0">
        <dgm:presLayoutVars>
          <dgm:animLvl val="lvl"/>
          <dgm:resizeHandles val="exact"/>
        </dgm:presLayoutVars>
      </dgm:prSet>
      <dgm:spPr/>
    </dgm:pt>
    <dgm:pt modelId="{54761AAD-6ACD-4555-857B-A6F6427F0445}" type="pres">
      <dgm:prSet presAssocID="{A925788D-E88B-45B9-A4F7-225968E8CA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D6EC2B-1AE6-4578-8E87-E10738C903E0}" type="pres">
      <dgm:prSet presAssocID="{1079215A-F731-447B-846A-C39B72CE4C62}" presName="spacer" presStyleCnt="0"/>
      <dgm:spPr/>
    </dgm:pt>
    <dgm:pt modelId="{74BD6BFB-14C0-42C7-BC6F-BDF8ECC9ACAE}" type="pres">
      <dgm:prSet presAssocID="{4EFDE8BB-8AA7-4C2A-9592-438C9A2EB5D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173089-4993-4F96-9D01-5EE4F7658F05}" type="presOf" srcId="{4EFDE8BB-8AA7-4C2A-9592-438C9A2EB5DE}" destId="{74BD6BFB-14C0-42C7-BC6F-BDF8ECC9ACAE}" srcOrd="0" destOrd="0" presId="urn:microsoft.com/office/officeart/2005/8/layout/vList2"/>
    <dgm:cxn modelId="{0A7925B6-C705-43E0-8038-983137E05031}" type="presOf" srcId="{BB4DA68D-0391-4B45-A225-94E1FD26C862}" destId="{E50FC582-496E-43B4-8486-1C46DF1E0062}" srcOrd="0" destOrd="0" presId="urn:microsoft.com/office/officeart/2005/8/layout/vList2"/>
    <dgm:cxn modelId="{D5C093C6-37AD-42B5-946A-B144E99EFA66}" type="presOf" srcId="{A925788D-E88B-45B9-A4F7-225968E8CAE1}" destId="{54761AAD-6ACD-4555-857B-A6F6427F0445}" srcOrd="0" destOrd="0" presId="urn:microsoft.com/office/officeart/2005/8/layout/vList2"/>
    <dgm:cxn modelId="{C4C77DCE-4364-4AA3-8439-CCBE70DC6880}" srcId="{BB4DA68D-0391-4B45-A225-94E1FD26C862}" destId="{A925788D-E88B-45B9-A4F7-225968E8CAE1}" srcOrd="0" destOrd="0" parTransId="{B248A9A2-3215-4BDB-B420-030FAB9C2F8F}" sibTransId="{1079215A-F731-447B-846A-C39B72CE4C62}"/>
    <dgm:cxn modelId="{6F7F06D1-490C-430A-A4C1-E541F529568B}" srcId="{BB4DA68D-0391-4B45-A225-94E1FD26C862}" destId="{4EFDE8BB-8AA7-4C2A-9592-438C9A2EB5DE}" srcOrd="1" destOrd="0" parTransId="{E682C719-DBC8-4EB2-9758-6419C054AD8F}" sibTransId="{CE90E419-4320-43CB-85E6-C171481D3758}"/>
    <dgm:cxn modelId="{0572D238-62C8-4225-86D9-8F32BFE4EA77}" type="presParOf" srcId="{E50FC582-496E-43B4-8486-1C46DF1E0062}" destId="{54761AAD-6ACD-4555-857B-A6F6427F0445}" srcOrd="0" destOrd="0" presId="urn:microsoft.com/office/officeart/2005/8/layout/vList2"/>
    <dgm:cxn modelId="{331179A1-237E-493F-B189-8B58DCD0BE74}" type="presParOf" srcId="{E50FC582-496E-43B4-8486-1C46DF1E0062}" destId="{37D6EC2B-1AE6-4578-8E87-E10738C903E0}" srcOrd="1" destOrd="0" presId="urn:microsoft.com/office/officeart/2005/8/layout/vList2"/>
    <dgm:cxn modelId="{7E94AC9F-643D-46A5-A884-5705AAF852FA}" type="presParOf" srcId="{E50FC582-496E-43B4-8486-1C46DF1E0062}" destId="{74BD6BFB-14C0-42C7-BC6F-BDF8ECC9AC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61AAD-6ACD-4555-857B-A6F6427F0445}">
      <dsp:nvSpPr>
        <dsp:cNvPr id="0" name=""/>
        <dsp:cNvSpPr/>
      </dsp:nvSpPr>
      <dsp:spPr>
        <a:xfrm>
          <a:off x="0" y="343449"/>
          <a:ext cx="5393361" cy="1794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Criar um site onde todas as pequenas empresas que não contam com a informatização nos seus negócios;</a:t>
          </a:r>
        </a:p>
      </dsp:txBody>
      <dsp:txXfrm>
        <a:off x="87614" y="431063"/>
        <a:ext cx="5218133" cy="1619552"/>
      </dsp:txXfrm>
    </dsp:sp>
    <dsp:sp modelId="{74BD6BFB-14C0-42C7-BC6F-BDF8ECC9ACAE}">
      <dsp:nvSpPr>
        <dsp:cNvPr id="0" name=""/>
        <dsp:cNvSpPr/>
      </dsp:nvSpPr>
      <dsp:spPr>
        <a:xfrm>
          <a:off x="0" y="2213109"/>
          <a:ext cx="5393361" cy="17947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Pessoas que desejam ter o próprio controle financeiro</a:t>
          </a:r>
        </a:p>
      </dsp:txBody>
      <dsp:txXfrm>
        <a:off x="87614" y="2300723"/>
        <a:ext cx="5218133" cy="161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1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8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45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1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7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45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7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2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3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06" r:id="rId6"/>
    <p:sldLayoutId id="2147483902" r:id="rId7"/>
    <p:sldLayoutId id="2147483903" r:id="rId8"/>
    <p:sldLayoutId id="2147483904" r:id="rId9"/>
    <p:sldLayoutId id="2147483905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1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c 63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12" y="1122363"/>
            <a:ext cx="5087631" cy="2387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Batang"/>
              </a:rPr>
              <a:t>PP Informatize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12" y="3602037"/>
            <a:ext cx="5087631" cy="2133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Batang"/>
              </a:rPr>
              <a:t>Realizado por: João Victor, Raphael, Laura e Edilaine</a:t>
            </a:r>
          </a:p>
        </p:txBody>
      </p:sp>
      <p:sp>
        <p:nvSpPr>
          <p:cNvPr id="70" name="Oval 65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3E6CA1DF-C628-A2B8-9C09-6EFDC8E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78" y="1007034"/>
            <a:ext cx="5051479" cy="482861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A24F6-E281-8DA7-FC47-CD9BAEA0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Design do Site - Cores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8529-03D0-977B-AA5B-C0062369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 cores </a:t>
            </a:r>
            <a:r>
              <a:rPr lang="en-US">
                <a:ea typeface="+mn-lt"/>
                <a:cs typeface="+mn-lt"/>
              </a:rPr>
              <a:t>usadas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logotipo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: tons </a:t>
            </a:r>
            <a:r>
              <a:rPr lang="en-US">
                <a:ea typeface="+mn-lt"/>
                <a:cs typeface="+mn-lt"/>
              </a:rPr>
              <a:t>variados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>
                <a:ea typeface="+mn-lt"/>
                <a:cs typeface="+mn-lt"/>
              </a:rPr>
              <a:t>azul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>
                <a:ea typeface="+mn-lt"/>
                <a:cs typeface="+mn-lt"/>
              </a:rPr>
              <a:t>propósito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>
                <a:ea typeface="+mn-lt"/>
                <a:cs typeface="+mn-lt"/>
              </a:rPr>
              <a:t>confiança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segundo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>
                <a:ea typeface="+mn-lt"/>
                <a:cs typeface="+mn-lt"/>
              </a:rPr>
              <a:t>psicologia</a:t>
            </a:r>
            <a:r>
              <a:rPr lang="en-US" dirty="0">
                <a:ea typeface="+mn-lt"/>
                <a:cs typeface="+mn-lt"/>
              </a:rPr>
              <a:t> das cores, </a:t>
            </a:r>
            <a:r>
              <a:rPr lang="en-US">
                <a:ea typeface="+mn-lt"/>
                <a:cs typeface="+mn-lt"/>
              </a:rPr>
              <a:t>traz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criatividade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remetendo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>
                <a:ea typeface="+mn-lt"/>
                <a:cs typeface="+mn-lt"/>
              </a:rPr>
              <a:t>educação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>
                <a:ea typeface="+mn-lt"/>
                <a:cs typeface="+mn-lt"/>
              </a:rPr>
              <a:t>tecnologia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020ACDF-5306-5198-16DE-3C8E3753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299891"/>
            <a:ext cx="3781051" cy="361424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24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3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8376-3775-4898-CFBC-A54505BD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latin typeface="+mj-lt"/>
                <a:ea typeface="+mj-ea"/>
                <a:cs typeface="+mj-cs"/>
              </a:rPr>
              <a:t>Linguagens</a:t>
            </a:r>
            <a:r>
              <a:rPr lang="en-US" sz="6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 err="1">
                <a:latin typeface="+mj-lt"/>
                <a:ea typeface="+mj-ea"/>
                <a:cs typeface="+mj-cs"/>
              </a:rPr>
              <a:t>Utilizadas</a:t>
            </a:r>
            <a:endParaRPr lang="en-US" sz="6000" b="1" kern="1200">
              <a:latin typeface="+mj-lt"/>
            </a:endParaRPr>
          </a:p>
        </p:txBody>
      </p:sp>
      <p:pic>
        <p:nvPicPr>
          <p:cNvPr id="4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0001D6CE-557A-7761-7161-C78E8806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345" y="643467"/>
            <a:ext cx="6289309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44" name="Oval 37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1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93701-C485-4211-3621-0BADC152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831E-2E84-6905-C4E2-80BA1DB0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Todas as metas citadas nesta apresentação foram concluídas com sucesso! </a:t>
            </a:r>
          </a:p>
        </p:txBody>
      </p:sp>
      <p:sp>
        <p:nvSpPr>
          <p:cNvPr id="35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1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E3FC3-82FA-4327-701F-FD80D637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Agradecemos</a:t>
            </a: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pela a </a:t>
            </a:r>
            <a:r>
              <a:rPr lang="en-US" sz="4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todos</a:t>
            </a: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B83C-7DA8-5A0C-DD6E-50C972BF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644" y="4260285"/>
            <a:ext cx="4841604" cy="176321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7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Obrigado!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72B5D090-1970-6C77-D4C5-DAC78758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7" y="1396768"/>
            <a:ext cx="4252055" cy="406446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340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824C5-FFE5-0984-D3FA-47CC09EE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Introdução</a:t>
            </a:r>
            <a:endParaRPr lang="en-US" b="1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B2E1-D4E1-4604-E476-4333575A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Nesta </a:t>
            </a:r>
            <a:r>
              <a:rPr lang="en-US">
                <a:ea typeface="+mn-lt"/>
                <a:cs typeface="+mn-lt"/>
              </a:rPr>
              <a:t>apresentação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iremos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mostrar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PP Informatize </a:t>
            </a:r>
            <a:r>
              <a:rPr lang="en-US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desenvolvido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objetivos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>
                <a:ea typeface="+mn-lt"/>
                <a:cs typeface="+mn-lt"/>
              </a:rPr>
              <a:t>funcionamento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aplicação</a:t>
            </a:r>
            <a:r>
              <a:rPr lang="en-US" dirty="0">
                <a:ea typeface="+mn-lt"/>
                <a:cs typeface="+mn-lt"/>
              </a:rPr>
              <a:t> para Web. 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FF14782F-C7DE-6081-7382-B18C9451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91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4548F-A9C3-88DF-00AD-A3E28EFB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b="1" dirty="0"/>
              <a:t>Como </a:t>
            </a:r>
            <a:r>
              <a:rPr lang="en-US" b="1" dirty="0" err="1"/>
              <a:t>surgiu</a:t>
            </a:r>
            <a:r>
              <a:rPr lang="en-US" b="1" dirty="0"/>
              <a:t>?</a:t>
            </a:r>
          </a:p>
        </p:txBody>
      </p:sp>
      <p:pic>
        <p:nvPicPr>
          <p:cNvPr id="29" name="Graphic 6" descr="Chat">
            <a:extLst>
              <a:ext uri="{FF2B5EF4-FFF2-40B4-BE49-F238E27FC236}">
                <a16:creationId xmlns:a16="http://schemas.microsoft.com/office/drawing/2014/main" id="{A8FEE4F7-EF81-DB8F-D52B-AB206FC8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42" name="Arc 3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9738-88B5-9AAE-1BFD-B484A437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Na </a:t>
            </a:r>
            <a:r>
              <a:rPr lang="en-US">
                <a:ea typeface="+mn-lt"/>
                <a:cs typeface="+mn-lt"/>
              </a:rPr>
              <a:t>dinâmica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sala</a:t>
            </a:r>
            <a:r>
              <a:rPr lang="en-US" dirty="0">
                <a:ea typeface="+mn-lt"/>
                <a:cs typeface="+mn-lt"/>
              </a:rPr>
              <a:t> de aula , </a:t>
            </a:r>
            <a:r>
              <a:rPr lang="en-US">
                <a:ea typeface="+mn-lt"/>
                <a:cs typeface="+mn-lt"/>
              </a:rPr>
              <a:t>surgiu</a:t>
            </a:r>
            <a:r>
              <a:rPr lang="en-US" dirty="0">
                <a:ea typeface="+mn-lt"/>
                <a:cs typeface="+mn-lt"/>
              </a:rPr>
              <a:t>  a conversa </a:t>
            </a:r>
            <a:r>
              <a:rPr lang="en-US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essas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pequenas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>
                <a:ea typeface="+mn-lt"/>
                <a:cs typeface="+mn-lt"/>
              </a:rPr>
              <a:t>decicimos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desenvolver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>
                <a:ea typeface="+mn-lt"/>
                <a:cs typeface="+mn-lt"/>
              </a:rPr>
              <a:t>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escolhido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b="1">
                <a:ea typeface="+mn-lt"/>
                <a:cs typeface="+mn-lt"/>
              </a:rPr>
              <a:t>Uso</a:t>
            </a:r>
            <a:r>
              <a:rPr lang="en-US" b="1" dirty="0">
                <a:ea typeface="+mn-lt"/>
                <a:cs typeface="+mn-lt"/>
              </a:rPr>
              <a:t> da </a:t>
            </a:r>
            <a:r>
              <a:rPr lang="en-US" b="1">
                <a:ea typeface="+mn-lt"/>
                <a:cs typeface="+mn-lt"/>
              </a:rPr>
              <a:t>informática</a:t>
            </a:r>
            <a:r>
              <a:rPr lang="en-US" b="1" dirty="0">
                <a:ea typeface="+mn-lt"/>
                <a:cs typeface="+mn-lt"/>
              </a:rPr>
              <a:t> e </a:t>
            </a:r>
            <a:r>
              <a:rPr lang="en-US" b="1">
                <a:ea typeface="+mn-lt"/>
                <a:cs typeface="+mn-lt"/>
              </a:rPr>
              <a:t>tecnologia</a:t>
            </a:r>
            <a:r>
              <a:rPr lang="en-US" b="1" dirty="0">
                <a:ea typeface="+mn-lt"/>
                <a:cs typeface="+mn-lt"/>
              </a:rPr>
              <a:t> para </a:t>
            </a:r>
            <a:r>
              <a:rPr lang="en-US" b="1">
                <a:ea typeface="+mn-lt"/>
                <a:cs typeface="+mn-lt"/>
              </a:rPr>
              <a:t>empreendedores</a:t>
            </a:r>
            <a:r>
              <a:rPr lang="en-US" b="1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0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46DB-A936-8B8C-1679-92F26B36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 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987BF05D-B937-2D49-E0A3-BB0F92E8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FB59F5F-58C9-860C-A865-1DA3462AA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90730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134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E6E7-3B57-4015-3BC2-2A6518EA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889" y="-430391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Landing Page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809907E-DFE7-1DA1-F9E7-8F81DC4F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0" b="1"/>
          <a:stretch/>
        </p:blipFill>
        <p:spPr>
          <a:xfrm>
            <a:off x="2093207" y="1957481"/>
            <a:ext cx="7754422" cy="430795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068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E6E7-3B57-4015-3BC2-2A6518EA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03" y="-416015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Landing Page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BB0F2-A141-3228-FA03-9CD2923C9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603" y="2084451"/>
            <a:ext cx="7754422" cy="4312805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914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ED7413-61DD-E07C-758D-5FA4438C8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9" r="3606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7C39F-C21E-009E-D341-F66CC79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595664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73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7CF86EE-6F2C-369D-D9B3-3E02D6F75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7" r="3977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7C39F-C21E-009E-D341-F66CC79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94" y="5121212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Login</a:t>
            </a:r>
            <a:endParaRPr lang="en-US" sz="4800" b="1" kern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859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14455-900D-4823-1E64-046ED70F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Design do Site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963-CBB9-9B7C-F470-DC986C47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logo do PP Informatize </a:t>
            </a:r>
            <a:r>
              <a:rPr lang="en-US">
                <a:ea typeface="+mn-lt"/>
                <a:cs typeface="+mn-lt"/>
              </a:rPr>
              <a:t>possuem</a:t>
            </a:r>
            <a:r>
              <a:rPr lang="en-US" dirty="0">
                <a:ea typeface="+mn-lt"/>
                <a:cs typeface="+mn-lt"/>
              </a:rPr>
              <a:t> 4 </a:t>
            </a:r>
            <a:r>
              <a:rPr lang="en-US">
                <a:ea typeface="+mn-lt"/>
                <a:cs typeface="+mn-lt"/>
              </a:rPr>
              <a:t>partes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>
                <a:ea typeface="+mn-lt"/>
                <a:cs typeface="+mn-lt"/>
              </a:rPr>
              <a:t>formam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>
                <a:ea typeface="+mn-lt"/>
                <a:cs typeface="+mn-lt"/>
              </a:rPr>
              <a:t>inteiro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>
                <a:ea typeface="+mn-lt"/>
                <a:cs typeface="+mn-lt"/>
              </a:rPr>
              <a:t>significam</a:t>
            </a:r>
            <a:r>
              <a:rPr lang="en-US" dirty="0">
                <a:ea typeface="+mn-lt"/>
                <a:cs typeface="+mn-lt"/>
              </a:rPr>
              <a:t>  a </a:t>
            </a:r>
            <a:r>
              <a:rPr lang="en-US">
                <a:ea typeface="+mn-lt"/>
                <a:cs typeface="+mn-lt"/>
              </a:rPr>
              <a:t>união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>
                <a:ea typeface="+mn-lt"/>
                <a:cs typeface="+mn-lt"/>
              </a:rPr>
              <a:t>empreendedores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6450A490-1D51-1BCA-0714-215CD6EE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299891"/>
            <a:ext cx="3781051" cy="36142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50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rchiv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ShapesVTI</vt:lpstr>
      <vt:lpstr>PP Informatize</vt:lpstr>
      <vt:lpstr>Introdução</vt:lpstr>
      <vt:lpstr>Como surgiu?</vt:lpstr>
      <vt:lpstr>Objetivo </vt:lpstr>
      <vt:lpstr>Landing Page</vt:lpstr>
      <vt:lpstr>Landing Page</vt:lpstr>
      <vt:lpstr>Cadastro </vt:lpstr>
      <vt:lpstr>Login</vt:lpstr>
      <vt:lpstr>Design do Site</vt:lpstr>
      <vt:lpstr>Design do Site - Cores</vt:lpstr>
      <vt:lpstr>Linguagens Utilizadas</vt:lpstr>
      <vt:lpstr>Conclusão</vt:lpstr>
      <vt:lpstr>Agradecemos pela a atenção de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2022-06-12T16:32:01Z</dcterms:created>
  <dcterms:modified xsi:type="dcterms:W3CDTF">2022-06-12T18:19:42Z</dcterms:modified>
</cp:coreProperties>
</file>