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3" r:id="rId3"/>
    <p:sldId id="257" r:id="rId4"/>
    <p:sldId id="265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9AB99707-C6B7-E68B-28FE-9A5FC25255ED}" v="1" dt="2022-08-01T12:32:39.363"/>
    <p1510:client id="{D6437CB9-0CBA-2B18-16A5-A3B54C58B9E1}" v="485" dt="2022-08-01T14:14:02.012"/>
    <p1510:client id="{DA31835A-344F-79D4-F352-3E76E139CA79}" v="159" dt="2022-08-01T15:50:05.779"/>
    <p1510:client id="{F204C1EA-7A96-6563-6C6A-191D4A295746}" v="1519" dt="2022-07-30T20:26:58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D6437CB9-0CBA-2B18-16A5-A3B54C58B9E1}"/>
    <pc:docChg chg="addSld delSld modSld sldOrd">
      <pc:chgData name="João Henrique Silva Delfino" userId="S::joao.h@gec.inatel.br::f6ce0d2e-2863-45a3-833b-ad10784d7f8a" providerId="AD" clId="Web-{D6437CB9-0CBA-2B18-16A5-A3B54C58B9E1}" dt="2022-08-01T14:14:02.012" v="345" actId="20577"/>
      <pc:docMkLst>
        <pc:docMk/>
      </pc:docMkLst>
      <pc:sldChg chg="addSp delSp modSp">
        <pc:chgData name="João Henrique Silva Delfino" userId="S::joao.h@gec.inatel.br::f6ce0d2e-2863-45a3-833b-ad10784d7f8a" providerId="AD" clId="Web-{D6437CB9-0CBA-2B18-16A5-A3B54C58B9E1}" dt="2022-08-01T14:07:23.270" v="234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D6437CB9-0CBA-2B18-16A5-A3B54C58B9E1}" dt="2022-08-01T13:57:53.087" v="150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João Henrique Silva Delfino" userId="S::joao.h@gec.inatel.br::f6ce0d2e-2863-45a3-833b-ad10784d7f8a" providerId="AD" clId="Web-{D6437CB9-0CBA-2B18-16A5-A3B54C58B9E1}" dt="2022-08-01T13:57:44.321" v="148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D6437CB9-0CBA-2B18-16A5-A3B54C58B9E1}" dt="2022-08-01T14:06:18.144" v="221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D6437CB9-0CBA-2B18-16A5-A3B54C58B9E1}" dt="2022-08-01T13:57:47.165" v="149"/>
          <ac:spMkLst>
            <pc:docMk/>
            <pc:sldMk cId="109857222" sldId="256"/>
            <ac:spMk id="8" creationId="{10D6EB16-F417-F55F-DF80-49BEA6C34246}"/>
          </ac:spMkLst>
        </pc:spChg>
        <pc:spChg chg="del mod">
          <ac:chgData name="João Henrique Silva Delfino" userId="S::joao.h@gec.inatel.br::f6ce0d2e-2863-45a3-833b-ad10784d7f8a" providerId="AD" clId="Web-{D6437CB9-0CBA-2B18-16A5-A3B54C58B9E1}" dt="2022-08-01T14:06:51.535" v="223"/>
          <ac:spMkLst>
            <pc:docMk/>
            <pc:sldMk cId="109857222" sldId="256"/>
            <ac:spMk id="9" creationId="{6C41CE76-29E5-392F-77D0-4411DC9A55EF}"/>
          </ac:spMkLst>
        </pc:spChg>
        <pc:spChg chg="add mod">
          <ac:chgData name="João Henrique Silva Delfino" userId="S::joao.h@gec.inatel.br::f6ce0d2e-2863-45a3-833b-ad10784d7f8a" providerId="AD" clId="Web-{D6437CB9-0CBA-2B18-16A5-A3B54C58B9E1}" dt="2022-08-01T14:07:23.270" v="234" actId="14100"/>
          <ac:spMkLst>
            <pc:docMk/>
            <pc:sldMk cId="109857222" sldId="256"/>
            <ac:spMk id="10" creationId="{816428CA-6081-1A2D-3577-7FDC6ED09B65}"/>
          </ac:spMkLst>
        </pc:spChg>
      </pc:sldChg>
      <pc:sldChg chg="addSp delSp modSp add del">
        <pc:chgData name="João Henrique Silva Delfino" userId="S::joao.h@gec.inatel.br::f6ce0d2e-2863-45a3-833b-ad10784d7f8a" providerId="AD" clId="Web-{D6437CB9-0CBA-2B18-16A5-A3B54C58B9E1}" dt="2022-08-01T13:48:12.778" v="101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D6437CB9-0CBA-2B18-16A5-A3B54C58B9E1}" dt="2022-08-01T13:38:16.969" v="18"/>
          <ac:spMkLst>
            <pc:docMk/>
            <pc:sldMk cId="3391167486" sldId="257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D6437CB9-0CBA-2B18-16A5-A3B54C58B9E1}" dt="2022-08-01T13:38:18.172" v="19"/>
          <ac:spMkLst>
            <pc:docMk/>
            <pc:sldMk cId="3391167486" sldId="25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D6437CB9-0CBA-2B18-16A5-A3B54C58B9E1}" dt="2022-08-01T13:38:19.157" v="20"/>
          <ac:picMkLst>
            <pc:docMk/>
            <pc:sldMk cId="3391167486" sldId="257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D6437CB9-0CBA-2B18-16A5-A3B54C58B9E1}" dt="2022-08-01T13:40:37.582" v="26" actId="1076"/>
          <ac:picMkLst>
            <pc:docMk/>
            <pc:sldMk cId="3391167486" sldId="257"/>
            <ac:picMk id="3" creationId="{B20C0B2F-F58B-1865-697D-19F7E7BC36E9}"/>
          </ac:picMkLst>
        </pc:picChg>
      </pc:sldChg>
      <pc:sldChg chg="del">
        <pc:chgData name="João Henrique Silva Delfino" userId="S::joao.h@gec.inatel.br::f6ce0d2e-2863-45a3-833b-ad10784d7f8a" providerId="AD" clId="Web-{D6437CB9-0CBA-2B18-16A5-A3B54C58B9E1}" dt="2022-08-01T13:48:08.856" v="97"/>
        <pc:sldMkLst>
          <pc:docMk/>
          <pc:sldMk cId="1448040707" sldId="260"/>
        </pc:sldMkLst>
      </pc:sldChg>
      <pc:sldChg chg="del">
        <pc:chgData name="João Henrique Silva Delfino" userId="S::joao.h@gec.inatel.br::f6ce0d2e-2863-45a3-833b-ad10784d7f8a" providerId="AD" clId="Web-{D6437CB9-0CBA-2B18-16A5-A3B54C58B9E1}" dt="2022-08-01T13:48:09.716" v="98"/>
        <pc:sldMkLst>
          <pc:docMk/>
          <pc:sldMk cId="1975399290" sldId="261"/>
        </pc:sldMkLst>
      </pc:sldChg>
      <pc:sldChg chg="del">
        <pc:chgData name="João Henrique Silva Delfino" userId="S::joao.h@gec.inatel.br::f6ce0d2e-2863-45a3-833b-ad10784d7f8a" providerId="AD" clId="Web-{D6437CB9-0CBA-2B18-16A5-A3B54C58B9E1}" dt="2022-08-01T13:48:10.044" v="99"/>
        <pc:sldMkLst>
          <pc:docMk/>
          <pc:sldMk cId="2113612710" sldId="262"/>
        </pc:sldMkLst>
      </pc:sldChg>
      <pc:sldChg chg="addSp delSp modSp add ord replId">
        <pc:chgData name="João Henrique Silva Delfino" userId="S::joao.h@gec.inatel.br::f6ce0d2e-2863-45a3-833b-ad10784d7f8a" providerId="AD" clId="Web-{D6437CB9-0CBA-2B18-16A5-A3B54C58B9E1}" dt="2022-08-01T13:47:55.778" v="96" actId="1076"/>
        <pc:sldMkLst>
          <pc:docMk/>
          <pc:sldMk cId="2409274932" sldId="263"/>
        </pc:sldMkLst>
        <pc:spChg chg="add mod">
          <ac:chgData name="João Henrique Silva Delfino" userId="S::joao.h@gec.inatel.br::f6ce0d2e-2863-45a3-833b-ad10784d7f8a" providerId="AD" clId="Web-{D6437CB9-0CBA-2B18-16A5-A3B54C58B9E1}" dt="2022-08-01T13:47:55.778" v="96" actId="1076"/>
          <ac:spMkLst>
            <pc:docMk/>
            <pc:sldMk cId="2409274932" sldId="263"/>
            <ac:spMk id="7" creationId="{275532E3-B822-BA24-A76D-D2F6DB730ED2}"/>
          </ac:spMkLst>
        </pc:spChg>
        <pc:spChg chg="add mod">
          <ac:chgData name="João Henrique Silva Delfino" userId="S::joao.h@gec.inatel.br::f6ce0d2e-2863-45a3-833b-ad10784d7f8a" providerId="AD" clId="Web-{D6437CB9-0CBA-2B18-16A5-A3B54C58B9E1}" dt="2022-08-01T13:45:53.619" v="72"/>
          <ac:spMkLst>
            <pc:docMk/>
            <pc:sldMk cId="2409274932" sldId="263"/>
            <ac:spMk id="8" creationId="{534FE18C-2B9A-3224-AF5C-788587E77362}"/>
          </ac:spMkLst>
        </pc:spChg>
        <pc:spChg chg="add mod">
          <ac:chgData name="João Henrique Silva Delfino" userId="S::joao.h@gec.inatel.br::f6ce0d2e-2863-45a3-833b-ad10784d7f8a" providerId="AD" clId="Web-{D6437CB9-0CBA-2B18-16A5-A3B54C58B9E1}" dt="2022-08-01T13:47:52.340" v="95" actId="1076"/>
          <ac:spMkLst>
            <pc:docMk/>
            <pc:sldMk cId="2409274932" sldId="263"/>
            <ac:spMk id="9" creationId="{83015109-E1A8-6A81-F70E-A10BEBC29EC7}"/>
          </ac:spMkLst>
        </pc:spChg>
        <pc:picChg chg="add mod">
          <ac:chgData name="João Henrique Silva Delfino" userId="S::joao.h@gec.inatel.br::f6ce0d2e-2863-45a3-833b-ad10784d7f8a" providerId="AD" clId="Web-{D6437CB9-0CBA-2B18-16A5-A3B54C58B9E1}" dt="2022-08-01T13:45:06.196" v="64" actId="1076"/>
          <ac:picMkLst>
            <pc:docMk/>
            <pc:sldMk cId="2409274932" sldId="263"/>
            <ac:picMk id="2" creationId="{2C062664-7811-B6BE-7C82-079FB2C5DEC8}"/>
          </ac:picMkLst>
        </pc:picChg>
        <pc:picChg chg="del">
          <ac:chgData name="João Henrique Silva Delfino" userId="S::joao.h@gec.inatel.br::f6ce0d2e-2863-45a3-833b-ad10784d7f8a" providerId="AD" clId="Web-{D6437CB9-0CBA-2B18-16A5-A3B54C58B9E1}" dt="2022-08-01T13:40:50.334" v="29"/>
          <ac:picMkLst>
            <pc:docMk/>
            <pc:sldMk cId="2409274932" sldId="263"/>
            <ac:picMk id="3" creationId="{B20C0B2F-F58B-1865-697D-19F7E7BC36E9}"/>
          </ac:picMkLst>
        </pc:picChg>
      </pc:sldChg>
      <pc:sldChg chg="addSp delSp modSp add replId">
        <pc:chgData name="João Henrique Silva Delfino" userId="S::joao.h@gec.inatel.br::f6ce0d2e-2863-45a3-833b-ad10784d7f8a" providerId="AD" clId="Web-{D6437CB9-0CBA-2B18-16A5-A3B54C58B9E1}" dt="2022-08-01T13:50:30.703" v="120" actId="1076"/>
        <pc:sldMkLst>
          <pc:docMk/>
          <pc:sldMk cId="2794084766" sldId="264"/>
        </pc:sldMkLst>
        <pc:spChg chg="add mod">
          <ac:chgData name="João Henrique Silva Delfino" userId="S::joao.h@gec.inatel.br::f6ce0d2e-2863-45a3-833b-ad10784d7f8a" providerId="AD" clId="Web-{D6437CB9-0CBA-2B18-16A5-A3B54C58B9E1}" dt="2022-08-01T13:50:30.703" v="120" actId="1076"/>
          <ac:spMkLst>
            <pc:docMk/>
            <pc:sldMk cId="2794084766" sldId="264"/>
            <ac:spMk id="7" creationId="{1334E325-B08B-DA6F-FFFF-4D9EDDCC1844}"/>
          </ac:spMkLst>
        </pc:spChg>
        <pc:picChg chg="del">
          <ac:chgData name="João Henrique Silva Delfino" userId="S::joao.h@gec.inatel.br::f6ce0d2e-2863-45a3-833b-ad10784d7f8a" providerId="AD" clId="Web-{D6437CB9-0CBA-2B18-16A5-A3B54C58B9E1}" dt="2022-08-01T13:50:09.562" v="115"/>
          <ac:picMkLst>
            <pc:docMk/>
            <pc:sldMk cId="2794084766" sldId="264"/>
            <ac:picMk id="3" creationId="{B20C0B2F-F58B-1865-697D-19F7E7BC36E9}"/>
          </ac:picMkLst>
        </pc:picChg>
      </pc:sldChg>
      <pc:sldChg chg="addSp delSp modSp add replId">
        <pc:chgData name="João Henrique Silva Delfino" userId="S::joao.h@gec.inatel.br::f6ce0d2e-2863-45a3-833b-ad10784d7f8a" providerId="AD" clId="Web-{D6437CB9-0CBA-2B18-16A5-A3B54C58B9E1}" dt="2022-08-01T14:13:45.887" v="342" actId="1076"/>
        <pc:sldMkLst>
          <pc:docMk/>
          <pc:sldMk cId="1401299611" sldId="265"/>
        </pc:sldMkLst>
        <pc:spChg chg="add mod">
          <ac:chgData name="João Henrique Silva Delfino" userId="S::joao.h@gec.inatel.br::f6ce0d2e-2863-45a3-833b-ad10784d7f8a" providerId="AD" clId="Web-{D6437CB9-0CBA-2B18-16A5-A3B54C58B9E1}" dt="2022-08-01T13:59:28.604" v="180" actId="14100"/>
          <ac:spMkLst>
            <pc:docMk/>
            <pc:sldMk cId="1401299611" sldId="265"/>
            <ac:spMk id="2" creationId="{59A9A9F6-9A0A-8CE2-7931-B5A03C0CEE02}"/>
          </ac:spMkLst>
        </pc:spChg>
        <pc:spChg chg="add mod">
          <ac:chgData name="João Henrique Silva Delfino" userId="S::joao.h@gec.inatel.br::f6ce0d2e-2863-45a3-833b-ad10784d7f8a" providerId="AD" clId="Web-{D6437CB9-0CBA-2B18-16A5-A3B54C58B9E1}" dt="2022-08-01T14:13:45.887" v="342" actId="1076"/>
          <ac:spMkLst>
            <pc:docMk/>
            <pc:sldMk cId="1401299611" sldId="265"/>
            <ac:spMk id="7" creationId="{8B40684C-9A66-6BEF-E84F-6475FB2F2664}"/>
          </ac:spMkLst>
        </pc:spChg>
        <pc:spChg chg="add mod">
          <ac:chgData name="João Henrique Silva Delfino" userId="S::joao.h@gec.inatel.br::f6ce0d2e-2863-45a3-833b-ad10784d7f8a" providerId="AD" clId="Web-{D6437CB9-0CBA-2B18-16A5-A3B54C58B9E1}" dt="2022-08-01T14:02:17.545" v="202" actId="20577"/>
          <ac:spMkLst>
            <pc:docMk/>
            <pc:sldMk cId="1401299611" sldId="265"/>
            <ac:spMk id="8" creationId="{63B34F03-DB6D-34C6-4F4F-4371A8095265}"/>
          </ac:spMkLst>
        </pc:spChg>
        <pc:picChg chg="del">
          <ac:chgData name="João Henrique Silva Delfino" userId="S::joao.h@gec.inatel.br::f6ce0d2e-2863-45a3-833b-ad10784d7f8a" providerId="AD" clId="Web-{D6437CB9-0CBA-2B18-16A5-A3B54C58B9E1}" dt="2022-08-01T13:55:57.475" v="122"/>
          <ac:picMkLst>
            <pc:docMk/>
            <pc:sldMk cId="1401299611" sldId="265"/>
            <ac:picMk id="3" creationId="{B20C0B2F-F58B-1865-697D-19F7E7BC36E9}"/>
          </ac:picMkLst>
        </pc:picChg>
        <pc:picChg chg="add mod">
          <ac:chgData name="João Henrique Silva Delfino" userId="S::joao.h@gec.inatel.br::f6ce0d2e-2863-45a3-833b-ad10784d7f8a" providerId="AD" clId="Web-{D6437CB9-0CBA-2B18-16A5-A3B54C58B9E1}" dt="2022-08-01T14:05:49.315" v="220" actId="1076"/>
          <ac:picMkLst>
            <pc:docMk/>
            <pc:sldMk cId="1401299611" sldId="265"/>
            <ac:picMk id="9" creationId="{8FE8395D-5D81-8A8C-8A4A-6E47C7D47685}"/>
          </ac:picMkLst>
        </pc:picChg>
        <pc:picChg chg="add mod">
          <ac:chgData name="João Henrique Silva Delfino" userId="S::joao.h@gec.inatel.br::f6ce0d2e-2863-45a3-833b-ad10784d7f8a" providerId="AD" clId="Web-{D6437CB9-0CBA-2B18-16A5-A3B54C58B9E1}" dt="2022-08-01T14:05:46.581" v="219" actId="1076"/>
          <ac:picMkLst>
            <pc:docMk/>
            <pc:sldMk cId="1401299611" sldId="265"/>
            <ac:picMk id="10" creationId="{1417ABC1-A9D3-1270-566D-A476F732A75D}"/>
          </ac:picMkLst>
        </pc:picChg>
        <pc:picChg chg="add mod">
          <ac:chgData name="João Henrique Silva Delfino" userId="S::joao.h@gec.inatel.br::f6ce0d2e-2863-45a3-833b-ad10784d7f8a" providerId="AD" clId="Web-{D6437CB9-0CBA-2B18-16A5-A3B54C58B9E1}" dt="2022-08-01T14:05:41.846" v="218" actId="1076"/>
          <ac:picMkLst>
            <pc:docMk/>
            <pc:sldMk cId="1401299611" sldId="265"/>
            <ac:picMk id="11" creationId="{61396672-CE06-5398-EFCE-EC2B5D731900}"/>
          </ac:picMkLst>
        </pc:picChg>
      </pc:sldChg>
      <pc:sldChg chg="addSp delSp modSp add replId">
        <pc:chgData name="João Henrique Silva Delfino" userId="S::joao.h@gec.inatel.br::f6ce0d2e-2863-45a3-833b-ad10784d7f8a" providerId="AD" clId="Web-{D6437CB9-0CBA-2B18-16A5-A3B54C58B9E1}" dt="2022-08-01T14:14:02.012" v="345" actId="20577"/>
        <pc:sldMkLst>
          <pc:docMk/>
          <pc:sldMk cId="3318325712" sldId="266"/>
        </pc:sldMkLst>
        <pc:spChg chg="mod">
          <ac:chgData name="João Henrique Silva Delfino" userId="S::joao.h@gec.inatel.br::f6ce0d2e-2863-45a3-833b-ad10784d7f8a" providerId="AD" clId="Web-{D6437CB9-0CBA-2B18-16A5-A3B54C58B9E1}" dt="2022-08-01T14:09:13.194" v="259" actId="20577"/>
          <ac:spMkLst>
            <pc:docMk/>
            <pc:sldMk cId="3318325712" sldId="266"/>
            <ac:spMk id="2" creationId="{59A9A9F6-9A0A-8CE2-7931-B5A03C0CEE02}"/>
          </ac:spMkLst>
        </pc:spChg>
        <pc:spChg chg="del">
          <ac:chgData name="João Henrique Silva Delfino" userId="S::joao.h@gec.inatel.br::f6ce0d2e-2863-45a3-833b-ad10784d7f8a" providerId="AD" clId="Web-{D6437CB9-0CBA-2B18-16A5-A3B54C58B9E1}" dt="2022-08-01T14:09:49.664" v="261"/>
          <ac:spMkLst>
            <pc:docMk/>
            <pc:sldMk cId="3318325712" sldId="266"/>
            <ac:spMk id="7" creationId="{8B40684C-9A66-6BEF-E84F-6475FB2F2664}"/>
          </ac:spMkLst>
        </pc:spChg>
        <pc:spChg chg="del">
          <ac:chgData name="João Henrique Silva Delfino" userId="S::joao.h@gec.inatel.br::f6ce0d2e-2863-45a3-833b-ad10784d7f8a" providerId="AD" clId="Web-{D6437CB9-0CBA-2B18-16A5-A3B54C58B9E1}" dt="2022-08-01T14:09:46.742" v="260"/>
          <ac:spMkLst>
            <pc:docMk/>
            <pc:sldMk cId="3318325712" sldId="266"/>
            <ac:spMk id="8" creationId="{63B34F03-DB6D-34C6-4F4F-4371A8095265}"/>
          </ac:spMkLst>
        </pc:spChg>
        <pc:spChg chg="add mod">
          <ac:chgData name="João Henrique Silva Delfino" userId="S::joao.h@gec.inatel.br::f6ce0d2e-2863-45a3-833b-ad10784d7f8a" providerId="AD" clId="Web-{D6437CB9-0CBA-2B18-16A5-A3B54C58B9E1}" dt="2022-08-01T14:14:02.012" v="345" actId="20577"/>
          <ac:spMkLst>
            <pc:docMk/>
            <pc:sldMk cId="3318325712" sldId="266"/>
            <ac:spMk id="12" creationId="{F04E2043-FD40-4DE7-B43F-98B457B9752A}"/>
          </ac:spMkLst>
        </pc:spChg>
        <pc:picChg chg="del">
          <ac:chgData name="João Henrique Silva Delfino" userId="S::joao.h@gec.inatel.br::f6ce0d2e-2863-45a3-833b-ad10784d7f8a" providerId="AD" clId="Web-{D6437CB9-0CBA-2B18-16A5-A3B54C58B9E1}" dt="2022-08-01T14:09:50.960" v="262"/>
          <ac:picMkLst>
            <pc:docMk/>
            <pc:sldMk cId="3318325712" sldId="266"/>
            <ac:picMk id="9" creationId="{8FE8395D-5D81-8A8C-8A4A-6E47C7D47685}"/>
          </ac:picMkLst>
        </pc:picChg>
        <pc:picChg chg="del">
          <ac:chgData name="João Henrique Silva Delfino" userId="S::joao.h@gec.inatel.br::f6ce0d2e-2863-45a3-833b-ad10784d7f8a" providerId="AD" clId="Web-{D6437CB9-0CBA-2B18-16A5-A3B54C58B9E1}" dt="2022-08-01T14:09:51.554" v="263"/>
          <ac:picMkLst>
            <pc:docMk/>
            <pc:sldMk cId="3318325712" sldId="266"/>
            <ac:picMk id="10" creationId="{1417ABC1-A9D3-1270-566D-A476F732A75D}"/>
          </ac:picMkLst>
        </pc:picChg>
        <pc:picChg chg="del">
          <ac:chgData name="João Henrique Silva Delfino" userId="S::joao.h@gec.inatel.br::f6ce0d2e-2863-45a3-833b-ad10784d7f8a" providerId="AD" clId="Web-{D6437CB9-0CBA-2B18-16A5-A3B54C58B9E1}" dt="2022-08-01T14:09:52.179" v="264"/>
          <ac:picMkLst>
            <pc:docMk/>
            <pc:sldMk cId="3318325712" sldId="266"/>
            <ac:picMk id="11" creationId="{61396672-CE06-5398-EFCE-EC2B5D731900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DA31835A-344F-79D4-F352-3E76E139CA79}"/>
    <pc:docChg chg="addSld modSld">
      <pc:chgData name="João Henrique Silva Delfino" userId="S::joao.h@gec.inatel.br::f6ce0d2e-2863-45a3-833b-ad10784d7f8a" providerId="AD" clId="Web-{DA31835A-344F-79D4-F352-3E76E139CA79}" dt="2022-08-01T15:50:05.779" v="136" actId="1076"/>
      <pc:docMkLst>
        <pc:docMk/>
      </pc:docMkLst>
      <pc:sldChg chg="addSp delSp modSp">
        <pc:chgData name="João Henrique Silva Delfino" userId="S::joao.h@gec.inatel.br::f6ce0d2e-2863-45a3-833b-ad10784d7f8a" providerId="AD" clId="Web-{DA31835A-344F-79D4-F352-3E76E139CA79}" dt="2022-08-01T15:10:11.555" v="103" actId="20577"/>
        <pc:sldMkLst>
          <pc:docMk/>
          <pc:sldMk cId="2409274932" sldId="263"/>
        </pc:sldMkLst>
        <pc:spChg chg="mod">
          <ac:chgData name="João Henrique Silva Delfino" userId="S::joao.h@gec.inatel.br::f6ce0d2e-2863-45a3-833b-ad10784d7f8a" providerId="AD" clId="Web-{DA31835A-344F-79D4-F352-3E76E139CA79}" dt="2022-08-01T14:58:06.541" v="8" actId="1076"/>
          <ac:spMkLst>
            <pc:docMk/>
            <pc:sldMk cId="2409274932" sldId="263"/>
            <ac:spMk id="7" creationId="{275532E3-B822-BA24-A76D-D2F6DB730ED2}"/>
          </ac:spMkLst>
        </pc:spChg>
        <pc:spChg chg="mod">
          <ac:chgData name="João Henrique Silva Delfino" userId="S::joao.h@gec.inatel.br::f6ce0d2e-2863-45a3-833b-ad10784d7f8a" providerId="AD" clId="Web-{DA31835A-344F-79D4-F352-3E76E139CA79}" dt="2022-08-01T14:57:45.150" v="4" actId="1076"/>
          <ac:spMkLst>
            <pc:docMk/>
            <pc:sldMk cId="2409274932" sldId="263"/>
            <ac:spMk id="8" creationId="{534FE18C-2B9A-3224-AF5C-788587E77362}"/>
          </ac:spMkLst>
        </pc:spChg>
        <pc:spChg chg="mod">
          <ac:chgData name="João Henrique Silva Delfino" userId="S::joao.h@gec.inatel.br::f6ce0d2e-2863-45a3-833b-ad10784d7f8a" providerId="AD" clId="Web-{DA31835A-344F-79D4-F352-3E76E139CA79}" dt="2022-08-01T14:57:29.025" v="2" actId="1076"/>
          <ac:spMkLst>
            <pc:docMk/>
            <pc:sldMk cId="2409274932" sldId="263"/>
            <ac:spMk id="9" creationId="{83015109-E1A8-6A81-F70E-A10BEBC29EC7}"/>
          </ac:spMkLst>
        </pc:spChg>
        <pc:spChg chg="add mod">
          <ac:chgData name="João Henrique Silva Delfino" userId="S::joao.h@gec.inatel.br::f6ce0d2e-2863-45a3-833b-ad10784d7f8a" providerId="AD" clId="Web-{DA31835A-344F-79D4-F352-3E76E139CA79}" dt="2022-08-01T15:09:08.054" v="92"/>
          <ac:spMkLst>
            <pc:docMk/>
            <pc:sldMk cId="2409274932" sldId="263"/>
            <ac:spMk id="99" creationId="{62705DA2-CF52-6803-BB7E-37A364C8FCD1}"/>
          </ac:spMkLst>
        </pc:spChg>
        <pc:spChg chg="add mod">
          <ac:chgData name="João Henrique Silva Delfino" userId="S::joao.h@gec.inatel.br::f6ce0d2e-2863-45a3-833b-ad10784d7f8a" providerId="AD" clId="Web-{DA31835A-344F-79D4-F352-3E76E139CA79}" dt="2022-08-01T15:08:57.522" v="90"/>
          <ac:spMkLst>
            <pc:docMk/>
            <pc:sldMk cId="2409274932" sldId="263"/>
            <ac:spMk id="101" creationId="{9DBF6A4E-74AD-126D-E09B-030E5BA92D20}"/>
          </ac:spMkLst>
        </pc:spChg>
        <pc:spChg chg="add mod">
          <ac:chgData name="João Henrique Silva Delfino" userId="S::joao.h@gec.inatel.br::f6ce0d2e-2863-45a3-833b-ad10784d7f8a" providerId="AD" clId="Web-{DA31835A-344F-79D4-F352-3E76E139CA79}" dt="2022-08-01T15:09:04.319" v="91"/>
          <ac:spMkLst>
            <pc:docMk/>
            <pc:sldMk cId="2409274932" sldId="263"/>
            <ac:spMk id="102" creationId="{4065C71E-38B2-676B-C6DB-12333C8EC418}"/>
          </ac:spMkLst>
        </pc:spChg>
        <pc:spChg chg="add mod">
          <ac:chgData name="João Henrique Silva Delfino" userId="S::joao.h@gec.inatel.br::f6ce0d2e-2863-45a3-833b-ad10784d7f8a" providerId="AD" clId="Web-{DA31835A-344F-79D4-F352-3E76E139CA79}" dt="2022-08-01T15:10:06.992" v="102" actId="20577"/>
          <ac:spMkLst>
            <pc:docMk/>
            <pc:sldMk cId="2409274932" sldId="263"/>
            <ac:spMk id="106" creationId="{8EAEB0EB-EEEA-BE0D-0192-832AF017DA6C}"/>
          </ac:spMkLst>
        </pc:spChg>
        <pc:spChg chg="add mod">
          <ac:chgData name="João Henrique Silva Delfino" userId="S::joao.h@gec.inatel.br::f6ce0d2e-2863-45a3-833b-ad10784d7f8a" providerId="AD" clId="Web-{DA31835A-344F-79D4-F352-3E76E139CA79}" dt="2022-08-01T15:10:11.555" v="103" actId="20577"/>
          <ac:spMkLst>
            <pc:docMk/>
            <pc:sldMk cId="2409274932" sldId="263"/>
            <ac:spMk id="107" creationId="{C316EFE8-9B98-D4B9-C86E-E3BBD5624EC4}"/>
          </ac:spMkLst>
        </pc:spChg>
        <pc:graphicFrameChg chg="add del mod modGraphic">
          <ac:chgData name="João Henrique Silva Delfino" userId="S::joao.h@gec.inatel.br::f6ce0d2e-2863-45a3-833b-ad10784d7f8a" providerId="AD" clId="Web-{DA31835A-344F-79D4-F352-3E76E139CA79}" dt="2022-08-01T15:01:53.952" v="14"/>
          <ac:graphicFrameMkLst>
            <pc:docMk/>
            <pc:sldMk cId="2409274932" sldId="263"/>
            <ac:graphicFrameMk id="3" creationId="{7594050B-CBA6-515C-B0D4-A942721C0FEF}"/>
          </ac:graphicFrameMkLst>
        </pc:graphicFrameChg>
        <pc:graphicFrameChg chg="add del mod modGraphic">
          <ac:chgData name="João Henrique Silva Delfino" userId="S::joao.h@gec.inatel.br::f6ce0d2e-2863-45a3-833b-ad10784d7f8a" providerId="AD" clId="Web-{DA31835A-344F-79D4-F352-3E76E139CA79}" dt="2022-08-01T15:02:35.843" v="17"/>
          <ac:graphicFrameMkLst>
            <pc:docMk/>
            <pc:sldMk cId="2409274932" sldId="263"/>
            <ac:graphicFrameMk id="82" creationId="{30FEA67E-043D-908B-8747-10639534B8D2}"/>
          </ac:graphicFrameMkLst>
        </pc:graphicFrameChg>
        <pc:cxnChg chg="add del mod">
          <ac:chgData name="João Henrique Silva Delfino" userId="S::joao.h@gec.inatel.br::f6ce0d2e-2863-45a3-833b-ad10784d7f8a" providerId="AD" clId="Web-{DA31835A-344F-79D4-F352-3E76E139CA79}" dt="2022-08-01T15:03:32.860" v="28"/>
          <ac:cxnSpMkLst>
            <pc:docMk/>
            <pc:sldMk cId="2409274932" sldId="263"/>
            <ac:cxnSpMk id="100" creationId="{04BFE27D-9115-707F-332E-C8EE7D35D980}"/>
          </ac:cxnSpMkLst>
        </pc:cxnChg>
        <pc:cxnChg chg="add del mod">
          <ac:chgData name="João Henrique Silva Delfino" userId="S::joao.h@gec.inatel.br::f6ce0d2e-2863-45a3-833b-ad10784d7f8a" providerId="AD" clId="Web-{DA31835A-344F-79D4-F352-3E76E139CA79}" dt="2022-08-01T15:05:10.877" v="51"/>
          <ac:cxnSpMkLst>
            <pc:docMk/>
            <pc:sldMk cId="2409274932" sldId="263"/>
            <ac:cxnSpMk id="103" creationId="{8928DB84-BF88-2A72-155C-DAE8B64BAD0A}"/>
          </ac:cxnSpMkLst>
        </pc:cxnChg>
        <pc:cxnChg chg="add mod">
          <ac:chgData name="João Henrique Silva Delfino" userId="S::joao.h@gec.inatel.br::f6ce0d2e-2863-45a3-833b-ad10784d7f8a" providerId="AD" clId="Web-{DA31835A-344F-79D4-F352-3E76E139CA79}" dt="2022-08-01T15:06:01.081" v="59" actId="14100"/>
          <ac:cxnSpMkLst>
            <pc:docMk/>
            <pc:sldMk cId="2409274932" sldId="263"/>
            <ac:cxnSpMk id="104" creationId="{1E22A996-FBA9-C7A6-D473-457E1205996A}"/>
          </ac:cxnSpMkLst>
        </pc:cxnChg>
        <pc:cxnChg chg="add mod">
          <ac:chgData name="João Henrique Silva Delfino" userId="S::joao.h@gec.inatel.br::f6ce0d2e-2863-45a3-833b-ad10784d7f8a" providerId="AD" clId="Web-{DA31835A-344F-79D4-F352-3E76E139CA79}" dt="2022-08-01T15:06:52.973" v="67" actId="14100"/>
          <ac:cxnSpMkLst>
            <pc:docMk/>
            <pc:sldMk cId="2409274932" sldId="263"/>
            <ac:cxnSpMk id="105" creationId="{8D52CDE2-DE7C-12D8-C0B6-84FACF62F3E6}"/>
          </ac:cxnSpMkLst>
        </pc:cxnChg>
      </pc:sldChg>
      <pc:sldChg chg="addSp modSp add replId">
        <pc:chgData name="João Henrique Silva Delfino" userId="S::joao.h@gec.inatel.br::f6ce0d2e-2863-45a3-833b-ad10784d7f8a" providerId="AD" clId="Web-{DA31835A-344F-79D4-F352-3E76E139CA79}" dt="2022-08-01T15:50:05.779" v="136" actId="1076"/>
        <pc:sldMkLst>
          <pc:docMk/>
          <pc:sldMk cId="534160419" sldId="267"/>
        </pc:sldMkLst>
        <pc:spChg chg="mod">
          <ac:chgData name="João Henrique Silva Delfino" userId="S::joao.h@gec.inatel.br::f6ce0d2e-2863-45a3-833b-ad10784d7f8a" providerId="AD" clId="Web-{DA31835A-344F-79D4-F352-3E76E139CA79}" dt="2022-08-01T15:46:22.931" v="126" actId="14100"/>
          <ac:spMkLst>
            <pc:docMk/>
            <pc:sldMk cId="534160419" sldId="267"/>
            <ac:spMk id="2" creationId="{59A9A9F6-9A0A-8CE2-7931-B5A03C0CEE02}"/>
          </ac:spMkLst>
        </pc:spChg>
        <pc:spChg chg="mod">
          <ac:chgData name="João Henrique Silva Delfino" userId="S::joao.h@gec.inatel.br::f6ce0d2e-2863-45a3-833b-ad10784d7f8a" providerId="AD" clId="Web-{DA31835A-344F-79D4-F352-3E76E139CA79}" dt="2022-08-01T15:46:39.166" v="131" actId="20577"/>
          <ac:spMkLst>
            <pc:docMk/>
            <pc:sldMk cId="534160419" sldId="267"/>
            <ac:spMk id="12" creationId="{F04E2043-FD40-4DE7-B43F-98B457B9752A}"/>
          </ac:spMkLst>
        </pc:spChg>
        <pc:picChg chg="add mod">
          <ac:chgData name="João Henrique Silva Delfino" userId="S::joao.h@gec.inatel.br::f6ce0d2e-2863-45a3-833b-ad10784d7f8a" providerId="AD" clId="Web-{DA31835A-344F-79D4-F352-3E76E139CA79}" dt="2022-08-01T15:50:05.779" v="136" actId="1076"/>
          <ac:picMkLst>
            <pc:docMk/>
            <pc:sldMk cId="534160419" sldId="267"/>
            <ac:picMk id="3" creationId="{A0B9B711-826A-FB39-03A6-81435991E9D7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7" y="2761200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Introdução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428CA-6081-1A2D-3577-7FDC6ED09B65}"/>
              </a:ext>
            </a:extLst>
          </p:cNvPr>
          <p:cNvSpPr txBox="1"/>
          <p:nvPr/>
        </p:nvSpPr>
        <p:spPr>
          <a:xfrm>
            <a:off x="8953199" y="6494671"/>
            <a:ext cx="8217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ahnschrift"/>
                <a:cs typeface="Calibri Light"/>
              </a:rPr>
              <a:t>João Henrique Silva Delfino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C062664-7811-B6BE-7C82-079FB2C5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33" y="1581326"/>
            <a:ext cx="5431764" cy="3982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532E3-B822-BA24-A76D-D2F6DB730ED2}"/>
              </a:ext>
            </a:extLst>
          </p:cNvPr>
          <p:cNvSpPr txBox="1"/>
          <p:nvPr/>
        </p:nvSpPr>
        <p:spPr>
          <a:xfrm>
            <a:off x="195891" y="1424857"/>
            <a:ext cx="66402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NL1 = </a:t>
            </a:r>
            <a:r>
              <a:rPr lang="en-US" sz="22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média</a:t>
            </a:r>
            <a:r>
              <a:rPr lang="en-US" sz="22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dos </a:t>
            </a:r>
            <a:r>
              <a:rPr lang="en-US" sz="22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relatórios</a:t>
            </a:r>
            <a:endParaRPr lang="en-US" sz="2200" b="1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2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NL2 = </a:t>
            </a:r>
            <a:r>
              <a:rPr lang="en-US" sz="22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média</a:t>
            </a:r>
            <a:r>
              <a:rPr lang="en-US" sz="22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dos </a:t>
            </a:r>
            <a:r>
              <a:rPr lang="en-US" sz="22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relatórios</a:t>
            </a:r>
            <a:r>
              <a:rPr lang="en-US" sz="22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(0.3) + </a:t>
            </a:r>
            <a:r>
              <a:rPr lang="en-US" sz="22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projeto</a:t>
            </a:r>
            <a:r>
              <a:rPr lang="en-US" sz="22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(0.7)</a:t>
            </a:r>
            <a:endParaRPr lang="en-US" sz="22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FE18C-2B9A-3224-AF5C-788587E77362}"/>
              </a:ext>
            </a:extLst>
          </p:cNvPr>
          <p:cNvSpPr txBox="1"/>
          <p:nvPr/>
        </p:nvSpPr>
        <p:spPr>
          <a:xfrm>
            <a:off x="1370640" y="2342911"/>
            <a:ext cx="43159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NPL = 0.3NL1 + 0.7NL2</a:t>
            </a:r>
            <a:endParaRPr lang="en-US" sz="30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15109-E1A8-6A81-F70E-A10BEBC29EC7}"/>
              </a:ext>
            </a:extLst>
          </p:cNvPr>
          <p:cNvSpPr txBox="1"/>
          <p:nvPr/>
        </p:nvSpPr>
        <p:spPr>
          <a:xfrm>
            <a:off x="2903927" y="818610"/>
            <a:ext cx="1270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Notas:</a:t>
            </a:r>
            <a:endParaRPr lang="en-US" sz="24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705DA2-CF52-6803-BB7E-37A364C8FCD1}"/>
              </a:ext>
            </a:extLst>
          </p:cNvPr>
          <p:cNvSpPr/>
          <p:nvPr/>
        </p:nvSpPr>
        <p:spPr>
          <a:xfrm>
            <a:off x="2245744" y="3115574"/>
            <a:ext cx="2386640" cy="920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/>
                <a:ea typeface="Calibri Light"/>
                <a:cs typeface="Calibri Light"/>
              </a:rPr>
              <a:t>Notas</a:t>
            </a:r>
            <a:endParaRPr lang="en-US" b="1" dirty="0">
              <a:latin typeface="Arial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BF6A4E-74AD-126D-E09B-030E5BA92D20}"/>
              </a:ext>
            </a:extLst>
          </p:cNvPr>
          <p:cNvSpPr/>
          <p:nvPr/>
        </p:nvSpPr>
        <p:spPr>
          <a:xfrm>
            <a:off x="664234" y="4826479"/>
            <a:ext cx="2386640" cy="920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latin typeface="Arial"/>
                <a:ea typeface="Calibri Light"/>
                <a:cs typeface="Calibri Light"/>
              </a:rPr>
              <a:t>Relatorios</a:t>
            </a:r>
            <a:endParaRPr lang="en-US" dirty="0" err="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65C71E-38B2-676B-C6DB-12333C8EC418}"/>
              </a:ext>
            </a:extLst>
          </p:cNvPr>
          <p:cNvSpPr/>
          <p:nvPr/>
        </p:nvSpPr>
        <p:spPr>
          <a:xfrm>
            <a:off x="3712234" y="4826480"/>
            <a:ext cx="2386640" cy="920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latin typeface="Arial"/>
                <a:ea typeface="Calibri Light"/>
                <a:cs typeface="Calibri Light"/>
              </a:rPr>
              <a:t>Projeto</a:t>
            </a:r>
            <a:endParaRPr lang="en-US" dirty="0" err="1"/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1E22A996-FBA9-C7A6-D473-457E1205996A}"/>
              </a:ext>
            </a:extLst>
          </p:cNvPr>
          <p:cNvCxnSpPr/>
          <p:nvPr/>
        </p:nvCxnSpPr>
        <p:spPr>
          <a:xfrm flipH="1">
            <a:off x="1849109" y="4033029"/>
            <a:ext cx="1069673" cy="79938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D52CDE2-DE7C-12D8-C0B6-84FACF62F3E6}"/>
              </a:ext>
            </a:extLst>
          </p:cNvPr>
          <p:cNvCxnSpPr>
            <a:cxnSpLocks/>
          </p:cNvCxnSpPr>
          <p:nvPr/>
        </p:nvCxnSpPr>
        <p:spPr>
          <a:xfrm>
            <a:off x="4011460" y="4033028"/>
            <a:ext cx="885648" cy="799380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EAEB0EB-EEEA-BE0D-0192-832AF017DA6C}"/>
              </a:ext>
            </a:extLst>
          </p:cNvPr>
          <p:cNvSpPr/>
          <p:nvPr/>
        </p:nvSpPr>
        <p:spPr>
          <a:xfrm>
            <a:off x="1954601" y="5570507"/>
            <a:ext cx="1092679" cy="474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0B4C8"/>
                </a:solidFill>
                <a:latin typeface="Arial"/>
                <a:ea typeface="Calibri Light"/>
                <a:cs typeface="Calibri Light"/>
              </a:rPr>
              <a:t>51%</a:t>
            </a:r>
            <a:endParaRPr lang="en-US" b="1">
              <a:solidFill>
                <a:srgbClr val="50B4C8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16EFE8-9B98-D4B9-C86E-E3BBD5624EC4}"/>
              </a:ext>
            </a:extLst>
          </p:cNvPr>
          <p:cNvSpPr/>
          <p:nvPr/>
        </p:nvSpPr>
        <p:spPr>
          <a:xfrm>
            <a:off x="5002600" y="5570506"/>
            <a:ext cx="1092679" cy="474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50B4C8"/>
                </a:solidFill>
                <a:latin typeface="Arial"/>
                <a:ea typeface="Calibri Light"/>
                <a:cs typeface="Calibri Light"/>
              </a:rPr>
              <a:t>49%</a:t>
            </a:r>
            <a:endParaRPr lang="en-US" b="1">
              <a:solidFill>
                <a:srgbClr val="50B4C8"/>
              </a:solidFill>
              <a:latin typeface="Arial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927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B20C0B2F-F58B-1865-697D-19F7E7BC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8" y="677261"/>
            <a:ext cx="7847161" cy="54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9A9F6-9A0A-8CE2-7931-B5A03C0CEE02}"/>
              </a:ext>
            </a:extLst>
          </p:cNvPr>
          <p:cNvSpPr txBox="1"/>
          <p:nvPr/>
        </p:nvSpPr>
        <p:spPr>
          <a:xfrm>
            <a:off x="115017" y="920151"/>
            <a:ext cx="441384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/>
                <a:cs typeface="Calibri Light"/>
              </a:rPr>
              <a:t>O que </a:t>
            </a:r>
            <a:r>
              <a:rPr lang="en-US" sz="2200" b="1" dirty="0" err="1">
                <a:solidFill>
                  <a:schemeClr val="bg1"/>
                </a:solidFill>
                <a:latin typeface="Arial"/>
                <a:cs typeface="Calibri Light"/>
              </a:rPr>
              <a:t>são</a:t>
            </a:r>
            <a:r>
              <a:rPr lang="en-US" sz="2200" b="1" dirty="0">
                <a:solidFill>
                  <a:schemeClr val="bg1"/>
                </a:solidFill>
                <a:latin typeface="Arial"/>
                <a:cs typeface="Calibri Ligh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/>
                <a:cs typeface="Calibri Light"/>
              </a:rPr>
              <a:t>Microcontroladores</a:t>
            </a:r>
            <a:r>
              <a:rPr lang="en-US" sz="2200" b="1" dirty="0">
                <a:solidFill>
                  <a:schemeClr val="bg1"/>
                </a:solidFill>
                <a:latin typeface="Arial"/>
                <a:cs typeface="Calibri Light"/>
              </a:rPr>
              <a:t>?</a:t>
            </a:r>
            <a:endParaRPr lang="en-US" sz="22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0684C-9A66-6BEF-E84F-6475FB2F2664}"/>
              </a:ext>
            </a:extLst>
          </p:cNvPr>
          <p:cNvSpPr txBox="1"/>
          <p:nvPr/>
        </p:nvSpPr>
        <p:spPr>
          <a:xfrm>
            <a:off x="1581507" y="2602301"/>
            <a:ext cx="88852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/>
                <a:cs typeface="Calibri Light"/>
              </a:rPr>
              <a:t>Sistema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Calibri Light"/>
              </a:rPr>
              <a:t>computacional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Calibri Ligh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Calibri Light"/>
              </a:rPr>
              <a:t>completo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Calibri Light"/>
              </a:rPr>
              <a:t>: 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Processador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+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Memória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+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Periféricos</a:t>
            </a:r>
            <a:endParaRPr lang="en-US" sz="2000" b="1">
              <a:solidFill>
                <a:schemeClr val="bg1"/>
              </a:solidFill>
              <a:latin typeface="Arial"/>
              <a:cs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4F03-DB6D-34C6-4F4F-4371A8095265}"/>
              </a:ext>
            </a:extLst>
          </p:cNvPr>
          <p:cNvSpPr txBox="1"/>
          <p:nvPr/>
        </p:nvSpPr>
        <p:spPr>
          <a:xfrm>
            <a:off x="115016" y="1624640"/>
            <a:ext cx="120769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microcontrolador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consiste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um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único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circuito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integrado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reúne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um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núcleo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processador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memórias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voláteis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voláteis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diversos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periféricos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entrada e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dados.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FE8395D-5D81-8A8C-8A4A-6E47C7D4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3351363"/>
            <a:ext cx="2311880" cy="2311880"/>
          </a:xfrm>
          <a:prstGeom prst="rect">
            <a:avLst/>
          </a:prstGeom>
        </p:spPr>
      </p:pic>
      <p:pic>
        <p:nvPicPr>
          <p:cNvPr id="10" name="Picture 10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417ABC1-A9D3-1270-566D-A476F732A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852" y="3415600"/>
            <a:ext cx="3174520" cy="2197780"/>
          </a:xfrm>
          <a:prstGeom prst="rect">
            <a:avLst/>
          </a:prstGeom>
        </p:spPr>
      </p:pic>
      <p:pic>
        <p:nvPicPr>
          <p:cNvPr id="11" name="Picture 11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1396672-CE06-5398-EFCE-EC2B5D731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475" y="3178834"/>
            <a:ext cx="2498786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9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9A9F6-9A0A-8CE2-7931-B5A03C0CEE02}"/>
              </a:ext>
            </a:extLst>
          </p:cNvPr>
          <p:cNvSpPr txBox="1"/>
          <p:nvPr/>
        </p:nvSpPr>
        <p:spPr>
          <a:xfrm>
            <a:off x="115017" y="920151"/>
            <a:ext cx="441384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/>
                <a:cs typeface="Calibri Light"/>
              </a:rPr>
              <a:t>Assembly, C e Wiring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E2043-FD40-4DE7-B43F-98B457B9752A}"/>
              </a:ext>
            </a:extLst>
          </p:cNvPr>
          <p:cNvSpPr txBox="1"/>
          <p:nvPr/>
        </p:nvSpPr>
        <p:spPr>
          <a:xfrm>
            <a:off x="115016" y="1624640"/>
            <a:ext cx="1207697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 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evolução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tecnológica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compiladores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), o 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Assembly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quase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totalmente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substituído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pela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linguagem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Entre as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vantagens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utilizar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linguagem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podemos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citar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Redução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tempo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desenvolvimento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Reuso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Facilidade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manutenção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Portabilidade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problema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um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 é que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mesmo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pode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consumir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muita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memória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reduzir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velocidade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processamento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compiladores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tentam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traduzir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melhor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forma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para o Assembly (antes de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tornarem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máquina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), mas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esse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processo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consegue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mesmo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desempenho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um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escrito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exclusivamente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Assembly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832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9A9F6-9A0A-8CE2-7931-B5A03C0CEE02}"/>
              </a:ext>
            </a:extLst>
          </p:cNvPr>
          <p:cNvSpPr txBox="1"/>
          <p:nvPr/>
        </p:nvSpPr>
        <p:spPr>
          <a:xfrm>
            <a:off x="115017" y="920151"/>
            <a:ext cx="714554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Arial"/>
                <a:cs typeface="Calibri Light"/>
              </a:rPr>
              <a:t>Diferença</a:t>
            </a:r>
            <a:r>
              <a:rPr lang="en-US" sz="2200" b="1" dirty="0">
                <a:solidFill>
                  <a:schemeClr val="bg1"/>
                </a:solidFill>
                <a:latin typeface="Arial"/>
                <a:cs typeface="Calibri Light"/>
              </a:rPr>
              <a:t> entre </a:t>
            </a:r>
            <a:r>
              <a:rPr lang="en-US" sz="2200" b="1" dirty="0" err="1">
                <a:solidFill>
                  <a:schemeClr val="bg1"/>
                </a:solidFill>
                <a:latin typeface="Arial"/>
                <a:cs typeface="Calibri Light"/>
              </a:rPr>
              <a:t>trabalhar</a:t>
            </a:r>
            <a:r>
              <a:rPr lang="en-US" sz="2200" b="1" dirty="0">
                <a:solidFill>
                  <a:schemeClr val="bg1"/>
                </a:solidFill>
                <a:latin typeface="Arial"/>
                <a:cs typeface="Calibri Light"/>
              </a:rPr>
              <a:t> com Assembly, C e Wiring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E2043-FD40-4DE7-B43F-98B457B9752A}"/>
              </a:ext>
            </a:extLst>
          </p:cNvPr>
          <p:cNvSpPr txBox="1"/>
          <p:nvPr/>
        </p:nvSpPr>
        <p:spPr>
          <a:xfrm>
            <a:off x="115016" y="1624640"/>
            <a:ext cx="1207697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Quanto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maior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nível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abstração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maior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espaço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armazenamento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ocupado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pelo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programa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Quanto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maior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nível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abstração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mais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instruções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para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fazer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mesma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coisa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transformando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máquina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);</a:t>
            </a: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Calibri Light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0B9B711-826A-FB39-03A6-81435991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91" y="3059412"/>
            <a:ext cx="4940419" cy="27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34E325-B08B-DA6F-FFFF-4D9EDDCC1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7" y="2761200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Obrigado</a:t>
            </a:r>
            <a:r>
              <a:rPr lang="en-US" sz="8900" dirty="0">
                <a:latin typeface="Bahnschrift"/>
                <a:cs typeface="Calibri Light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847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Metropolitan</vt:lpstr>
      <vt:lpstr>Introdução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413</cp:revision>
  <dcterms:created xsi:type="dcterms:W3CDTF">2022-07-30T16:07:29Z</dcterms:created>
  <dcterms:modified xsi:type="dcterms:W3CDTF">2022-08-01T15:50:10Z</dcterms:modified>
</cp:coreProperties>
</file>