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564950-879D-4CF7-B9EA-8F8F36F9D954}" v="278" dt="2022-07-30T17:03:43.828"/>
    <p1510:client id="{9AB99707-C6B7-E68B-28FE-9A5FC25255ED}" v="1" dt="2022-08-01T12:32:39.363"/>
    <p1510:client id="{F204C1EA-7A96-6563-6C6A-191D4A295746}" v="1519" dt="2022-07-30T20:26:58.942"/>
    <p1510:client id="{FB46130B-F6E3-7403-B0DD-5E9F6A00C860}" v="301" dt="2022-08-21T23:04:48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Henrique Silva Delfino" userId="S::joao.h@gec.inatel.br::f6ce0d2e-2863-45a3-833b-ad10784d7f8a" providerId="AD" clId="Web-{F204C1EA-7A96-6563-6C6A-191D4A295746}"/>
    <pc:docChg chg="addSld delSld modSld sldOrd">
      <pc:chgData name="João Henrique Silva Delfino" userId="S::joao.h@gec.inatel.br::f6ce0d2e-2863-45a3-833b-ad10784d7f8a" providerId="AD" clId="Web-{F204C1EA-7A96-6563-6C6A-191D4A295746}" dt="2022-07-30T20:26:58.926" v="826" actId="20577"/>
      <pc:docMkLst>
        <pc:docMk/>
      </pc:docMkLst>
      <pc:sldChg chg="modSp">
        <pc:chgData name="João Henrique Silva Delfino" userId="S::joao.h@gec.inatel.br::f6ce0d2e-2863-45a3-833b-ad10784d7f8a" providerId="AD" clId="Web-{F204C1EA-7A96-6563-6C6A-191D4A295746}" dt="2022-07-30T19:19:42.422" v="267" actId="20577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F204C1EA-7A96-6563-6C6A-191D4A295746}" dt="2022-07-30T19:05:21.964" v="25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oão Henrique Silva Delfino" userId="S::joao.h@gec.inatel.br::f6ce0d2e-2863-45a3-833b-ad10784d7f8a" providerId="AD" clId="Web-{F204C1EA-7A96-6563-6C6A-191D4A295746}" dt="2022-07-30T19:19:42.422" v="26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">
        <pc:chgData name="João Henrique Silva Delfino" userId="S::joao.h@gec.inatel.br::f6ce0d2e-2863-45a3-833b-ad10784d7f8a" providerId="AD" clId="Web-{F204C1EA-7A96-6563-6C6A-191D4A295746}" dt="2022-07-30T19:03:06.786" v="243" actId="14100"/>
        <pc:sldMkLst>
          <pc:docMk/>
          <pc:sldMk cId="3391167486" sldId="257"/>
        </pc:sldMkLst>
        <pc:spChg chg="mod">
          <ac:chgData name="João Henrique Silva Delfino" userId="S::joao.h@gec.inatel.br::f6ce0d2e-2863-45a3-833b-ad10784d7f8a" providerId="AD" clId="Web-{F204C1EA-7A96-6563-6C6A-191D4A295746}" dt="2022-07-30T19:02:56.301" v="239" actId="20577"/>
          <ac:spMkLst>
            <pc:docMk/>
            <pc:sldMk cId="3391167486" sldId="257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F204C1EA-7A96-6563-6C6A-191D4A295746}" dt="2022-07-30T19:03:06.786" v="243" actId="14100"/>
          <ac:picMkLst>
            <pc:docMk/>
            <pc:sldMk cId="3391167486" sldId="257"/>
            <ac:picMk id="2" creationId="{CC9B62E5-805E-29DC-BC77-BE094FF15C5B}"/>
          </ac:picMkLst>
        </pc:picChg>
      </pc:sldChg>
      <pc:sldChg chg="add del replId">
        <pc:chgData name="João Henrique Silva Delfino" userId="S::joao.h@gec.inatel.br::f6ce0d2e-2863-45a3-833b-ad10784d7f8a" providerId="AD" clId="Web-{F204C1EA-7A96-6563-6C6A-191D4A295746}" dt="2022-07-30T19:20:59.050" v="274"/>
        <pc:sldMkLst>
          <pc:docMk/>
          <pc:sldMk cId="2448595947" sldId="258"/>
        </pc:sldMkLst>
      </pc:sldChg>
      <pc:sldChg chg="addSp delSp modSp add del replId">
        <pc:chgData name="João Henrique Silva Delfino" userId="S::joao.h@gec.inatel.br::f6ce0d2e-2863-45a3-833b-ad10784d7f8a" providerId="AD" clId="Web-{F204C1EA-7A96-6563-6C6A-191D4A295746}" dt="2022-07-30T19:21:45.287" v="296"/>
        <pc:sldMkLst>
          <pc:docMk/>
          <pc:sldMk cId="1803695537" sldId="259"/>
        </pc:sldMkLst>
        <pc:spChg chg="add mod">
          <ac:chgData name="João Henrique Silva Delfino" userId="S::joao.h@gec.inatel.br::f6ce0d2e-2863-45a3-833b-ad10784d7f8a" providerId="AD" clId="Web-{F204C1EA-7A96-6563-6C6A-191D4A295746}" dt="2022-07-30T19:21:42.224" v="295" actId="20577"/>
          <ac:spMkLst>
            <pc:docMk/>
            <pc:sldMk cId="1803695537" sldId="259"/>
            <ac:spMk id="3" creationId="{E2132C00-7334-3BDE-7F88-198ECF7FB72E}"/>
          </ac:spMkLst>
        </pc:spChg>
        <pc:spChg chg="del">
          <ac:chgData name="João Henrique Silva Delfino" userId="S::joao.h@gec.inatel.br::f6ce0d2e-2863-45a3-833b-ad10784d7f8a" providerId="AD" clId="Web-{F204C1EA-7A96-6563-6C6A-191D4A295746}" dt="2022-07-30T19:20:38.393" v="271"/>
          <ac:spMkLst>
            <pc:docMk/>
            <pc:sldMk cId="1803695537" sldId="259"/>
            <ac:spMk id="12" creationId="{2F80F6A0-C019-38AC-F411-F00D736D6EC5}"/>
          </ac:spMkLst>
        </pc:spChg>
        <pc:spChg chg="del">
          <ac:chgData name="João Henrique Silva Delfino" userId="S::joao.h@gec.inatel.br::f6ce0d2e-2863-45a3-833b-ad10784d7f8a" providerId="AD" clId="Web-{F204C1EA-7A96-6563-6C6A-191D4A295746}" dt="2022-07-30T19:20:37.581" v="270"/>
          <ac:spMkLst>
            <pc:docMk/>
            <pc:sldMk cId="1803695537" sldId="259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F204C1EA-7A96-6563-6C6A-191D4A295746}" dt="2022-07-30T19:20:35.768" v="269"/>
          <ac:picMkLst>
            <pc:docMk/>
            <pc:sldMk cId="1803695537" sldId="259"/>
            <ac:picMk id="2" creationId="{CC9B62E5-805E-29DC-BC77-BE094FF15C5B}"/>
          </ac:picMkLst>
        </pc:picChg>
      </pc:sldChg>
      <pc:sldChg chg="modSp add ord replId">
        <pc:chgData name="João Henrique Silva Delfino" userId="S::joao.h@gec.inatel.br::f6ce0d2e-2863-45a3-833b-ad10784d7f8a" providerId="AD" clId="Web-{F204C1EA-7A96-6563-6C6A-191D4A295746}" dt="2022-07-30T19:21:21.207" v="290" actId="20577"/>
        <pc:sldMkLst>
          <pc:docMk/>
          <pc:sldMk cId="1448040707" sldId="260"/>
        </pc:sldMkLst>
        <pc:spChg chg="mod">
          <ac:chgData name="João Henrique Silva Delfino" userId="S::joao.h@gec.inatel.br::f6ce0d2e-2863-45a3-833b-ad10784d7f8a" providerId="AD" clId="Web-{F204C1EA-7A96-6563-6C6A-191D4A295746}" dt="2022-07-30T19:21:06.379" v="278" actId="20577"/>
          <ac:spMkLst>
            <pc:docMk/>
            <pc:sldMk cId="1448040707" sldId="260"/>
            <ac:spMk id="2" creationId="{00000000-0000-0000-0000-000000000000}"/>
          </ac:spMkLst>
        </pc:spChg>
        <pc:spChg chg="mod">
          <ac:chgData name="João Henrique Silva Delfino" userId="S::joao.h@gec.inatel.br::f6ce0d2e-2863-45a3-833b-ad10784d7f8a" providerId="AD" clId="Web-{F204C1EA-7A96-6563-6C6A-191D4A295746}" dt="2022-07-30T19:21:21.207" v="290" actId="20577"/>
          <ac:spMkLst>
            <pc:docMk/>
            <pc:sldMk cId="1448040707" sldId="260"/>
            <ac:spMk id="3" creationId="{00000000-0000-0000-0000-000000000000}"/>
          </ac:spMkLst>
        </pc:spChg>
      </pc:sldChg>
      <pc:sldChg chg="addSp delSp modSp add ord replId addAnim modAnim">
        <pc:chgData name="João Henrique Silva Delfino" userId="S::joao.h@gec.inatel.br::f6ce0d2e-2863-45a3-833b-ad10784d7f8a" providerId="AD" clId="Web-{F204C1EA-7A96-6563-6C6A-191D4A295746}" dt="2022-07-30T19:25:48.101" v="466"/>
        <pc:sldMkLst>
          <pc:docMk/>
          <pc:sldMk cId="1975399290" sldId="261"/>
        </pc:sldMkLst>
        <pc:spChg chg="mod">
          <ac:chgData name="João Henrique Silva Delfino" userId="S::joao.h@gec.inatel.br::f6ce0d2e-2863-45a3-833b-ad10784d7f8a" providerId="AD" clId="Web-{F204C1EA-7A96-6563-6C6A-191D4A295746}" dt="2022-07-30T19:21:57.068" v="309" actId="20577"/>
          <ac:spMkLst>
            <pc:docMk/>
            <pc:sldMk cId="1975399290" sldId="261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F204C1EA-7A96-6563-6C6A-191D4A295746}" dt="2022-07-30T19:25:41.523" v="464" actId="20577"/>
          <ac:spMkLst>
            <pc:docMk/>
            <pc:sldMk cId="1975399290" sldId="261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F204C1EA-7A96-6563-6C6A-191D4A295746}" dt="2022-07-30T19:23:59.714" v="408"/>
          <ac:picMkLst>
            <pc:docMk/>
            <pc:sldMk cId="1975399290" sldId="261"/>
            <ac:picMk id="2" creationId="{CC9B62E5-805E-29DC-BC77-BE094FF15C5B}"/>
          </ac:picMkLst>
        </pc:picChg>
        <pc:picChg chg="add mod">
          <ac:chgData name="João Henrique Silva Delfino" userId="S::joao.h@gec.inatel.br::f6ce0d2e-2863-45a3-833b-ad10784d7f8a" providerId="AD" clId="Web-{F204C1EA-7A96-6563-6C6A-191D4A295746}" dt="2022-07-30T19:24:51.373" v="420" actId="1076"/>
          <ac:picMkLst>
            <pc:docMk/>
            <pc:sldMk cId="1975399290" sldId="261"/>
            <ac:picMk id="3" creationId="{F80714EF-A0B3-651F-F66E-E780C6D5F6B5}"/>
          </ac:picMkLst>
        </pc:picChg>
      </pc:sldChg>
      <pc:sldChg chg="delSp modSp add replId delAnim">
        <pc:chgData name="João Henrique Silva Delfino" userId="S::joao.h@gec.inatel.br::f6ce0d2e-2863-45a3-833b-ad10784d7f8a" providerId="AD" clId="Web-{F204C1EA-7A96-6563-6C6A-191D4A295746}" dt="2022-07-30T20:26:58.926" v="826" actId="20577"/>
        <pc:sldMkLst>
          <pc:docMk/>
          <pc:sldMk cId="2113612710" sldId="262"/>
        </pc:sldMkLst>
        <pc:spChg chg="mod">
          <ac:chgData name="João Henrique Silva Delfino" userId="S::joao.h@gec.inatel.br::f6ce0d2e-2863-45a3-833b-ad10784d7f8a" providerId="AD" clId="Web-{F204C1EA-7A96-6563-6C6A-191D4A295746}" dt="2022-07-30T19:26:06.087" v="472" actId="20577"/>
          <ac:spMkLst>
            <pc:docMk/>
            <pc:sldMk cId="2113612710" sldId="262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F204C1EA-7A96-6563-6C6A-191D4A295746}" dt="2022-07-30T20:26:58.926" v="826" actId="20577"/>
          <ac:spMkLst>
            <pc:docMk/>
            <pc:sldMk cId="2113612710" sldId="262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F204C1EA-7A96-6563-6C6A-191D4A295746}" dt="2022-07-30T19:29:14.094" v="612"/>
          <ac:picMkLst>
            <pc:docMk/>
            <pc:sldMk cId="2113612710" sldId="262"/>
            <ac:picMk id="3" creationId="{F80714EF-A0B3-651F-F66E-E780C6D5F6B5}"/>
          </ac:picMkLst>
        </pc:picChg>
      </pc:sldChg>
    </pc:docChg>
  </pc:docChgLst>
  <pc:docChgLst>
    <pc:chgData name="João Henrique Silva Delfino" userId="S::joao.h@gec.inatel.br::f6ce0d2e-2863-45a3-833b-ad10784d7f8a" providerId="AD" clId="Web-{3E564950-879D-4CF7-B9EA-8F8F36F9D954}"/>
    <pc:docChg chg="addSld modSld addMainMaster delMainMaster">
      <pc:chgData name="João Henrique Silva Delfino" userId="S::joao.h@gec.inatel.br::f6ce0d2e-2863-45a3-833b-ad10784d7f8a" providerId="AD" clId="Web-{3E564950-879D-4CF7-B9EA-8F8F36F9D954}" dt="2022-07-30T17:03:43.719" v="182" actId="14100"/>
      <pc:docMkLst>
        <pc:docMk/>
      </pc:docMkLst>
      <pc:sldChg chg="addSp delSp modSp mod setBg modClrScheme delDesignElem chgLayout">
        <pc:chgData name="João Henrique Silva Delfino" userId="S::joao.h@gec.inatel.br::f6ce0d2e-2863-45a3-833b-ad10784d7f8a" providerId="AD" clId="Web-{3E564950-879D-4CF7-B9EA-8F8F36F9D954}" dt="2022-07-30T16:57:41.734" v="110" actId="20577"/>
        <pc:sldMkLst>
          <pc:docMk/>
          <pc:sldMk cId="109857222" sldId="256"/>
        </pc:sldMkLst>
        <pc:spChg chg="mod ord">
          <ac:chgData name="João Henrique Silva Delfino" userId="S::joao.h@gec.inatel.br::f6ce0d2e-2863-45a3-833b-ad10784d7f8a" providerId="AD" clId="Web-{3E564950-879D-4CF7-B9EA-8F8F36F9D954}" dt="2022-07-30T16:51:26.786" v="99" actId="107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João Henrique Silva Delfino" userId="S::joao.h@gec.inatel.br::f6ce0d2e-2863-45a3-833b-ad10784d7f8a" providerId="AD" clId="Web-{3E564950-879D-4CF7-B9EA-8F8F36F9D954}" dt="2022-07-30T16:51:32.489" v="100" actId="107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João Henrique Silva Delfino" userId="S::joao.h@gec.inatel.br::f6ce0d2e-2863-45a3-833b-ad10784d7f8a" providerId="AD" clId="Web-{3E564950-879D-4CF7-B9EA-8F8F36F9D954}" dt="2022-07-30T16:57:27.328" v="108" actId="20577"/>
          <ac:spMkLst>
            <pc:docMk/>
            <pc:sldMk cId="109857222" sldId="256"/>
            <ac:spMk id="6" creationId="{5031EE83-E0F6-3DDF-F8A0-3EDC44777A02}"/>
          </ac:spMkLst>
        </pc:spChg>
        <pc:spChg chg="add del mod">
          <ac:chgData name="João Henrique Silva Delfino" userId="S::joao.h@gec.inatel.br::f6ce0d2e-2863-45a3-833b-ad10784d7f8a" providerId="AD" clId="Web-{3E564950-879D-4CF7-B9EA-8F8F36F9D954}" dt="2022-07-30T16:11:31.194" v="39"/>
          <ac:spMkLst>
            <pc:docMk/>
            <pc:sldMk cId="109857222" sldId="256"/>
            <ac:spMk id="7" creationId="{C7403153-F27A-5B47-150A-B10C96715315}"/>
          </ac:spMkLst>
        </pc:spChg>
        <pc:spChg chg="add del">
          <ac:chgData name="João Henrique Silva Delfino" userId="S::joao.h@gec.inatel.br::f6ce0d2e-2863-45a3-833b-ad10784d7f8a" providerId="AD" clId="Web-{3E564950-879D-4CF7-B9EA-8F8F36F9D954}" dt="2022-07-30T16:08:51.768" v="1"/>
          <ac:spMkLst>
            <pc:docMk/>
            <pc:sldMk cId="109857222" sldId="256"/>
            <ac:spMk id="8" creationId="{E20BB609-EF92-42DB-836C-0699A590B5CF}"/>
          </ac:spMkLst>
        </pc:spChg>
        <pc:spChg chg="add mod">
          <ac:chgData name="João Henrique Silva Delfino" userId="S::joao.h@gec.inatel.br::f6ce0d2e-2863-45a3-833b-ad10784d7f8a" providerId="AD" clId="Web-{3E564950-879D-4CF7-B9EA-8F8F36F9D954}" dt="2022-07-30T16:57:41.734" v="110" actId="20577"/>
          <ac:spMkLst>
            <pc:docMk/>
            <pc:sldMk cId="109857222" sldId="256"/>
            <ac:spMk id="9" creationId="{6C41CE76-29E5-392F-77D0-4411DC9A55EF}"/>
          </ac:spMkLst>
        </pc:spChg>
        <pc:spChg chg="add del">
          <ac:chgData name="João Henrique Silva Delfino" userId="S::joao.h@gec.inatel.br::f6ce0d2e-2863-45a3-833b-ad10784d7f8a" providerId="AD" clId="Web-{3E564950-879D-4CF7-B9EA-8F8F36F9D954}" dt="2022-07-30T16:08:51.768" v="1"/>
          <ac:spMkLst>
            <pc:docMk/>
            <pc:sldMk cId="109857222" sldId="256"/>
            <ac:spMk id="10" creationId="{B2C335F7-F61C-4EB4-80F2-4B1438FE66BB}"/>
          </ac:spMkLst>
        </pc:spChg>
        <pc:picChg chg="add mod">
          <ac:chgData name="João Henrique Silva Delfino" userId="S::joao.h@gec.inatel.br::f6ce0d2e-2863-45a3-833b-ad10784d7f8a" providerId="AD" clId="Web-{3E564950-879D-4CF7-B9EA-8F8F36F9D954}" dt="2022-07-30T16:18:21.258" v="97" actId="14100"/>
          <ac:picMkLst>
            <pc:docMk/>
            <pc:sldMk cId="109857222" sldId="256"/>
            <ac:picMk id="4" creationId="{B683F7D7-3034-1DFB-5425-320C7FB3EEF0}"/>
          </ac:picMkLst>
        </pc:picChg>
        <pc:picChg chg="add mod">
          <ac:chgData name="João Henrique Silva Delfino" userId="S::joao.h@gec.inatel.br::f6ce0d2e-2863-45a3-833b-ad10784d7f8a" providerId="AD" clId="Web-{3E564950-879D-4CF7-B9EA-8F8F36F9D954}" dt="2022-07-30T16:18:24.930" v="98" actId="14100"/>
          <ac:picMkLst>
            <pc:docMk/>
            <pc:sldMk cId="109857222" sldId="256"/>
            <ac:picMk id="5" creationId="{28988AD0-31B7-50C4-4B49-AA71DEC69F3E}"/>
          </ac:picMkLst>
        </pc:picChg>
      </pc:sldChg>
      <pc:sldChg chg="addSp delSp modSp add replId">
        <pc:chgData name="João Henrique Silva Delfino" userId="S::joao.h@gec.inatel.br::f6ce0d2e-2863-45a3-833b-ad10784d7f8a" providerId="AD" clId="Web-{3E564950-879D-4CF7-B9EA-8F8F36F9D954}" dt="2022-07-30T17:03:43.719" v="182" actId="14100"/>
        <pc:sldMkLst>
          <pc:docMk/>
          <pc:sldMk cId="3391167486" sldId="257"/>
        </pc:sldMkLst>
        <pc:spChg chg="del">
          <ac:chgData name="João Henrique Silva Delfino" userId="S::joao.h@gec.inatel.br::f6ce0d2e-2863-45a3-833b-ad10784d7f8a" providerId="AD" clId="Web-{3E564950-879D-4CF7-B9EA-8F8F36F9D954}" dt="2022-07-30T16:57:02.421" v="103"/>
          <ac:spMkLst>
            <pc:docMk/>
            <pc:sldMk cId="3391167486" sldId="257"/>
            <ac:spMk id="2" creationId="{00000000-0000-0000-0000-000000000000}"/>
          </ac:spMkLst>
        </pc:spChg>
        <pc:spChg chg="del">
          <ac:chgData name="João Henrique Silva Delfino" userId="S::joao.h@gec.inatel.br::f6ce0d2e-2863-45a3-833b-ad10784d7f8a" providerId="AD" clId="Web-{3E564950-879D-4CF7-B9EA-8F8F36F9D954}" dt="2022-07-30T16:57:01.233" v="102"/>
          <ac:spMkLst>
            <pc:docMk/>
            <pc:sldMk cId="3391167486" sldId="257"/>
            <ac:spMk id="3" creationId="{00000000-0000-0000-0000-000000000000}"/>
          </ac:spMkLst>
        </pc:spChg>
        <pc:spChg chg="add del mod">
          <ac:chgData name="João Henrique Silva Delfino" userId="S::joao.h@gec.inatel.br::f6ce0d2e-2863-45a3-833b-ad10784d7f8a" providerId="AD" clId="Web-{3E564950-879D-4CF7-B9EA-8F8F36F9D954}" dt="2022-07-30T16:57:06.827" v="105"/>
          <ac:spMkLst>
            <pc:docMk/>
            <pc:sldMk cId="3391167486" sldId="257"/>
            <ac:spMk id="8" creationId="{4096CE40-BF42-2D9F-5D55-20175BCDDF7C}"/>
          </ac:spMkLst>
        </pc:spChg>
        <pc:spChg chg="del">
          <ac:chgData name="João Henrique Silva Delfino" userId="S::joao.h@gec.inatel.br::f6ce0d2e-2863-45a3-833b-ad10784d7f8a" providerId="AD" clId="Web-{3E564950-879D-4CF7-B9EA-8F8F36F9D954}" dt="2022-07-30T16:57:08.405" v="106"/>
          <ac:spMkLst>
            <pc:docMk/>
            <pc:sldMk cId="3391167486" sldId="257"/>
            <ac:spMk id="9" creationId="{6C41CE76-29E5-392F-77D0-4411DC9A55EF}"/>
          </ac:spMkLst>
        </pc:spChg>
        <pc:spChg chg="add del mod">
          <ac:chgData name="João Henrique Silva Delfino" userId="S::joao.h@gec.inatel.br::f6ce0d2e-2863-45a3-833b-ad10784d7f8a" providerId="AD" clId="Web-{3E564950-879D-4CF7-B9EA-8F8F36F9D954}" dt="2022-07-30T16:57:05.577" v="104"/>
          <ac:spMkLst>
            <pc:docMk/>
            <pc:sldMk cId="3391167486" sldId="257"/>
            <ac:spMk id="11" creationId="{88258A39-0177-37FD-78A8-DEEEAACE33C7}"/>
          </ac:spMkLst>
        </pc:spChg>
        <pc:spChg chg="add mod">
          <ac:chgData name="João Henrique Silva Delfino" userId="S::joao.h@gec.inatel.br::f6ce0d2e-2863-45a3-833b-ad10784d7f8a" providerId="AD" clId="Web-{3E564950-879D-4CF7-B9EA-8F8F36F9D954}" dt="2022-07-30T17:01:03.224" v="144" actId="14100"/>
          <ac:spMkLst>
            <pc:docMk/>
            <pc:sldMk cId="3391167486" sldId="257"/>
            <ac:spMk id="12" creationId="{2F80F6A0-C019-38AC-F411-F00D736D6EC5}"/>
          </ac:spMkLst>
        </pc:spChg>
        <pc:spChg chg="add mod">
          <ac:chgData name="João Henrique Silva Delfino" userId="S::joao.h@gec.inatel.br::f6ce0d2e-2863-45a3-833b-ad10784d7f8a" providerId="AD" clId="Web-{3E564950-879D-4CF7-B9EA-8F8F36F9D954}" dt="2022-07-30T17:03:43.719" v="182" actId="14100"/>
          <ac:spMkLst>
            <pc:docMk/>
            <pc:sldMk cId="3391167486" sldId="257"/>
            <ac:spMk id="13" creationId="{B50912CE-08DF-6520-91AA-0666CA5B67EE}"/>
          </ac:spMkLst>
        </pc:spChg>
        <pc:spChg chg="add del">
          <ac:chgData name="João Henrique Silva Delfino" userId="S::joao.h@gec.inatel.br::f6ce0d2e-2863-45a3-833b-ad10784d7f8a" providerId="AD" clId="Web-{3E564950-879D-4CF7-B9EA-8F8F36F9D954}" dt="2022-07-30T16:59:54.738" v="130"/>
          <ac:spMkLst>
            <pc:docMk/>
            <pc:sldMk cId="3391167486" sldId="257"/>
            <ac:spMk id="14" creationId="{1D8D70D5-AB70-C951-0751-419392404A15}"/>
          </ac:spMkLst>
        </pc:spChg>
      </pc:sldChg>
      <pc:sldMasterChg chg="del delSldLayout">
        <pc:chgData name="João Henrique Silva Delfino" userId="S::joao.h@gec.inatel.br::f6ce0d2e-2863-45a3-833b-ad10784d7f8a" providerId="AD" clId="Web-{3E564950-879D-4CF7-B9EA-8F8F36F9D954}" dt="2022-07-30T16:08:23.517" v="0"/>
        <pc:sldMasterMkLst>
          <pc:docMk/>
          <pc:sldMasterMk cId="2460954070" sldId="2147483660"/>
        </pc:sldMasterMkLst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João Henrique Silva Delfino" userId="S::joao.h@gec.inatel.br::f6ce0d2e-2863-45a3-833b-ad10784d7f8a" providerId="AD" clId="Web-{3E564950-879D-4CF7-B9EA-8F8F36F9D954}" dt="2022-07-30T16:08:51.768" v="1"/>
        <pc:sldMasterMkLst>
          <pc:docMk/>
          <pc:sldMasterMk cId="3905801045" sldId="2147483711"/>
        </pc:sldMasterMkLst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2171068675" sldId="2147483700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885081466" sldId="2147483701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147018598" sldId="2147483702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2459416017" sldId="2147483703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2299855569" sldId="2147483704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703789217" sldId="2147483705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253803674" sldId="2147483706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639889211" sldId="2147483707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3898717106" sldId="2147483708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942733544" sldId="2147483709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3874808985" sldId="2147483710"/>
          </pc:sldLayoutMkLst>
        </pc:sldLayoutChg>
      </pc:sldMasterChg>
      <pc:sldMasterChg chg="add del addSldLayout delSldLayout modSldLayout">
        <pc:chgData name="João Henrique Silva Delfino" userId="S::joao.h@gec.inatel.br::f6ce0d2e-2863-45a3-833b-ad10784d7f8a" providerId="AD" clId="Web-{3E564950-879D-4CF7-B9EA-8F8F36F9D954}" dt="2022-07-30T16:09:29.582" v="2"/>
        <pc:sldMasterMkLst>
          <pc:docMk/>
          <pc:sldMasterMk cId="750137960" sldId="2147483712"/>
        </pc:sldMasterMkLst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516571618" sldId="2147483713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3410571575" sldId="2147483714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3014617899" sldId="2147483715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1834492676" sldId="2147483716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215089006" sldId="2147483717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717337731" sldId="2147483718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83115959" sldId="2147483719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2605048393" sldId="2147483720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3549399556" sldId="2147483721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816284342" sldId="2147483722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2513174707" sldId="2147483723"/>
          </pc:sldLayoutMkLst>
        </pc:sldLayoutChg>
      </pc:sldMasterChg>
      <pc:sldMasterChg chg="add addSldLayout modSldLayout">
        <pc:chgData name="João Henrique Silva Delfino" userId="S::joao.h@gec.inatel.br::f6ce0d2e-2863-45a3-833b-ad10784d7f8a" providerId="AD" clId="Web-{3E564950-879D-4CF7-B9EA-8F8F36F9D954}" dt="2022-07-30T16:09:29.582" v="2"/>
        <pc:sldMasterMkLst>
          <pc:docMk/>
          <pc:sldMasterMk cId="829305479" sldId="2147483724"/>
        </pc:sldMasterMkLst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843070189" sldId="2147483725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2235519827" sldId="2147483726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3920242478" sldId="2147483727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3145057350" sldId="2147483728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3447367349" sldId="2147483729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701183525" sldId="2147483730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204610322" sldId="2147483731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627530319" sldId="2147483732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90726296" sldId="2147483733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3863823856" sldId="2147483734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63322456" sldId="2147483735"/>
          </pc:sldLayoutMkLst>
        </pc:sldLayoutChg>
      </pc:sldMasterChg>
    </pc:docChg>
  </pc:docChgLst>
  <pc:docChgLst>
    <pc:chgData name="João Henrique Silva Delfino" userId="S::joao.h@gec.inatel.br::f6ce0d2e-2863-45a3-833b-ad10784d7f8a" providerId="AD" clId="Web-{FB46130B-F6E3-7403-B0DD-5E9F6A00C860}"/>
    <pc:docChg chg="addSld delSld modSld">
      <pc:chgData name="João Henrique Silva Delfino" userId="S::joao.h@gec.inatel.br::f6ce0d2e-2863-45a3-833b-ad10784d7f8a" providerId="AD" clId="Web-{FB46130B-F6E3-7403-B0DD-5E9F6A00C860}" dt="2022-08-21T23:04:48.069" v="192" actId="1076"/>
      <pc:docMkLst>
        <pc:docMk/>
      </pc:docMkLst>
      <pc:sldChg chg="addSp delSp modSp delAnim">
        <pc:chgData name="João Henrique Silva Delfino" userId="S::joao.h@gec.inatel.br::f6ce0d2e-2863-45a3-833b-ad10784d7f8a" providerId="AD" clId="Web-{FB46130B-F6E3-7403-B0DD-5E9F6A00C860}" dt="2022-08-21T23:04:48.069" v="192" actId="1076"/>
        <pc:sldMkLst>
          <pc:docMk/>
          <pc:sldMk cId="1975399290" sldId="261"/>
        </pc:sldMkLst>
        <pc:picChg chg="add mod">
          <ac:chgData name="João Henrique Silva Delfino" userId="S::joao.h@gec.inatel.br::f6ce0d2e-2863-45a3-833b-ad10784d7f8a" providerId="AD" clId="Web-{FB46130B-F6E3-7403-B0DD-5E9F6A00C860}" dt="2022-08-21T23:04:48.069" v="192" actId="1076"/>
          <ac:picMkLst>
            <pc:docMk/>
            <pc:sldMk cId="1975399290" sldId="261"/>
            <ac:picMk id="2" creationId="{1602B13D-FA61-FC6A-C094-C66B92363C41}"/>
          </ac:picMkLst>
        </pc:picChg>
        <pc:picChg chg="del">
          <ac:chgData name="João Henrique Silva Delfino" userId="S::joao.h@gec.inatel.br::f6ce0d2e-2863-45a3-833b-ad10784d7f8a" providerId="AD" clId="Web-{FB46130B-F6E3-7403-B0DD-5E9F6A00C860}" dt="2022-08-21T23:04:38.678" v="188"/>
          <ac:picMkLst>
            <pc:docMk/>
            <pc:sldMk cId="1975399290" sldId="261"/>
            <ac:picMk id="3" creationId="{F80714EF-A0B3-651F-F66E-E780C6D5F6B5}"/>
          </ac:picMkLst>
        </pc:picChg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2:45:07.790" v="121" actId="20577"/>
        <pc:sldMkLst>
          <pc:docMk/>
          <pc:sldMk cId="894781297" sldId="263"/>
        </pc:sldMkLst>
        <pc:spChg chg="mod">
          <ac:chgData name="João Henrique Silva Delfino" userId="S::joao.h@gec.inatel.br::f6ce0d2e-2863-45a3-833b-ad10784d7f8a" providerId="AD" clId="Web-{FB46130B-F6E3-7403-B0DD-5E9F6A00C860}" dt="2022-08-21T22:39:51.876" v="84" actId="1076"/>
          <ac:spMkLst>
            <pc:docMk/>
            <pc:sldMk cId="894781297" sldId="263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FB46130B-F6E3-7403-B0DD-5E9F6A00C860}" dt="2022-08-21T22:45:07.790" v="121" actId="20577"/>
          <ac:spMkLst>
            <pc:docMk/>
            <pc:sldMk cId="894781297" sldId="263"/>
            <ac:spMk id="13" creationId="{B50912CE-08DF-6520-91AA-0666CA5B67EE}"/>
          </ac:spMkLst>
        </pc:spChg>
        <pc:picChg chg="add del mod">
          <ac:chgData name="João Henrique Silva Delfino" userId="S::joao.h@gec.inatel.br::f6ce0d2e-2863-45a3-833b-ad10784d7f8a" providerId="AD" clId="Web-{FB46130B-F6E3-7403-B0DD-5E9F6A00C860}" dt="2022-08-21T22:36:48.138" v="67"/>
          <ac:picMkLst>
            <pc:docMk/>
            <pc:sldMk cId="894781297" sldId="263"/>
            <ac:picMk id="2" creationId="{8E071F9B-E03B-BD25-3FB5-C23E16C33851}"/>
          </ac:picMkLst>
        </pc:picChg>
        <pc:picChg chg="add mod">
          <ac:chgData name="João Henrique Silva Delfino" userId="S::joao.h@gec.inatel.br::f6ce0d2e-2863-45a3-833b-ad10784d7f8a" providerId="AD" clId="Web-{FB46130B-F6E3-7403-B0DD-5E9F6A00C860}" dt="2022-08-21T22:39:25.001" v="81" actId="1076"/>
          <ac:picMkLst>
            <pc:docMk/>
            <pc:sldMk cId="894781297" sldId="263"/>
            <ac:picMk id="3" creationId="{45F36D93-073F-4A94-2D9F-E58E2AE033D8}"/>
          </ac:picMkLst>
        </pc:picChg>
      </pc:sldChg>
      <pc:sldChg chg="new del">
        <pc:chgData name="João Henrique Silva Delfino" userId="S::joao.h@gec.inatel.br::f6ce0d2e-2863-45a3-833b-ad10784d7f8a" providerId="AD" clId="Web-{FB46130B-F6E3-7403-B0DD-5E9F6A00C860}" dt="2022-08-21T22:33:50.509" v="1"/>
        <pc:sldMkLst>
          <pc:docMk/>
          <pc:sldMk cId="1540035617" sldId="263"/>
        </pc:sldMkLst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2:45:02.305" v="119" actId="20577"/>
        <pc:sldMkLst>
          <pc:docMk/>
          <pc:sldMk cId="3808356225" sldId="264"/>
        </pc:sldMkLst>
        <pc:spChg chg="mod">
          <ac:chgData name="João Henrique Silva Delfino" userId="S::joao.h@gec.inatel.br::f6ce0d2e-2863-45a3-833b-ad10784d7f8a" providerId="AD" clId="Web-{FB46130B-F6E3-7403-B0DD-5E9F6A00C860}" dt="2022-08-21T22:39:35.345" v="83" actId="1076"/>
          <ac:spMkLst>
            <pc:docMk/>
            <pc:sldMk cId="3808356225" sldId="264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FB46130B-F6E3-7403-B0DD-5E9F6A00C860}" dt="2022-08-21T22:45:02.305" v="119" actId="20577"/>
          <ac:spMkLst>
            <pc:docMk/>
            <pc:sldMk cId="3808356225" sldId="264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FB46130B-F6E3-7403-B0DD-5E9F6A00C860}" dt="2022-08-21T22:40:02.892" v="86" actId="1076"/>
          <ac:picMkLst>
            <pc:docMk/>
            <pc:sldMk cId="3808356225" sldId="264"/>
            <ac:picMk id="2" creationId="{D9D21B4A-C9BA-E6DB-A539-14E38FA615CC}"/>
          </ac:picMkLst>
        </pc:picChg>
        <pc:picChg chg="del">
          <ac:chgData name="João Henrique Silva Delfino" userId="S::joao.h@gec.inatel.br::f6ce0d2e-2863-45a3-833b-ad10784d7f8a" providerId="AD" clId="Web-{FB46130B-F6E3-7403-B0DD-5E9F6A00C860}" dt="2022-08-21T22:38:33.187" v="73"/>
          <ac:picMkLst>
            <pc:docMk/>
            <pc:sldMk cId="3808356225" sldId="264"/>
            <ac:picMk id="3" creationId="{45F36D93-073F-4A94-2D9F-E58E2AE033D8}"/>
          </ac:picMkLst>
        </pc:picChg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2:46:56.073" v="129" actId="1076"/>
        <pc:sldMkLst>
          <pc:docMk/>
          <pc:sldMk cId="62510279" sldId="265"/>
        </pc:sldMkLst>
        <pc:spChg chg="mod">
          <ac:chgData name="João Henrique Silva Delfino" userId="S::joao.h@gec.inatel.br::f6ce0d2e-2863-45a3-833b-ad10784d7f8a" providerId="AD" clId="Web-{FB46130B-F6E3-7403-B0DD-5E9F6A00C860}" dt="2022-08-21T22:43:40.928" v="103" actId="1076"/>
          <ac:spMkLst>
            <pc:docMk/>
            <pc:sldMk cId="62510279" sldId="265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FB46130B-F6E3-7403-B0DD-5E9F6A00C860}" dt="2022-08-21T22:44:56.946" v="117" actId="20577"/>
          <ac:spMkLst>
            <pc:docMk/>
            <pc:sldMk cId="62510279" sldId="265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FB46130B-F6E3-7403-B0DD-5E9F6A00C860}" dt="2022-08-21T22:45:10.243" v="122"/>
          <ac:picMkLst>
            <pc:docMk/>
            <pc:sldMk cId="62510279" sldId="265"/>
            <ac:picMk id="2" creationId="{D9D21B4A-C9BA-E6DB-A539-14E38FA615CC}"/>
          </ac:picMkLst>
        </pc:picChg>
        <pc:picChg chg="add mod">
          <ac:chgData name="João Henrique Silva Delfino" userId="S::joao.h@gec.inatel.br::f6ce0d2e-2863-45a3-833b-ad10784d7f8a" providerId="AD" clId="Web-{FB46130B-F6E3-7403-B0DD-5E9F6A00C860}" dt="2022-08-21T22:46:56.073" v="129" actId="1076"/>
          <ac:picMkLst>
            <pc:docMk/>
            <pc:sldMk cId="62510279" sldId="265"/>
            <ac:picMk id="3" creationId="{0705BA92-09E4-BBA2-4FF3-39030A7BC049}"/>
          </ac:picMkLst>
        </pc:picChg>
      </pc:sldChg>
      <pc:sldChg chg="modSp add replId">
        <pc:chgData name="João Henrique Silva Delfino" userId="S::joao.h@gec.inatel.br::f6ce0d2e-2863-45a3-833b-ad10784d7f8a" providerId="AD" clId="Web-{FB46130B-F6E3-7403-B0DD-5E9F6A00C860}" dt="2022-08-21T22:47:26.949" v="134" actId="20577"/>
        <pc:sldMkLst>
          <pc:docMk/>
          <pc:sldMk cId="1331238865" sldId="266"/>
        </pc:sldMkLst>
        <pc:spChg chg="mod">
          <ac:chgData name="João Henrique Silva Delfino" userId="S::joao.h@gec.inatel.br::f6ce0d2e-2863-45a3-833b-ad10784d7f8a" providerId="AD" clId="Web-{FB46130B-F6E3-7403-B0DD-5E9F6A00C860}" dt="2022-08-21T22:47:26.949" v="134" actId="20577"/>
          <ac:spMkLst>
            <pc:docMk/>
            <pc:sldMk cId="1331238865" sldId="266"/>
            <ac:spMk id="13" creationId="{B50912CE-08DF-6520-91AA-0666CA5B67EE}"/>
          </ac:spMkLst>
        </pc:spChg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2:48:38.544" v="147" actId="14100"/>
        <pc:sldMkLst>
          <pc:docMk/>
          <pc:sldMk cId="964344790" sldId="267"/>
        </pc:sldMkLst>
        <pc:picChg chg="add mod">
          <ac:chgData name="João Henrique Silva Delfino" userId="S::joao.h@gec.inatel.br::f6ce0d2e-2863-45a3-833b-ad10784d7f8a" providerId="AD" clId="Web-{FB46130B-F6E3-7403-B0DD-5E9F6A00C860}" dt="2022-08-21T22:48:38.544" v="147" actId="14100"/>
          <ac:picMkLst>
            <pc:docMk/>
            <pc:sldMk cId="964344790" sldId="267"/>
            <ac:picMk id="2" creationId="{4E1E53EC-A338-2150-FADC-91FD89B8ABEC}"/>
          </ac:picMkLst>
        </pc:picChg>
        <pc:picChg chg="del">
          <ac:chgData name="João Henrique Silva Delfino" userId="S::joao.h@gec.inatel.br::f6ce0d2e-2863-45a3-833b-ad10784d7f8a" providerId="AD" clId="Web-{FB46130B-F6E3-7403-B0DD-5E9F6A00C860}" dt="2022-08-21T22:47:38.746" v="136"/>
          <ac:picMkLst>
            <pc:docMk/>
            <pc:sldMk cId="964344790" sldId="267"/>
            <ac:picMk id="3" creationId="{0705BA92-09E4-BBA2-4FF3-39030A7BC049}"/>
          </ac:picMkLst>
        </pc:picChg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2:51:23.922" v="154" actId="1076"/>
        <pc:sldMkLst>
          <pc:docMk/>
          <pc:sldMk cId="283627234" sldId="268"/>
        </pc:sldMkLst>
        <pc:picChg chg="add mod">
          <ac:chgData name="João Henrique Silva Delfino" userId="S::joao.h@gec.inatel.br::f6ce0d2e-2863-45a3-833b-ad10784d7f8a" providerId="AD" clId="Web-{FB46130B-F6E3-7403-B0DD-5E9F6A00C860}" dt="2022-08-21T22:51:23.922" v="154" actId="1076"/>
          <ac:picMkLst>
            <pc:docMk/>
            <pc:sldMk cId="283627234" sldId="268"/>
            <ac:picMk id="2" creationId="{EA2ABEC9-45AC-1095-A4DB-C6AA07751DCE}"/>
          </ac:picMkLst>
        </pc:picChg>
        <pc:picChg chg="del">
          <ac:chgData name="João Henrique Silva Delfino" userId="S::joao.h@gec.inatel.br::f6ce0d2e-2863-45a3-833b-ad10784d7f8a" providerId="AD" clId="Web-{FB46130B-F6E3-7403-B0DD-5E9F6A00C860}" dt="2022-08-21T22:50:33.281" v="149"/>
          <ac:picMkLst>
            <pc:docMk/>
            <pc:sldMk cId="283627234" sldId="268"/>
            <ac:picMk id="3" creationId="{0705BA92-09E4-BBA2-4FF3-39030A7BC049}"/>
          </ac:picMkLst>
        </pc:picChg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3:00:48.625" v="187" actId="1076"/>
        <pc:sldMkLst>
          <pc:docMk/>
          <pc:sldMk cId="34666021" sldId="269"/>
        </pc:sldMkLst>
        <pc:spChg chg="add mod">
          <ac:chgData name="João Henrique Silva Delfino" userId="S::joao.h@gec.inatel.br::f6ce0d2e-2863-45a3-833b-ad10784d7f8a" providerId="AD" clId="Web-{FB46130B-F6E3-7403-B0DD-5E9F6A00C860}" dt="2022-08-21T23:00:48.625" v="187" actId="1076"/>
          <ac:spMkLst>
            <pc:docMk/>
            <pc:sldMk cId="34666021" sldId="269"/>
            <ac:spMk id="3" creationId="{0AE439AC-C25A-57BE-FF20-56375B8F5FC8}"/>
          </ac:spMkLst>
        </pc:spChg>
        <pc:spChg chg="del">
          <ac:chgData name="João Henrique Silva Delfino" userId="S::joao.h@gec.inatel.br::f6ce0d2e-2863-45a3-833b-ad10784d7f8a" providerId="AD" clId="Web-{FB46130B-F6E3-7403-B0DD-5E9F6A00C860}" dt="2022-08-21T22:56:08.885" v="158"/>
          <ac:spMkLst>
            <pc:docMk/>
            <pc:sldMk cId="34666021" sldId="269"/>
            <ac:spMk id="12" creationId="{2F80F6A0-C019-38AC-F411-F00D736D6EC5}"/>
          </ac:spMkLst>
        </pc:spChg>
        <pc:spChg chg="del">
          <ac:chgData name="João Henrique Silva Delfino" userId="S::joao.h@gec.inatel.br::f6ce0d2e-2863-45a3-833b-ad10784d7f8a" providerId="AD" clId="Web-{FB46130B-F6E3-7403-B0DD-5E9F6A00C860}" dt="2022-08-21T22:56:06.291" v="157"/>
          <ac:spMkLst>
            <pc:docMk/>
            <pc:sldMk cId="34666021" sldId="269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FB46130B-F6E3-7403-B0DD-5E9F6A00C860}" dt="2022-08-21T22:56:05.026" v="156"/>
          <ac:picMkLst>
            <pc:docMk/>
            <pc:sldMk cId="34666021" sldId="269"/>
            <ac:picMk id="2" creationId="{EA2ABEC9-45AC-1095-A4DB-C6AA07751DCE}"/>
          </ac:picMkLst>
        </pc:picChg>
      </pc:sldChg>
    </pc:docChg>
  </pc:docChgLst>
  <pc:docChgLst>
    <pc:chgData name="João Henrique Silva Delfino" userId="S::joao.h@gec.inatel.br::f6ce0d2e-2863-45a3-833b-ad10784d7f8a" providerId="AD" clId="Web-{9AB99707-C6B7-E68B-28FE-9A5FC25255ED}"/>
    <pc:docChg chg="modSld">
      <pc:chgData name="João Henrique Silva Delfino" userId="S::joao.h@gec.inatel.br::f6ce0d2e-2863-45a3-833b-ad10784d7f8a" providerId="AD" clId="Web-{9AB99707-C6B7-E68B-28FE-9A5FC25255ED}" dt="2022-08-01T12:32:39.363" v="0" actId="14100"/>
      <pc:docMkLst>
        <pc:docMk/>
      </pc:docMkLst>
      <pc:sldChg chg="modSp">
        <pc:chgData name="João Henrique Silva Delfino" userId="S::joao.h@gec.inatel.br::f6ce0d2e-2863-45a3-833b-ad10784d7f8a" providerId="AD" clId="Web-{9AB99707-C6B7-E68B-28FE-9A5FC25255ED}" dt="2022-08-01T12:32:39.363" v="0" actId="14100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9AB99707-C6B7-E68B-28FE-9A5FC25255ED}" dt="2022-08-01T12:32:39.363" v="0" actId="14100"/>
          <ac:spMkLst>
            <pc:docMk/>
            <pc:sldMk cId="109857222" sldId="256"/>
            <ac:spMk id="6" creationId="{5031EE83-E0F6-3DDF-F8A0-3EDC44777A0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7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2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1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4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5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36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8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3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6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0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5" y="2099842"/>
            <a:ext cx="12109217" cy="1011531"/>
          </a:xfrm>
        </p:spPr>
        <p:txBody>
          <a:bodyPr anchor="t">
            <a:noAutofit/>
          </a:bodyPr>
          <a:lstStyle/>
          <a:p>
            <a:pPr algn="ctr"/>
            <a:r>
              <a:rPr lang="en-US" sz="8900" dirty="0" err="1">
                <a:latin typeface="Bahnschrift"/>
                <a:cs typeface="Calibri Light"/>
              </a:rPr>
              <a:t>Microcontroladores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3" y="3519167"/>
            <a:ext cx="12186330" cy="516331"/>
          </a:xfrm>
        </p:spPr>
        <p:txBody>
          <a:bodyPr anchor="t">
            <a:normAutofit/>
          </a:bodyPr>
          <a:lstStyle/>
          <a:p>
            <a:pPr algn="ctr"/>
            <a:r>
              <a:rPr lang="en-US" b="1" dirty="0" err="1">
                <a:latin typeface="Bahnschrift"/>
                <a:cs typeface="Calibri Light"/>
              </a:rPr>
              <a:t>Conceitos</a:t>
            </a:r>
            <a:r>
              <a:rPr lang="en-US" b="1" dirty="0">
                <a:latin typeface="Bahnschrift"/>
                <a:cs typeface="Calibri Light"/>
              </a:rPr>
              <a:t> Gerais e</a:t>
            </a:r>
            <a:r>
              <a:rPr lang="en-US" b="1" i="1" dirty="0">
                <a:latin typeface="Bahnschrift"/>
                <a:cs typeface="Calibri Light"/>
              </a:rPr>
              <a:t> GPIO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53356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Microprocessados</a:t>
            </a:r>
            <a:endParaRPr lang="en-US" sz="2100" b="1">
              <a:solidFill>
                <a:srgbClr val="FFFFFF"/>
              </a:solidFill>
              <a:latin typeface="Bahnschrift"/>
              <a:ea typeface="Calibri Light"/>
              <a:cs typeface="Calibri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41CE76-29E5-392F-77D0-4411DC9A55EF}"/>
              </a:ext>
            </a:extLst>
          </p:cNvPr>
          <p:cNvSpPr txBox="1"/>
          <p:nvPr/>
        </p:nvSpPr>
        <p:spPr>
          <a:xfrm>
            <a:off x="7271050" y="6422785"/>
            <a:ext cx="9309938" cy="429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Monitor: João Henrique Silva Delfino</a:t>
            </a:r>
            <a:endParaRPr lang="en-US">
              <a:latin typeface="Bahnschrif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186509" y="923027"/>
            <a:ext cx="781006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solidFill>
                  <a:srgbClr val="FFFFFF"/>
                </a:solidFill>
                <a:latin typeface="Arial"/>
                <a:cs typeface="Calibri Light"/>
              </a:rPr>
              <a:t>Configurando</a:t>
            </a:r>
            <a:r>
              <a:rPr lang="en-US" sz="2800" b="1" dirty="0">
                <a:solidFill>
                  <a:srgbClr val="FFFFFF"/>
                </a:solidFill>
                <a:latin typeface="Arial"/>
                <a:cs typeface="Calibri Light"/>
              </a:rPr>
              <a:t> o PORTX </a:t>
            </a:r>
            <a:r>
              <a:rPr lang="en-US" sz="2800" b="1" dirty="0" err="1">
                <a:solidFill>
                  <a:srgbClr val="FFFFFF"/>
                </a:solidFill>
                <a:latin typeface="Arial"/>
                <a:cs typeface="Calibri Light"/>
              </a:rPr>
              <a:t>sem</a:t>
            </a:r>
            <a:r>
              <a:rPr lang="en-US" sz="2800" b="1" dirty="0">
                <a:solidFill>
                  <a:srgbClr val="FFFFFF"/>
                </a:solidFill>
                <a:latin typeface="Arial"/>
                <a:cs typeface="Calibri Light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Arial"/>
                <a:cs typeface="Calibri Light"/>
              </a:rPr>
              <a:t>máscara</a:t>
            </a:r>
            <a:r>
              <a:rPr lang="en-US" sz="2800" b="1" dirty="0">
                <a:solidFill>
                  <a:srgbClr val="FFFFFF"/>
                </a:solidFill>
                <a:latin typeface="Arial"/>
                <a:cs typeface="Calibri Light"/>
              </a:rPr>
              <a:t> de Bits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0912CE-08DF-6520-91AA-0666CA5B67EE}"/>
              </a:ext>
            </a:extLst>
          </p:cNvPr>
          <p:cNvSpPr txBox="1"/>
          <p:nvPr/>
        </p:nvSpPr>
        <p:spPr>
          <a:xfrm>
            <a:off x="216810" y="1843176"/>
            <a:ext cx="11893237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Ativando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 o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pino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 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PD7 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e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desativando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o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pino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 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PD5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;</a:t>
            </a:r>
          </a:p>
        </p:txBody>
      </p:sp>
      <p:pic>
        <p:nvPicPr>
          <p:cNvPr id="3" name="Picture 6" descr="Table&#10;&#10;Description automatically generated">
            <a:extLst>
              <a:ext uri="{FF2B5EF4-FFF2-40B4-BE49-F238E27FC236}">
                <a16:creationId xmlns:a16="http://schemas.microsoft.com/office/drawing/2014/main" id="{0705BA92-09E4-BBA2-4FF3-39030A7BC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32" y="2899888"/>
            <a:ext cx="11815313" cy="242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38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186509" y="923027"/>
            <a:ext cx="781006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solidFill>
                  <a:srgbClr val="FFFFFF"/>
                </a:solidFill>
                <a:latin typeface="Arial"/>
                <a:cs typeface="Calibri Light"/>
              </a:rPr>
              <a:t>Configurando</a:t>
            </a:r>
            <a:r>
              <a:rPr lang="en-US" sz="2800" b="1" dirty="0">
                <a:solidFill>
                  <a:srgbClr val="FFFFFF"/>
                </a:solidFill>
                <a:latin typeface="Arial"/>
                <a:cs typeface="Calibri Light"/>
              </a:rPr>
              <a:t> o PORTX </a:t>
            </a:r>
            <a:r>
              <a:rPr lang="en-US" sz="2800" b="1" dirty="0" err="1">
                <a:solidFill>
                  <a:srgbClr val="FFFFFF"/>
                </a:solidFill>
                <a:latin typeface="Arial"/>
                <a:cs typeface="Calibri Light"/>
              </a:rPr>
              <a:t>sem</a:t>
            </a:r>
            <a:r>
              <a:rPr lang="en-US" sz="2800" b="1" dirty="0">
                <a:solidFill>
                  <a:srgbClr val="FFFFFF"/>
                </a:solidFill>
                <a:latin typeface="Arial"/>
                <a:cs typeface="Calibri Light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Arial"/>
                <a:cs typeface="Calibri Light"/>
              </a:rPr>
              <a:t>máscara</a:t>
            </a:r>
            <a:r>
              <a:rPr lang="en-US" sz="2800" b="1" dirty="0">
                <a:solidFill>
                  <a:srgbClr val="FFFFFF"/>
                </a:solidFill>
                <a:latin typeface="Arial"/>
                <a:cs typeface="Calibri Light"/>
              </a:rPr>
              <a:t> de Bits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0912CE-08DF-6520-91AA-0666CA5B67EE}"/>
              </a:ext>
            </a:extLst>
          </p:cNvPr>
          <p:cNvSpPr txBox="1"/>
          <p:nvPr/>
        </p:nvSpPr>
        <p:spPr>
          <a:xfrm>
            <a:off x="216810" y="1843176"/>
            <a:ext cx="11893237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Ativando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 o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pino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 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PD7 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e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desativando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o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pino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 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PD5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;</a:t>
            </a:r>
          </a:p>
        </p:txBody>
      </p:sp>
      <p:pic>
        <p:nvPicPr>
          <p:cNvPr id="2" name="Picture 6" descr="Table&#10;&#10;Description automatically generated">
            <a:extLst>
              <a:ext uri="{FF2B5EF4-FFF2-40B4-BE49-F238E27FC236}">
                <a16:creationId xmlns:a16="http://schemas.microsoft.com/office/drawing/2014/main" id="{EA2ABEC9-45AC-1095-A4DB-C6AA07751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51" y="2954737"/>
            <a:ext cx="11556521" cy="238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7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439AC-C25A-57BE-FF20-56375B8F5FC8}"/>
              </a:ext>
            </a:extLst>
          </p:cNvPr>
          <p:cNvSpPr txBox="1"/>
          <p:nvPr/>
        </p:nvSpPr>
        <p:spPr>
          <a:xfrm>
            <a:off x="4644749" y="3017232"/>
            <a:ext cx="260316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cs typeface="Calibri Light"/>
              </a:rPr>
              <a:t>Obrigado</a:t>
            </a:r>
            <a:r>
              <a:rPr lang="en-US" sz="4200" b="1" dirty="0">
                <a:solidFill>
                  <a:schemeClr val="bg1"/>
                </a:solidFill>
                <a:cs typeface="Calibri Light"/>
              </a:rPr>
              <a:t>!</a:t>
            </a:r>
            <a:endParaRPr lang="en-US" sz="4200" b="1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66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74320" y="1066800"/>
            <a:ext cx="39856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Arial"/>
                <a:cs typeface="Calibri Light"/>
              </a:rPr>
              <a:t>O que </a:t>
            </a:r>
            <a:r>
              <a:rPr lang="en-US" sz="2400" b="1" dirty="0" err="1">
                <a:solidFill>
                  <a:srgbClr val="FFFFFF"/>
                </a:solidFill>
                <a:latin typeface="Arial"/>
                <a:cs typeface="Calibri Light"/>
              </a:rPr>
              <a:t>são</a:t>
            </a:r>
            <a:r>
              <a:rPr lang="en-US" sz="2400" b="1" dirty="0">
                <a:solidFill>
                  <a:srgbClr val="FFFFFF"/>
                </a:solidFill>
                <a:latin typeface="Arial"/>
                <a:cs typeface="Calibri Ligh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Arial"/>
                <a:cs typeface="Calibri Light"/>
              </a:rPr>
              <a:t>Registradores</a:t>
            </a:r>
            <a:r>
              <a:rPr lang="en-US" sz="2400" b="1" dirty="0">
                <a:solidFill>
                  <a:srgbClr val="FFFFFF"/>
                </a:solidFill>
                <a:latin typeface="Arial"/>
                <a:cs typeface="Calibri Light"/>
              </a:rPr>
              <a:t>?</a:t>
            </a:r>
            <a:endParaRPr lang="en-US" sz="2400" b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0912CE-08DF-6520-91AA-0666CA5B67EE}"/>
              </a:ext>
            </a:extLst>
          </p:cNvPr>
          <p:cNvSpPr txBox="1"/>
          <p:nvPr/>
        </p:nvSpPr>
        <p:spPr>
          <a:xfrm>
            <a:off x="216810" y="1641893"/>
            <a:ext cx="11893237" cy="23544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Registrador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é um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tipo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de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memória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de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pequena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capacidade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,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porém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muito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rápida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. Este é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utilizado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 para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armazenamento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temporário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de dados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durante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o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processamento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Para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utilizar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um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microcontrolador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,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devemos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configurar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seus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registradores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.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Os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mesmos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podem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ser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divididos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em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registradores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de </a:t>
            </a:r>
            <a:r>
              <a:rPr lang="en-US" sz="2100" b="1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propósito</a:t>
            </a:r>
            <a:r>
              <a:rPr lang="en-US" sz="2100" b="1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geral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 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ou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de </a:t>
            </a:r>
            <a:r>
              <a:rPr lang="en-US" sz="2100" b="1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função</a:t>
            </a:r>
            <a:r>
              <a:rPr lang="en-US" sz="2100" b="1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específica</a:t>
            </a:r>
            <a:r>
              <a:rPr lang="en-US" sz="2100" b="1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(SFR)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.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Os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registradores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(SFR – Special Function Registers)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recebem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nomes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específicos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e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têm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função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bem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definida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,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sejam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elas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: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guardar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a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configuração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e o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estado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de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funcionamento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atual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do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microcontrolador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.</a:t>
            </a: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CC9B62E5-805E-29DC-BC77-BE094FF15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589" y="3858024"/>
            <a:ext cx="5906218" cy="277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6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5" y="2099842"/>
            <a:ext cx="12109217" cy="1011531"/>
          </a:xfrm>
        </p:spPr>
        <p:txBody>
          <a:bodyPr anchor="t">
            <a:noAutofit/>
          </a:bodyPr>
          <a:lstStyle/>
          <a:p>
            <a:pPr algn="ctr"/>
            <a:r>
              <a:rPr lang="en-US" sz="8900" dirty="0">
                <a:latin typeface="Bahnschrift"/>
                <a:cs typeface="Calibri Light"/>
              </a:rPr>
              <a:t>GPIO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3" y="3519167"/>
            <a:ext cx="12186330" cy="516331"/>
          </a:xfrm>
        </p:spPr>
        <p:txBody>
          <a:bodyPr anchor="t">
            <a:normAutofit/>
          </a:bodyPr>
          <a:lstStyle/>
          <a:p>
            <a:pPr algn="ctr"/>
            <a:r>
              <a:rPr lang="en-US" b="1" i="1" dirty="0">
                <a:latin typeface="Bahnschrift"/>
                <a:cs typeface="Calibri Light"/>
              </a:rPr>
              <a:t>General Purpose Input/Output</a:t>
            </a:r>
            <a:endParaRPr lang="en-US" i="1"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Microprocessados</a:t>
            </a:r>
            <a:endParaRPr lang="en-US" sz="2100" b="1">
              <a:solidFill>
                <a:srgbClr val="FFFFFF"/>
              </a:solidFill>
              <a:latin typeface="Bahnschrift"/>
              <a:ea typeface="Calibri Light"/>
              <a:cs typeface="Calibri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41CE76-29E5-392F-77D0-4411DC9A55EF}"/>
              </a:ext>
            </a:extLst>
          </p:cNvPr>
          <p:cNvSpPr txBox="1"/>
          <p:nvPr/>
        </p:nvSpPr>
        <p:spPr>
          <a:xfrm>
            <a:off x="7271050" y="6422785"/>
            <a:ext cx="9309938" cy="429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Monitor: João Henrique Silva Delfino</a:t>
            </a:r>
            <a:endParaRPr lang="en-US">
              <a:latin typeface="Bahnschrift"/>
            </a:endParaRPr>
          </a:p>
        </p:txBody>
      </p:sp>
    </p:spTree>
    <p:extLst>
      <p:ext uri="{BB962C8B-B14F-4D97-AF65-F5344CB8AC3E}">
        <p14:creationId xmlns:p14="http://schemas.microsoft.com/office/powerpoint/2010/main" val="144804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74320" y="1066800"/>
            <a:ext cx="39856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Arial"/>
                <a:cs typeface="Calibri Light"/>
              </a:rPr>
              <a:t>O que é GPIO?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0912CE-08DF-6520-91AA-0666CA5B67EE}"/>
              </a:ext>
            </a:extLst>
          </p:cNvPr>
          <p:cNvSpPr txBox="1"/>
          <p:nvPr/>
        </p:nvSpPr>
        <p:spPr>
          <a:xfrm>
            <a:off x="216810" y="1641893"/>
            <a:ext cx="11893237" cy="1708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General Purpose Input/Output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são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portas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programáveis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de entrada e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saída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de dados, que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são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utilizadas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para prover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uma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interface entre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os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periféricos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e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os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microcontroladores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. O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microcontrolador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ATMega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328p é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composto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de 3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portais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de entrada e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saídas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 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digitais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(B, C e D).</a:t>
            </a:r>
          </a:p>
          <a:p>
            <a:pPr marL="342900" indent="-342900">
              <a:buFont typeface="Arial"/>
              <a:buChar char="•"/>
            </a:pP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A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partir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desses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portais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, é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possível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controlar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LEDs, Motores,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além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de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verificar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estados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de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botões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, etc.</a:t>
            </a:r>
          </a:p>
        </p:txBody>
      </p:sp>
      <p:pic>
        <p:nvPicPr>
          <p:cNvPr id="2" name="Picture 6" descr="A picture containing person, wall, indoor, smiling&#10;&#10;Description automatically generated">
            <a:extLst>
              <a:ext uri="{FF2B5EF4-FFF2-40B4-BE49-F238E27FC236}">
                <a16:creationId xmlns:a16="http://schemas.microsoft.com/office/drawing/2014/main" id="{1602B13D-FA61-FC6A-C094-C66B92363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175" y="3428656"/>
            <a:ext cx="3519577" cy="296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9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74320" y="1066800"/>
            <a:ext cx="39856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Arial"/>
                <a:cs typeface="Calibri Light"/>
              </a:rPr>
              <a:t>Como </a:t>
            </a:r>
            <a:r>
              <a:rPr lang="en-US" sz="2400" b="1" dirty="0" err="1">
                <a:solidFill>
                  <a:srgbClr val="FFFFFF"/>
                </a:solidFill>
                <a:latin typeface="Arial"/>
                <a:cs typeface="Calibri Light"/>
              </a:rPr>
              <a:t>configurar</a:t>
            </a:r>
            <a:r>
              <a:rPr lang="en-US" sz="2400" b="1" dirty="0">
                <a:solidFill>
                  <a:srgbClr val="FFFFFF"/>
                </a:solidFill>
                <a:latin typeface="Arial"/>
                <a:cs typeface="Calibri Light"/>
              </a:rPr>
              <a:t>?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0912CE-08DF-6520-91AA-0666CA5B67EE}"/>
              </a:ext>
            </a:extLst>
          </p:cNvPr>
          <p:cNvSpPr txBox="1"/>
          <p:nvPr/>
        </p:nvSpPr>
        <p:spPr>
          <a:xfrm>
            <a:off x="216810" y="1641893"/>
            <a:ext cx="11893237" cy="45704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Para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isso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,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deve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-se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configurar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três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registradores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:</a:t>
            </a:r>
          </a:p>
          <a:p>
            <a:pPr marL="800100" lvl="1" indent="-342900">
              <a:buFont typeface="Arial"/>
              <a:buChar char="•"/>
            </a:pPr>
            <a:r>
              <a:rPr lang="en-US" sz="2100" b="1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DDRX: 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Permite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determinar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a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direção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de um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pino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. Dessa forma,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pode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-se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definir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um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pino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como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entrada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ou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saída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.</a:t>
            </a:r>
          </a:p>
          <a:p>
            <a:pPr marL="1257300" lvl="2" indent="-342900">
              <a:buFont typeface="Arial,Sans-Serif"/>
              <a:buChar char="•"/>
            </a:pPr>
            <a:r>
              <a:rPr lang="en-US" sz="2100" b="1" dirty="0">
                <a:solidFill>
                  <a:schemeClr val="bg1"/>
                </a:solidFill>
                <a:ea typeface="+mn-lt"/>
                <a:cs typeface="+mn-lt"/>
              </a:rPr>
              <a:t>BIT "0" </a:t>
            </a:r>
            <a:r>
              <a:rPr lang="en-US" sz="2100" b="1" dirty="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en-US" sz="2100" b="1" dirty="0">
                <a:solidFill>
                  <a:schemeClr val="bg1"/>
                </a:solidFill>
                <a:ea typeface="+mn-lt"/>
                <a:cs typeface="+mn-lt"/>
              </a:rPr>
              <a:t> um BIT do </a:t>
            </a:r>
            <a:r>
              <a:rPr lang="en-US" sz="2100" b="1" dirty="0" err="1">
                <a:solidFill>
                  <a:schemeClr val="bg1"/>
                </a:solidFill>
                <a:ea typeface="+mn-lt"/>
                <a:cs typeface="+mn-lt"/>
              </a:rPr>
              <a:t>registrador</a:t>
            </a:r>
            <a:r>
              <a:rPr lang="en-US" sz="2100" b="1" dirty="0">
                <a:solidFill>
                  <a:schemeClr val="bg1"/>
                </a:solidFill>
                <a:ea typeface="+mn-lt"/>
                <a:cs typeface="+mn-lt"/>
              </a:rPr>
              <a:t>: </a:t>
            </a:r>
            <a:r>
              <a:rPr lang="en-US" sz="2100" dirty="0">
                <a:solidFill>
                  <a:schemeClr val="bg1"/>
                </a:solidFill>
                <a:ea typeface="+mn-lt"/>
                <a:cs typeface="+mn-lt"/>
              </a:rPr>
              <a:t>Entrada;</a:t>
            </a:r>
          </a:p>
          <a:p>
            <a:pPr marL="1257300" lvl="2" indent="-342900">
              <a:buFont typeface="Arial,Sans-Serif"/>
              <a:buChar char="•"/>
            </a:pPr>
            <a:r>
              <a:rPr lang="en-US" sz="2100" b="1" dirty="0">
                <a:solidFill>
                  <a:schemeClr val="bg1"/>
                </a:solidFill>
                <a:latin typeface="Calibri Light"/>
                <a:cs typeface="Calibri Light" panose="020F0302020204030204"/>
              </a:rPr>
              <a:t>BIT "1" </a:t>
            </a:r>
            <a:r>
              <a:rPr lang="en-US" sz="2100" b="1" dirty="0" err="1">
                <a:solidFill>
                  <a:schemeClr val="bg1"/>
                </a:solidFill>
                <a:latin typeface="Calibri Light"/>
                <a:cs typeface="Calibri Light" panose="020F0302020204030204"/>
              </a:rPr>
              <a:t>em</a:t>
            </a:r>
            <a:r>
              <a:rPr lang="en-US" sz="2100" b="1" dirty="0">
                <a:solidFill>
                  <a:schemeClr val="bg1"/>
                </a:solidFill>
                <a:latin typeface="Calibri Light"/>
                <a:cs typeface="Calibri Light" panose="020F0302020204030204"/>
              </a:rPr>
              <a:t> um BIT do </a:t>
            </a:r>
            <a:r>
              <a:rPr lang="en-US" sz="2100" b="1" dirty="0" err="1">
                <a:solidFill>
                  <a:schemeClr val="bg1"/>
                </a:solidFill>
                <a:latin typeface="Calibri Light"/>
                <a:cs typeface="Calibri Light" panose="020F0302020204030204"/>
              </a:rPr>
              <a:t>registrador</a:t>
            </a:r>
            <a:r>
              <a:rPr lang="en-US" sz="2100" b="1" dirty="0">
                <a:solidFill>
                  <a:schemeClr val="bg1"/>
                </a:solidFill>
                <a:latin typeface="Calibri Light"/>
                <a:cs typeface="Calibri Light" panose="020F0302020204030204"/>
              </a:rPr>
              <a:t>: </a:t>
            </a:r>
            <a:r>
              <a:rPr lang="en-US" sz="2100" dirty="0" err="1">
                <a:solidFill>
                  <a:schemeClr val="bg1"/>
                </a:solidFill>
                <a:latin typeface="Calibri Light"/>
                <a:cs typeface="Calibri Light" panose="020F0302020204030204"/>
              </a:rPr>
              <a:t>Saída</a:t>
            </a:r>
            <a:r>
              <a:rPr lang="en-US" sz="2100" dirty="0">
                <a:solidFill>
                  <a:schemeClr val="bg1"/>
                </a:solidFill>
                <a:latin typeface="Calibri Light"/>
                <a:cs typeface="Calibri Light" panose="020F0302020204030204"/>
              </a:rPr>
              <a:t>;</a:t>
            </a:r>
            <a:endParaRPr lang="en-US" sz="2100" dirty="0">
              <a:solidFill>
                <a:schemeClr val="bg1"/>
              </a:solidFill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100" b="1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PORTX: 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Permite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controlar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uma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saída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ou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ativar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o resistor de Pull-up de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uma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entrada.</a:t>
            </a:r>
          </a:p>
          <a:p>
            <a:pPr marL="1257300" lvl="2" indent="-342900">
              <a:buFont typeface="Arial"/>
              <a:buChar char="•"/>
            </a:pP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Caso o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pino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seja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configurado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no </a:t>
            </a:r>
            <a:r>
              <a:rPr lang="en-US" sz="2100" b="1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DDRX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como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saída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(</a:t>
            </a:r>
            <a:r>
              <a:rPr lang="en-US" sz="2100" b="1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BIT "1" 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no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registrador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 </a:t>
            </a:r>
            <a:r>
              <a:rPr lang="en-US" sz="2100" b="1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DDRX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),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será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possível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ligar</a:t>
            </a:r>
            <a:r>
              <a:rPr lang="en-US" sz="2100" b="1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ou</a:t>
            </a:r>
            <a:r>
              <a:rPr lang="en-US" sz="2100" b="1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desligar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a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saída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,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colocando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BIT "0"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ou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BIT "1"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na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respectiva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posição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no PORTX.</a:t>
            </a:r>
          </a:p>
          <a:p>
            <a:pPr marL="1257300" lvl="2" indent="-342900">
              <a:buFont typeface="Arial"/>
              <a:buChar char="•"/>
            </a:pPr>
            <a:r>
              <a:rPr lang="en-US" sz="2100" dirty="0">
                <a:solidFill>
                  <a:schemeClr val="bg1"/>
                </a:solidFill>
                <a:latin typeface="Arial"/>
                <a:cs typeface="Arial"/>
              </a:rPr>
              <a:t>Caso o 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Arial"/>
              </a:rPr>
              <a:t>pino</a:t>
            </a:r>
            <a:r>
              <a:rPr lang="en-US" sz="21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Arial"/>
              </a:rPr>
              <a:t>seja</a:t>
            </a:r>
            <a:r>
              <a:rPr lang="en-US" sz="21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Arial"/>
              </a:rPr>
              <a:t>configurado</a:t>
            </a:r>
            <a:r>
              <a:rPr lang="en-US" sz="2100" dirty="0">
                <a:solidFill>
                  <a:schemeClr val="bg1"/>
                </a:solidFill>
                <a:latin typeface="Arial"/>
                <a:cs typeface="Arial"/>
              </a:rPr>
              <a:t> no </a:t>
            </a:r>
            <a:r>
              <a:rPr lang="en-US" sz="2100" b="1" dirty="0">
                <a:solidFill>
                  <a:schemeClr val="bg1"/>
                </a:solidFill>
                <a:latin typeface="Arial"/>
                <a:cs typeface="Arial"/>
              </a:rPr>
              <a:t>DDRX 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Arial"/>
              </a:rPr>
              <a:t>como</a:t>
            </a:r>
            <a:r>
              <a:rPr lang="en-US" sz="21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Arial"/>
              </a:rPr>
              <a:t>saída</a:t>
            </a:r>
            <a:r>
              <a:rPr lang="en-US" sz="2100" dirty="0">
                <a:solidFill>
                  <a:schemeClr val="bg1"/>
                </a:solidFill>
                <a:latin typeface="Arial"/>
                <a:cs typeface="Arial"/>
              </a:rPr>
              <a:t> (</a:t>
            </a:r>
            <a:r>
              <a:rPr lang="en-US" sz="2100" b="1" dirty="0">
                <a:solidFill>
                  <a:schemeClr val="bg1"/>
                </a:solidFill>
                <a:latin typeface="Arial"/>
                <a:cs typeface="Arial"/>
              </a:rPr>
              <a:t>BIT "1" </a:t>
            </a:r>
            <a:r>
              <a:rPr lang="en-US" sz="2100" dirty="0">
                <a:solidFill>
                  <a:schemeClr val="bg1"/>
                </a:solidFill>
                <a:latin typeface="Arial"/>
                <a:cs typeface="Arial"/>
              </a:rPr>
              <a:t>no 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Arial"/>
              </a:rPr>
              <a:t>registrador</a:t>
            </a:r>
            <a:r>
              <a:rPr lang="en-US" sz="21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100" b="1" dirty="0">
                <a:solidFill>
                  <a:schemeClr val="bg1"/>
                </a:solidFill>
                <a:latin typeface="Arial"/>
                <a:cs typeface="Arial"/>
              </a:rPr>
              <a:t>DDRX</a:t>
            </a:r>
            <a:r>
              <a:rPr lang="en-US" sz="2100" dirty="0">
                <a:solidFill>
                  <a:schemeClr val="bg1"/>
                </a:solidFill>
                <a:latin typeface="Arial"/>
                <a:cs typeface="Arial"/>
              </a:rPr>
              <a:t>), 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Arial"/>
              </a:rPr>
              <a:t>será</a:t>
            </a:r>
            <a:r>
              <a:rPr lang="en-US" sz="2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Arial"/>
              </a:rPr>
              <a:t>possível</a:t>
            </a:r>
            <a:r>
              <a:rPr lang="en-US" sz="2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Arial"/>
                <a:cs typeface="Arial"/>
              </a:rPr>
              <a:t>acionar</a:t>
            </a:r>
            <a:r>
              <a:rPr lang="en-US" sz="2100" b="1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100" b="1" dirty="0" err="1">
                <a:solidFill>
                  <a:schemeClr val="bg1"/>
                </a:solidFill>
                <a:latin typeface="Arial"/>
                <a:cs typeface="Arial"/>
              </a:rPr>
              <a:t>ou</a:t>
            </a:r>
            <a:r>
              <a:rPr lang="en-US" sz="21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Arial"/>
                <a:cs typeface="Arial"/>
              </a:rPr>
              <a:t>desacionar</a:t>
            </a:r>
            <a:r>
              <a:rPr lang="en-US" sz="2100" dirty="0">
                <a:solidFill>
                  <a:schemeClr val="bg1"/>
                </a:solidFill>
                <a:latin typeface="Arial"/>
                <a:cs typeface="Arial"/>
              </a:rPr>
              <a:t> o PULL-UP,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Arial"/>
              </a:rPr>
              <a:t>colocando</a:t>
            </a:r>
            <a:r>
              <a:rPr lang="en-US" sz="2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Arial"/>
                <a:cs typeface="Arial"/>
              </a:rPr>
              <a:t>BIT "0"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Arial"/>
              </a:rPr>
              <a:t>ou</a:t>
            </a:r>
            <a:r>
              <a:rPr lang="en-US" sz="2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Arial"/>
                <a:cs typeface="Arial"/>
              </a:rPr>
              <a:t>BIT "1"</a:t>
            </a:r>
            <a:r>
              <a:rPr lang="en-US" sz="2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Arial"/>
              </a:rPr>
              <a:t>na</a:t>
            </a:r>
            <a:r>
              <a:rPr lang="en-US" sz="2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Arial"/>
              </a:rPr>
              <a:t>respectiva</a:t>
            </a:r>
            <a:r>
              <a:rPr lang="en-US" sz="2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Arial"/>
              </a:rPr>
              <a:t>posição</a:t>
            </a:r>
            <a:r>
              <a:rPr lang="en-US" sz="2100" dirty="0">
                <a:solidFill>
                  <a:schemeClr val="bg1"/>
                </a:solidFill>
                <a:latin typeface="Arial"/>
                <a:cs typeface="Arial"/>
              </a:rPr>
              <a:t> no </a:t>
            </a:r>
            <a:r>
              <a:rPr lang="en-US" sz="2100" b="1" dirty="0">
                <a:solidFill>
                  <a:schemeClr val="bg1"/>
                </a:solidFill>
                <a:latin typeface="Arial"/>
                <a:cs typeface="Arial"/>
              </a:rPr>
              <a:t>PORTX</a:t>
            </a:r>
            <a:r>
              <a:rPr lang="en-US" sz="2100" dirty="0">
                <a:solidFill>
                  <a:schemeClr val="bg1"/>
                </a:solidFill>
                <a:latin typeface="Arial"/>
                <a:cs typeface="Arial"/>
              </a:rPr>
              <a:t>;</a:t>
            </a:r>
            <a:endParaRPr lang="en-US" sz="2100" dirty="0">
              <a:solidFill>
                <a:schemeClr val="bg1"/>
              </a:solidFill>
              <a:latin typeface="Arial"/>
              <a:cs typeface="Calibri Light" panose="020F0302020204030204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100" b="1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PINX: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Armazena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os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estados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das entradas do PORTAL X.</a:t>
            </a:r>
          </a:p>
          <a:p>
            <a:pPr lvl="2"/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361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244018" y="908649"/>
            <a:ext cx="769504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solidFill>
                  <a:srgbClr val="FFFFFF"/>
                </a:solidFill>
                <a:latin typeface="Arial"/>
                <a:cs typeface="Calibri Light"/>
              </a:rPr>
              <a:t>Configurando</a:t>
            </a:r>
            <a:r>
              <a:rPr lang="en-US" sz="2800" b="1" dirty="0">
                <a:solidFill>
                  <a:srgbClr val="FFFFFF"/>
                </a:solidFill>
                <a:latin typeface="Arial"/>
                <a:cs typeface="Calibri Light"/>
              </a:rPr>
              <a:t> o DDRX </a:t>
            </a:r>
            <a:r>
              <a:rPr lang="en-US" sz="2800" b="1" dirty="0" err="1">
                <a:solidFill>
                  <a:srgbClr val="FFFFFF"/>
                </a:solidFill>
                <a:latin typeface="Arial"/>
                <a:cs typeface="Calibri Light"/>
              </a:rPr>
              <a:t>sem</a:t>
            </a:r>
            <a:r>
              <a:rPr lang="en-US" sz="2800" b="1" dirty="0">
                <a:solidFill>
                  <a:srgbClr val="FFFFFF"/>
                </a:solidFill>
                <a:latin typeface="Arial"/>
                <a:cs typeface="Calibri Light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Arial"/>
                <a:cs typeface="Calibri Light"/>
              </a:rPr>
              <a:t>máscara</a:t>
            </a:r>
            <a:r>
              <a:rPr lang="en-US" sz="2800" b="1" dirty="0">
                <a:solidFill>
                  <a:srgbClr val="FFFFFF"/>
                </a:solidFill>
                <a:latin typeface="Arial"/>
                <a:cs typeface="Calibri Light"/>
              </a:rPr>
              <a:t> de Bits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0912CE-08DF-6520-91AA-0666CA5B67EE}"/>
              </a:ext>
            </a:extLst>
          </p:cNvPr>
          <p:cNvSpPr txBox="1"/>
          <p:nvPr/>
        </p:nvSpPr>
        <p:spPr>
          <a:xfrm>
            <a:off x="216810" y="1843176"/>
            <a:ext cx="11893237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Definindo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os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pinos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 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PD5 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e 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PD7 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como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b="1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saídas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e o 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PD4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como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entrada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;</a:t>
            </a:r>
          </a:p>
        </p:txBody>
      </p:sp>
      <p:pic>
        <p:nvPicPr>
          <p:cNvPr id="3" name="Picture 6" descr="Table&#10;&#10;Description automatically generated">
            <a:extLst>
              <a:ext uri="{FF2B5EF4-FFF2-40B4-BE49-F238E27FC236}">
                <a16:creationId xmlns:a16="http://schemas.microsoft.com/office/drawing/2014/main" id="{45F36D93-073F-4A94-2D9F-E58E2AE03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27" y="2824752"/>
            <a:ext cx="10665124" cy="284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8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244018" y="937404"/>
            <a:ext cx="769504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solidFill>
                  <a:srgbClr val="FFFFFF"/>
                </a:solidFill>
                <a:latin typeface="Arial"/>
                <a:cs typeface="Calibri Light"/>
              </a:rPr>
              <a:t>Configurando</a:t>
            </a:r>
            <a:r>
              <a:rPr lang="en-US" sz="2800" b="1" dirty="0">
                <a:solidFill>
                  <a:srgbClr val="FFFFFF"/>
                </a:solidFill>
                <a:latin typeface="Arial"/>
                <a:cs typeface="Calibri Light"/>
              </a:rPr>
              <a:t> o DDRX </a:t>
            </a:r>
            <a:r>
              <a:rPr lang="en-US" sz="2800" b="1" dirty="0" err="1">
                <a:solidFill>
                  <a:srgbClr val="FFFFFF"/>
                </a:solidFill>
                <a:latin typeface="Arial"/>
                <a:cs typeface="Calibri Light"/>
              </a:rPr>
              <a:t>sem</a:t>
            </a:r>
            <a:r>
              <a:rPr lang="en-US" sz="2800" b="1" dirty="0">
                <a:solidFill>
                  <a:srgbClr val="FFFFFF"/>
                </a:solidFill>
                <a:latin typeface="Arial"/>
                <a:cs typeface="Calibri Light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Arial"/>
                <a:cs typeface="Calibri Light"/>
              </a:rPr>
              <a:t>máscara</a:t>
            </a:r>
            <a:r>
              <a:rPr lang="en-US" sz="2800" b="1" dirty="0">
                <a:solidFill>
                  <a:srgbClr val="FFFFFF"/>
                </a:solidFill>
                <a:latin typeface="Arial"/>
                <a:cs typeface="Calibri Light"/>
              </a:rPr>
              <a:t> de Bits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0912CE-08DF-6520-91AA-0666CA5B67EE}"/>
              </a:ext>
            </a:extLst>
          </p:cNvPr>
          <p:cNvSpPr txBox="1"/>
          <p:nvPr/>
        </p:nvSpPr>
        <p:spPr>
          <a:xfrm>
            <a:off x="216810" y="1843176"/>
            <a:ext cx="11893237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Definindo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os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pinos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 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PD5 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e 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PD7 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como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b="1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saídas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e o 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PD4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como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entrada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;</a:t>
            </a:r>
          </a:p>
        </p:txBody>
      </p:sp>
      <p:pic>
        <p:nvPicPr>
          <p:cNvPr id="2" name="Picture 6" descr="Table&#10;&#10;Description automatically generated">
            <a:extLst>
              <a:ext uri="{FF2B5EF4-FFF2-40B4-BE49-F238E27FC236}">
                <a16:creationId xmlns:a16="http://schemas.microsoft.com/office/drawing/2014/main" id="{D9D21B4A-C9BA-E6DB-A539-14E38FA61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49" y="2690747"/>
            <a:ext cx="10823275" cy="288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56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186509" y="923027"/>
            <a:ext cx="781006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solidFill>
                  <a:srgbClr val="FFFFFF"/>
                </a:solidFill>
                <a:latin typeface="Arial"/>
                <a:cs typeface="Calibri Light"/>
              </a:rPr>
              <a:t>Configurando</a:t>
            </a:r>
            <a:r>
              <a:rPr lang="en-US" sz="2800" b="1" dirty="0">
                <a:solidFill>
                  <a:srgbClr val="FFFFFF"/>
                </a:solidFill>
                <a:latin typeface="Arial"/>
                <a:cs typeface="Calibri Light"/>
              </a:rPr>
              <a:t> o PORTX </a:t>
            </a:r>
            <a:r>
              <a:rPr lang="en-US" sz="2800" b="1" dirty="0" err="1">
                <a:solidFill>
                  <a:srgbClr val="FFFFFF"/>
                </a:solidFill>
                <a:latin typeface="Arial"/>
                <a:cs typeface="Calibri Light"/>
              </a:rPr>
              <a:t>sem</a:t>
            </a:r>
            <a:r>
              <a:rPr lang="en-US" sz="2800" b="1" dirty="0">
                <a:solidFill>
                  <a:srgbClr val="FFFFFF"/>
                </a:solidFill>
                <a:latin typeface="Arial"/>
                <a:cs typeface="Calibri Light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Arial"/>
                <a:cs typeface="Calibri Light"/>
              </a:rPr>
              <a:t>máscara</a:t>
            </a:r>
            <a:r>
              <a:rPr lang="en-US" sz="2800" b="1" dirty="0">
                <a:solidFill>
                  <a:srgbClr val="FFFFFF"/>
                </a:solidFill>
                <a:latin typeface="Arial"/>
                <a:cs typeface="Calibri Light"/>
              </a:rPr>
              <a:t> de Bits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0912CE-08DF-6520-91AA-0666CA5B67EE}"/>
              </a:ext>
            </a:extLst>
          </p:cNvPr>
          <p:cNvSpPr txBox="1"/>
          <p:nvPr/>
        </p:nvSpPr>
        <p:spPr>
          <a:xfrm>
            <a:off x="216810" y="1843176"/>
            <a:ext cx="11893237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Ativando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 o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pino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 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PD5 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e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desativando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o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pino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 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PD7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;</a:t>
            </a:r>
          </a:p>
        </p:txBody>
      </p:sp>
      <p:pic>
        <p:nvPicPr>
          <p:cNvPr id="3" name="Picture 6" descr="Table&#10;&#10;Description automatically generated">
            <a:extLst>
              <a:ext uri="{FF2B5EF4-FFF2-40B4-BE49-F238E27FC236}">
                <a16:creationId xmlns:a16="http://schemas.microsoft.com/office/drawing/2014/main" id="{0705BA92-09E4-BBA2-4FF3-39030A7BC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32" y="2899888"/>
            <a:ext cx="11815313" cy="242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186509" y="923027"/>
            <a:ext cx="781006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solidFill>
                  <a:srgbClr val="FFFFFF"/>
                </a:solidFill>
                <a:latin typeface="Arial"/>
                <a:cs typeface="Calibri Light"/>
              </a:rPr>
              <a:t>Configurando</a:t>
            </a:r>
            <a:r>
              <a:rPr lang="en-US" sz="2800" b="1" dirty="0">
                <a:solidFill>
                  <a:srgbClr val="FFFFFF"/>
                </a:solidFill>
                <a:latin typeface="Arial"/>
                <a:cs typeface="Calibri Light"/>
              </a:rPr>
              <a:t> o PORTX </a:t>
            </a:r>
            <a:r>
              <a:rPr lang="en-US" sz="2800" b="1" dirty="0" err="1">
                <a:solidFill>
                  <a:srgbClr val="FFFFFF"/>
                </a:solidFill>
                <a:latin typeface="Arial"/>
                <a:cs typeface="Calibri Light"/>
              </a:rPr>
              <a:t>sem</a:t>
            </a:r>
            <a:r>
              <a:rPr lang="en-US" sz="2800" b="1" dirty="0">
                <a:solidFill>
                  <a:srgbClr val="FFFFFF"/>
                </a:solidFill>
                <a:latin typeface="Arial"/>
                <a:cs typeface="Calibri Light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Arial"/>
                <a:cs typeface="Calibri Light"/>
              </a:rPr>
              <a:t>máscara</a:t>
            </a:r>
            <a:r>
              <a:rPr lang="en-US" sz="2800" b="1" dirty="0">
                <a:solidFill>
                  <a:srgbClr val="FFFFFF"/>
                </a:solidFill>
                <a:latin typeface="Arial"/>
                <a:cs typeface="Calibri Light"/>
              </a:rPr>
              <a:t> de Bits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0912CE-08DF-6520-91AA-0666CA5B67EE}"/>
              </a:ext>
            </a:extLst>
          </p:cNvPr>
          <p:cNvSpPr txBox="1"/>
          <p:nvPr/>
        </p:nvSpPr>
        <p:spPr>
          <a:xfrm>
            <a:off x="216810" y="1843176"/>
            <a:ext cx="11893237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Ativando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 o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pino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 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PD5 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e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desativando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o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pino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 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PD7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;</a:t>
            </a:r>
          </a:p>
        </p:txBody>
      </p:sp>
      <p:pic>
        <p:nvPicPr>
          <p:cNvPr id="2" name="Picture 6" descr="Table&#10;&#10;Description automatically generated">
            <a:extLst>
              <a:ext uri="{FF2B5EF4-FFF2-40B4-BE49-F238E27FC236}">
                <a16:creationId xmlns:a16="http://schemas.microsoft.com/office/drawing/2014/main" id="{4E1E53EC-A338-2150-FADC-91FD89B8A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87" y="2912935"/>
            <a:ext cx="11714672" cy="241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4479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Metropolitan</vt:lpstr>
      <vt:lpstr>Microcontroladores</vt:lpstr>
      <vt:lpstr>PowerPoint Presentation</vt:lpstr>
      <vt:lpstr>GPIO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315</cp:revision>
  <dcterms:created xsi:type="dcterms:W3CDTF">2022-07-30T16:07:29Z</dcterms:created>
  <dcterms:modified xsi:type="dcterms:W3CDTF">2022-08-21T23:04:50Z</dcterms:modified>
</cp:coreProperties>
</file>