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0" r:id="rId3"/>
    <p:sldId id="263" r:id="rId4"/>
    <p:sldId id="284" r:id="rId5"/>
    <p:sldId id="280" r:id="rId6"/>
    <p:sldId id="262" r:id="rId7"/>
    <p:sldId id="285" r:id="rId8"/>
    <p:sldId id="287" r:id="rId9"/>
    <p:sldId id="286" r:id="rId10"/>
    <p:sldId id="28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4950-879D-4CF7-B9EA-8F8F36F9D954}" v="278" dt="2022-07-30T17:03:43.828"/>
    <p1510:client id="{77E1DAFA-02FE-29B9-B796-67EC4650ABFE}" v="33" dt="2022-08-28T13:23:18.607"/>
    <p1510:client id="{8E7EC94F-22AE-786F-E35C-4C3C424096C4}" v="998" dt="2022-08-27T22:38:00.041"/>
    <p1510:client id="{9AB99707-C6B7-E68B-28FE-9A5FC25255ED}" v="1" dt="2022-08-01T12:32:39.363"/>
    <p1510:client id="{9B44B895-8368-B915-9758-9866557E0A8D}" v="543" dt="2022-09-12T01:47:17.660"/>
    <p1510:client id="{9F1E6005-0579-F952-46A7-0B6B76B0ECDB}" v="188" dt="2022-09-12T01:06:57.375"/>
    <p1510:client id="{F204C1EA-7A96-6563-6C6A-191D4A295746}" v="1519" dt="2022-07-30T20:26:58.942"/>
    <p1510:client id="{FB46130B-F6E3-7403-B0DD-5E9F6A00C860}" v="301" dt="2022-08-21T23:04:4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Silva Delfino" userId="S::joao.h@gec.inatel.br::f6ce0d2e-2863-45a3-833b-ad10784d7f8a" providerId="AD" clId="Web-{9B44B895-8368-B915-9758-9866557E0A8D}"/>
    <pc:docChg chg="addSld delSld modSld sldOrd">
      <pc:chgData name="João Henrique Silva Delfino" userId="S::joao.h@gec.inatel.br::f6ce0d2e-2863-45a3-833b-ad10784d7f8a" providerId="AD" clId="Web-{9B44B895-8368-B915-9758-9866557E0A8D}" dt="2022-09-12T01:47:17.660" v="315" actId="14100"/>
      <pc:docMkLst>
        <pc:docMk/>
      </pc:docMkLst>
      <pc:sldChg chg="addSp delSp modSp">
        <pc:chgData name="João Henrique Silva Delfino" userId="S::joao.h@gec.inatel.br::f6ce0d2e-2863-45a3-833b-ad10784d7f8a" providerId="AD" clId="Web-{9B44B895-8368-B915-9758-9866557E0A8D}" dt="2022-09-12T01:18:25.971" v="73" actId="14100"/>
        <pc:sldMkLst>
          <pc:docMk/>
          <pc:sldMk cId="2113612710" sldId="262"/>
        </pc:sldMkLst>
        <pc:spChg chg="add mod">
          <ac:chgData name="João Henrique Silva Delfino" userId="S::joao.h@gec.inatel.br::f6ce0d2e-2863-45a3-833b-ad10784d7f8a" providerId="AD" clId="Web-{9B44B895-8368-B915-9758-9866557E0A8D}" dt="2022-09-12T01:18:25.971" v="73" actId="14100"/>
          <ac:spMkLst>
            <pc:docMk/>
            <pc:sldMk cId="2113612710" sldId="262"/>
            <ac:spMk id="3" creationId="{7EE9C873-F52F-22E8-2A38-B9EA5BC7F0E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16:19.593" v="28" actId="20577"/>
          <ac:spMkLst>
            <pc:docMk/>
            <pc:sldMk cId="2113612710" sldId="262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9B44B895-8368-B915-9758-9866557E0A8D}" dt="2022-09-12T01:16:10.781" v="18"/>
          <ac:spMkLst>
            <pc:docMk/>
            <pc:sldMk cId="2113612710" sldId="262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16:44.844" v="35" actId="1076"/>
          <ac:picMkLst>
            <pc:docMk/>
            <pc:sldMk cId="2113612710" sldId="262"/>
            <ac:picMk id="2" creationId="{A7304FFC-03C4-3070-39F5-267212AB16A9}"/>
          </ac:picMkLst>
        </pc:picChg>
      </pc:sldChg>
      <pc:sldChg chg="modSp">
        <pc:chgData name="João Henrique Silva Delfino" userId="S::joao.h@gec.inatel.br::f6ce0d2e-2863-45a3-833b-ad10784d7f8a" providerId="AD" clId="Web-{9B44B895-8368-B915-9758-9866557E0A8D}" dt="2022-09-12T01:09:25.429" v="1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9B44B895-8368-B915-9758-9866557E0A8D}" dt="2022-09-12T01:09:25.429" v="1" actId="1076"/>
          <ac:spMkLst>
            <pc:docMk/>
            <pc:sldMk cId="894781297" sldId="263"/>
            <ac:spMk id="7" creationId="{7583A96F-D1CD-1F07-B977-0B2EF1AD0FC3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7:02.172" v="46"/>
        <pc:sldMkLst>
          <pc:docMk/>
          <pc:sldMk cId="34666021" sldId="269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4.360" v="37"/>
        <pc:sldMkLst>
          <pc:docMk/>
          <pc:sldMk cId="2207342898" sldId="270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5.907" v="39"/>
        <pc:sldMkLst>
          <pc:docMk/>
          <pc:sldMk cId="4271064601" sldId="27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6.547" v="40"/>
        <pc:sldMkLst>
          <pc:docMk/>
          <pc:sldMk cId="265599138" sldId="27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8.328" v="43"/>
        <pc:sldMkLst>
          <pc:docMk/>
          <pc:sldMk cId="2652328721" sldId="273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063" v="41"/>
        <pc:sldMkLst>
          <pc:docMk/>
          <pc:sldMk cId="3861547627" sldId="274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72" v="45"/>
        <pc:sldMkLst>
          <pc:docMk/>
          <pc:sldMk cId="562007695" sldId="275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1.204" v="44"/>
        <pc:sldMkLst>
          <pc:docMk/>
          <pc:sldMk cId="2326494816" sldId="276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954" v="48"/>
        <pc:sldMkLst>
          <pc:docMk/>
          <pc:sldMk cId="4066839061" sldId="277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88" v="47"/>
        <pc:sldMkLst>
          <pc:docMk/>
          <pc:sldMk cId="3652416831" sldId="278"/>
        </pc:sldMkLst>
      </pc:sldChg>
      <pc:sldChg chg="addSp modSp">
        <pc:chgData name="João Henrique Silva Delfino" userId="S::joao.h@gec.inatel.br::f6ce0d2e-2863-45a3-833b-ad10784d7f8a" providerId="AD" clId="Web-{9B44B895-8368-B915-9758-9866557E0A8D}" dt="2022-09-12T01:10:35.243" v="17" actId="1076"/>
        <pc:sldMkLst>
          <pc:docMk/>
          <pc:sldMk cId="4156029375" sldId="280"/>
        </pc:sldMkLst>
        <pc:spChg chg="add mod">
          <ac:chgData name="João Henrique Silva Delfino" userId="S::joao.h@gec.inatel.br::f6ce0d2e-2863-45a3-833b-ad10784d7f8a" providerId="AD" clId="Web-{9B44B895-8368-B915-9758-9866557E0A8D}" dt="2022-09-12T01:10:35.243" v="17" actId="1076"/>
          <ac:spMkLst>
            <pc:docMk/>
            <pc:sldMk cId="4156029375" sldId="280"/>
            <ac:spMk id="2" creationId="{CCA44051-6E93-F373-EB1D-BB5EC53AFC29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6:55.422" v="38"/>
        <pc:sldMkLst>
          <pc:docMk/>
          <pc:sldMk cId="4082894397" sldId="28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750" v="42"/>
        <pc:sldMkLst>
          <pc:docMk/>
          <pc:sldMk cId="1914155194" sldId="28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3.219" v="36"/>
        <pc:sldMkLst>
          <pc:docMk/>
          <pc:sldMk cId="2303162382" sldId="283"/>
        </pc:sldMkLst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20:27.489" v="90" actId="1076"/>
        <pc:sldMkLst>
          <pc:docMk/>
          <pc:sldMk cId="1112964131" sldId="285"/>
        </pc:sldMkLst>
        <pc:spChg chg="add mod">
          <ac:chgData name="João Henrique Silva Delfino" userId="S::joao.h@gec.inatel.br::f6ce0d2e-2863-45a3-833b-ad10784d7f8a" providerId="AD" clId="Web-{9B44B895-8368-B915-9758-9866557E0A8D}" dt="2022-09-12T01:20:27.489" v="90" actId="1076"/>
          <ac:spMkLst>
            <pc:docMk/>
            <pc:sldMk cId="1112964131" sldId="285"/>
            <ac:spMk id="7" creationId="{6F3F5A37-F5D0-8AA9-0E0C-7127F008F8A5}"/>
          </ac:spMkLst>
        </pc:spChg>
        <pc:spChg chg="del mod">
          <ac:chgData name="João Henrique Silva Delfino" userId="S::joao.h@gec.inatel.br::f6ce0d2e-2863-45a3-833b-ad10784d7f8a" providerId="AD" clId="Web-{9B44B895-8368-B915-9758-9866557E0A8D}" dt="2022-09-12T01:20:06.504" v="76"/>
          <ac:spMkLst>
            <pc:docMk/>
            <pc:sldMk cId="1112964131" sldId="285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19:57.957" v="74"/>
          <ac:picMkLst>
            <pc:docMk/>
            <pc:sldMk cId="1112964131" sldId="285"/>
            <ac:picMk id="2" creationId="{A7304FFC-03C4-3070-39F5-267212AB16A9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24:57.947" v="145" actId="1076"/>
        <pc:sldMkLst>
          <pc:docMk/>
          <pc:sldMk cId="2799112730" sldId="286"/>
        </pc:sldMkLst>
        <pc:spChg chg="del">
          <ac:chgData name="João Henrique Silva Delfino" userId="S::joao.h@gec.inatel.br::f6ce0d2e-2863-45a3-833b-ad10784d7f8a" providerId="AD" clId="Web-{9B44B895-8368-B915-9758-9866557E0A8D}" dt="2022-09-12T01:20:47.286" v="94"/>
          <ac:spMkLst>
            <pc:docMk/>
            <pc:sldMk cId="2799112730" sldId="286"/>
            <ac:spMk id="3" creationId="{7EE9C873-F52F-22E8-2A38-B9EA5BC7F0E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24:12.837" v="133" actId="20577"/>
          <ac:spMkLst>
            <pc:docMk/>
            <pc:sldMk cId="2799112730" sldId="286"/>
            <ac:spMk id="7" creationId="{4AE348C1-2061-C0AB-2296-0A03996213C8}"/>
          </ac:spMkLst>
        </pc:spChg>
        <pc:spChg chg="add del mod">
          <ac:chgData name="João Henrique Silva Delfino" userId="S::joao.h@gec.inatel.br::f6ce0d2e-2863-45a3-833b-ad10784d7f8a" providerId="AD" clId="Web-{9B44B895-8368-B915-9758-9866557E0A8D}" dt="2022-09-12T01:22:30.788" v="109" actId="14100"/>
          <ac:spMkLst>
            <pc:docMk/>
            <pc:sldMk cId="2799112730" sldId="286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20:43.270" v="93"/>
          <ac:picMkLst>
            <pc:docMk/>
            <pc:sldMk cId="2799112730" sldId="286"/>
            <ac:picMk id="2" creationId="{A7304FFC-03C4-3070-39F5-267212AB16A9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30.993" v="138" actId="1076"/>
          <ac:picMkLst>
            <pc:docMk/>
            <pc:sldMk cId="2799112730" sldId="286"/>
            <ac:picMk id="8" creationId="{7D0611EF-FDE9-9BFA-3EA2-13C974E0A690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57.947" v="145" actId="1076"/>
          <ac:picMkLst>
            <pc:docMk/>
            <pc:sldMk cId="2799112730" sldId="286"/>
            <ac:picMk id="9" creationId="{EC527F74-7385-27C9-778B-2FC3C8B443ED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43:14.874" v="237" actId="20577"/>
        <pc:sldMkLst>
          <pc:docMk/>
          <pc:sldMk cId="91317304" sldId="287"/>
        </pc:sldMkLst>
        <pc:spChg chg="add mod">
          <ac:chgData name="João Henrique Silva Delfino" userId="S::joao.h@gec.inatel.br::f6ce0d2e-2863-45a3-833b-ad10784d7f8a" providerId="AD" clId="Web-{9B44B895-8368-B915-9758-9866557E0A8D}" dt="2022-09-12T01:28:43.686" v="230" actId="20577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26:32.293" v="162" actId="20577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14.874" v="237" actId="20577"/>
          <ac:spMkLst>
            <pc:docMk/>
            <pc:sldMk cId="91317304" sldId="287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26:50.340" v="164" actId="1076"/>
          <ac:picMkLst>
            <pc:docMk/>
            <pc:sldMk cId="91317304" sldId="287"/>
            <ac:picMk id="2" creationId="{83D03983-A92D-A979-7F99-0D6998956F6E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08.667" v="154"/>
          <ac:picMkLst>
            <pc:docMk/>
            <pc:sldMk cId="91317304" sldId="287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10.964" v="155"/>
          <ac:picMkLst>
            <pc:docMk/>
            <pc:sldMk cId="91317304" sldId="287"/>
            <ac:picMk id="9" creationId="{EC527F74-7385-27C9-778B-2FC3C8B443ED}"/>
          </ac:picMkLst>
        </pc:picChg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47:17.660" v="315" actId="14100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9B44B895-8368-B915-9758-9866557E0A8D}" dt="2022-09-12T01:46:50.566" v="309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47:17.660" v="315" actId="14100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46.672" v="242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45:44.362" v="257" actId="1076"/>
          <ac:picMkLst>
            <pc:docMk/>
            <pc:sldMk cId="879630844" sldId="288"/>
            <ac:picMk id="2" creationId="{22D822BA-D696-3C48-6664-802704E12B2B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7.985" v="249"/>
          <ac:picMkLst>
            <pc:docMk/>
            <pc:sldMk cId="879630844" sldId="288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8.547" v="250"/>
          <ac:picMkLst>
            <pc:docMk/>
            <pc:sldMk cId="879630844" sldId="288"/>
            <ac:picMk id="9" creationId="{EC527F74-7385-27C9-778B-2FC3C8B443ED}"/>
          </ac:picMkLst>
        </pc:picChg>
      </pc:sldChg>
    </pc:docChg>
  </pc:docChgLst>
  <pc:docChgLst>
    <pc:chgData name="João Henrique Silva Delfino" userId="S::joao.h@gec.inatel.br::f6ce0d2e-2863-45a3-833b-ad10784d7f8a" providerId="AD" clId="Web-{77E1DAFA-02FE-29B9-B796-67EC4650ABFE}"/>
    <pc:docChg chg="addSld modSld sldOrd">
      <pc:chgData name="João Henrique Silva Delfino" userId="S::joao.h@gec.inatel.br::f6ce0d2e-2863-45a3-833b-ad10784d7f8a" providerId="AD" clId="Web-{77E1DAFA-02FE-29B9-B796-67EC4650ABFE}" dt="2022-08-28T13:23:18.607" v="22" actId="1076"/>
      <pc:docMkLst>
        <pc:docMk/>
      </pc:docMkLst>
      <pc:sldChg chg="modSp">
        <pc:chgData name="João Henrique Silva Delfino" userId="S::joao.h@gec.inatel.br::f6ce0d2e-2863-45a3-833b-ad10784d7f8a" providerId="AD" clId="Web-{77E1DAFA-02FE-29B9-B796-67EC4650ABFE}" dt="2022-08-28T13:18:13.133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77E1DAFA-02FE-29B9-B796-67EC4650ABFE}" dt="2022-08-28T13:18:13.133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ord">
        <pc:chgData name="João Henrique Silva Delfino" userId="S::joao.h@gec.inatel.br::f6ce0d2e-2863-45a3-833b-ad10784d7f8a" providerId="AD" clId="Web-{77E1DAFA-02FE-29B9-B796-67EC4650ABFE}" dt="2022-08-28T13:22:47.388" v="20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77E1DAFA-02FE-29B9-B796-67EC4650ABFE}" dt="2022-08-28T13:22:25.008" v="12" actId="20577"/>
          <ac:spMkLst>
            <pc:docMk/>
            <pc:sldMk cId="894781297" sldId="263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77E1DAFA-02FE-29B9-B796-67EC4650ABFE}" dt="2022-08-28T13:22:47.388" v="20" actId="1076"/>
          <ac:picMkLst>
            <pc:docMk/>
            <pc:sldMk cId="894781297" sldId="263"/>
            <ac:picMk id="2" creationId="{76045681-C9FD-6D52-7907-49ECFAC04690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9.133" v="14"/>
          <ac:picMkLst>
            <pc:docMk/>
            <pc:sldMk cId="894781297" sldId="263"/>
            <ac:picMk id="7" creationId="{CD1D93BA-4D58-10E7-425E-E25E4AE5B716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7.305" v="13"/>
          <ac:picMkLst>
            <pc:docMk/>
            <pc:sldMk cId="894781297" sldId="263"/>
            <ac:picMk id="10" creationId="{864AA9DB-60E2-E450-8DCE-3A244D1398B9}"/>
          </ac:picMkLst>
        </pc:picChg>
      </pc:sldChg>
      <pc:sldChg chg="modSp add replId">
        <pc:chgData name="João Henrique Silva Delfino" userId="S::joao.h@gec.inatel.br::f6ce0d2e-2863-45a3-833b-ad10784d7f8a" providerId="AD" clId="Web-{77E1DAFA-02FE-29B9-B796-67EC4650ABFE}" dt="2022-08-28T13:23:18.607" v="22" actId="1076"/>
        <pc:sldMkLst>
          <pc:docMk/>
          <pc:sldMk cId="2303162382" sldId="283"/>
        </pc:sldMkLst>
        <pc:picChg chg="mod">
          <ac:chgData name="João Henrique Silva Delfino" userId="S::joao.h@gec.inatel.br::f6ce0d2e-2863-45a3-833b-ad10784d7f8a" providerId="AD" clId="Web-{77E1DAFA-02FE-29B9-B796-67EC4650ABFE}" dt="2022-08-28T13:23:18.607" v="22" actId="1076"/>
          <ac:picMkLst>
            <pc:docMk/>
            <pc:sldMk cId="2303162382" sldId="283"/>
            <ac:picMk id="7" creationId="{CD1D93BA-4D58-10E7-425E-E25E4AE5B716}"/>
          </ac:picMkLst>
        </pc:picChg>
      </pc:sldChg>
    </pc:docChg>
  </pc:docChgLst>
  <pc:docChgLst>
    <pc:chgData name="João Henrique Silva Delfino" userId="S::joao.h@gec.inatel.br::f6ce0d2e-2863-45a3-833b-ad10784d7f8a" providerId="AD" clId="Web-{F204C1EA-7A96-6563-6C6A-191D4A295746}"/>
    <pc:docChg chg="addSld delSld modSld sldOrd">
      <pc:chgData name="João Henrique Silva Delfino" userId="S::joao.h@gec.inatel.br::f6ce0d2e-2863-45a3-833b-ad10784d7f8a" providerId="AD" clId="Web-{F204C1EA-7A96-6563-6C6A-191D4A295746}" dt="2022-07-30T20:26:58.926" v="826" actId="20577"/>
      <pc:docMkLst>
        <pc:docMk/>
      </pc:docMkLst>
      <pc:sldChg chg="modSp">
        <pc:chgData name="João Henrique Silva Delfino" userId="S::joao.h@gec.inatel.br::f6ce0d2e-2863-45a3-833b-ad10784d7f8a" providerId="AD" clId="Web-{F204C1EA-7A96-6563-6C6A-191D4A295746}" dt="2022-07-30T19:19:42.422" v="267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204C1EA-7A96-6563-6C6A-191D4A295746}" dt="2022-07-30T19:05:21.964" v="2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19:42.422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João Henrique Silva Delfino" userId="S::joao.h@gec.inatel.br::f6ce0d2e-2863-45a3-833b-ad10784d7f8a" providerId="AD" clId="Web-{F204C1EA-7A96-6563-6C6A-191D4A295746}" dt="2022-07-30T19:03:06.786" v="243" actId="14100"/>
        <pc:sldMkLst>
          <pc:docMk/>
          <pc:sldMk cId="3391167486" sldId="257"/>
        </pc:sldMkLst>
        <pc:spChg chg="mod">
          <ac:chgData name="João Henrique Silva Delfino" userId="S::joao.h@gec.inatel.br::f6ce0d2e-2863-45a3-833b-ad10784d7f8a" providerId="AD" clId="Web-{F204C1EA-7A96-6563-6C6A-191D4A295746}" dt="2022-07-30T19:02:56.301" v="239" actId="20577"/>
          <ac:spMkLst>
            <pc:docMk/>
            <pc:sldMk cId="3391167486" sldId="257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204C1EA-7A96-6563-6C6A-191D4A295746}" dt="2022-07-30T19:03:06.786" v="243" actId="14100"/>
          <ac:picMkLst>
            <pc:docMk/>
            <pc:sldMk cId="3391167486" sldId="257"/>
            <ac:picMk id="2" creationId="{CC9B62E5-805E-29DC-BC77-BE094FF15C5B}"/>
          </ac:picMkLst>
        </pc:picChg>
      </pc:sldChg>
      <pc:sldChg chg="add del replId">
        <pc:chgData name="João Henrique Silva Delfino" userId="S::joao.h@gec.inatel.br::f6ce0d2e-2863-45a3-833b-ad10784d7f8a" providerId="AD" clId="Web-{F204C1EA-7A96-6563-6C6A-191D4A295746}" dt="2022-07-30T19:20:59.050" v="274"/>
        <pc:sldMkLst>
          <pc:docMk/>
          <pc:sldMk cId="2448595947" sldId="258"/>
        </pc:sldMkLst>
      </pc:sldChg>
      <pc:sldChg chg="addSp delSp modSp add del replId">
        <pc:chgData name="João Henrique Silva Delfino" userId="S::joao.h@gec.inatel.br::f6ce0d2e-2863-45a3-833b-ad10784d7f8a" providerId="AD" clId="Web-{F204C1EA-7A96-6563-6C6A-191D4A295746}" dt="2022-07-30T19:21:45.287" v="296"/>
        <pc:sldMkLst>
          <pc:docMk/>
          <pc:sldMk cId="1803695537" sldId="259"/>
        </pc:sldMkLst>
        <pc:spChg chg="add mod">
          <ac:chgData name="João Henrique Silva Delfino" userId="S::joao.h@gec.inatel.br::f6ce0d2e-2863-45a3-833b-ad10784d7f8a" providerId="AD" clId="Web-{F204C1EA-7A96-6563-6C6A-191D4A295746}" dt="2022-07-30T19:21:42.224" v="295" actId="20577"/>
          <ac:spMkLst>
            <pc:docMk/>
            <pc:sldMk cId="1803695537" sldId="259"/>
            <ac:spMk id="3" creationId="{E2132C00-7334-3BDE-7F88-198ECF7FB72E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8.393" v="271"/>
          <ac:spMkLst>
            <pc:docMk/>
            <pc:sldMk cId="1803695537" sldId="25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7.581" v="270"/>
          <ac:spMkLst>
            <pc:docMk/>
            <pc:sldMk cId="1803695537" sldId="25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0:35.768" v="269"/>
          <ac:picMkLst>
            <pc:docMk/>
            <pc:sldMk cId="1803695537" sldId="259"/>
            <ac:picMk id="2" creationId="{CC9B62E5-805E-29DC-BC77-BE094FF15C5B}"/>
          </ac:picMkLst>
        </pc:picChg>
      </pc:sldChg>
      <pc:sldChg chg="modSp add ord replId">
        <pc:chgData name="João Henrique Silva Delfino" userId="S::joao.h@gec.inatel.br::f6ce0d2e-2863-45a3-833b-ad10784d7f8a" providerId="AD" clId="Web-{F204C1EA-7A96-6563-6C6A-191D4A295746}" dt="2022-07-30T19:21:21.207" v="290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204C1EA-7A96-6563-6C6A-191D4A295746}" dt="2022-07-30T19:21:06.379" v="278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1:21.207" v="290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ord replId addAnim modAnim">
        <pc:chgData name="João Henrique Silva Delfino" userId="S::joao.h@gec.inatel.br::f6ce0d2e-2863-45a3-833b-ad10784d7f8a" providerId="AD" clId="Web-{F204C1EA-7A96-6563-6C6A-191D4A295746}" dt="2022-07-30T19:25:48.101" v="466"/>
        <pc:sldMkLst>
          <pc:docMk/>
          <pc:sldMk cId="1975399290" sldId="261"/>
        </pc:sldMkLst>
        <pc:spChg chg="mod">
          <ac:chgData name="João Henrique Silva Delfino" userId="S::joao.h@gec.inatel.br::f6ce0d2e-2863-45a3-833b-ad10784d7f8a" providerId="AD" clId="Web-{F204C1EA-7A96-6563-6C6A-191D4A295746}" dt="2022-07-30T19:21:57.068" v="309" actId="20577"/>
          <ac:spMkLst>
            <pc:docMk/>
            <pc:sldMk cId="1975399290" sldId="261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5:41.523" v="464" actId="20577"/>
          <ac:spMkLst>
            <pc:docMk/>
            <pc:sldMk cId="1975399290" sldId="261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3:59.714" v="408"/>
          <ac:picMkLst>
            <pc:docMk/>
            <pc:sldMk cId="1975399290" sldId="261"/>
            <ac:picMk id="2" creationId="{CC9B62E5-805E-29DC-BC77-BE094FF15C5B}"/>
          </ac:picMkLst>
        </pc:picChg>
        <pc:picChg chg="add mod">
          <ac:chgData name="João Henrique Silva Delfino" userId="S::joao.h@gec.inatel.br::f6ce0d2e-2863-45a3-833b-ad10784d7f8a" providerId="AD" clId="Web-{F204C1EA-7A96-6563-6C6A-191D4A295746}" dt="2022-07-30T19:24:51.373" v="420" actId="1076"/>
          <ac:picMkLst>
            <pc:docMk/>
            <pc:sldMk cId="1975399290" sldId="261"/>
            <ac:picMk id="3" creationId="{F80714EF-A0B3-651F-F66E-E780C6D5F6B5}"/>
          </ac:picMkLst>
        </pc:picChg>
      </pc:sldChg>
      <pc:sldChg chg="delSp modSp add replId delAnim">
        <pc:chgData name="João Henrique Silva Delfino" userId="S::joao.h@gec.inatel.br::f6ce0d2e-2863-45a3-833b-ad10784d7f8a" providerId="AD" clId="Web-{F204C1EA-7A96-6563-6C6A-191D4A295746}" dt="2022-07-30T20:26:58.926" v="826" actId="20577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F204C1EA-7A96-6563-6C6A-191D4A295746}" dt="2022-07-30T19:26:06.087" v="472" actId="20577"/>
          <ac:spMkLst>
            <pc:docMk/>
            <pc:sldMk cId="2113612710" sldId="262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20:26:58.926" v="826" actId="20577"/>
          <ac:spMkLst>
            <pc:docMk/>
            <pc:sldMk cId="2113612710" sldId="262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9:14.094" v="612"/>
          <ac:picMkLst>
            <pc:docMk/>
            <pc:sldMk cId="2113612710" sldId="262"/>
            <ac:picMk id="3" creationId="{F80714EF-A0B3-651F-F66E-E780C6D5F6B5}"/>
          </ac:picMkLst>
        </pc:picChg>
      </pc:sldChg>
    </pc:docChg>
  </pc:docChgLst>
  <pc:docChgLst>
    <pc:chgData name="João Henrique Silva Delfino" userId="S::joao.h@gec.inatel.br::f6ce0d2e-2863-45a3-833b-ad10784d7f8a" providerId="AD" clId="Web-{3E564950-879D-4CF7-B9EA-8F8F36F9D954}"/>
    <pc:docChg chg="addSld modSld addMainMaster delMainMaster">
      <pc:chgData name="João Henrique Silva Delfino" userId="S::joao.h@gec.inatel.br::f6ce0d2e-2863-45a3-833b-ad10784d7f8a" providerId="AD" clId="Web-{3E564950-879D-4CF7-B9EA-8F8F36F9D954}" dt="2022-07-30T17:03:43.719" v="182" actId="14100"/>
      <pc:docMkLst>
        <pc:docMk/>
      </pc:docMkLst>
      <pc:sldChg chg="addSp delSp modSp mod setBg modClrScheme delDesignElem chgLayout">
        <pc:chgData name="João Henrique Silva Delfino" userId="S::joao.h@gec.inatel.br::f6ce0d2e-2863-45a3-833b-ad10784d7f8a" providerId="AD" clId="Web-{3E564950-879D-4CF7-B9EA-8F8F36F9D954}" dt="2022-07-30T16:57:41.734" v="110" actId="20577"/>
        <pc:sldMkLst>
          <pc:docMk/>
          <pc:sldMk cId="109857222" sldId="256"/>
        </pc:sldMkLst>
        <pc:spChg chg="mod ord">
          <ac:chgData name="João Henrique Silva Delfino" userId="S::joao.h@gec.inatel.br::f6ce0d2e-2863-45a3-833b-ad10784d7f8a" providerId="AD" clId="Web-{3E564950-879D-4CF7-B9EA-8F8F36F9D954}" dt="2022-07-30T16:51:26.786" v="9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ão Henrique Silva Delfino" userId="S::joao.h@gec.inatel.br::f6ce0d2e-2863-45a3-833b-ad10784d7f8a" providerId="AD" clId="Web-{3E564950-879D-4CF7-B9EA-8F8F36F9D954}" dt="2022-07-30T16:51:32.489" v="100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27.328" v="108" actId="20577"/>
          <ac:spMkLst>
            <pc:docMk/>
            <pc:sldMk cId="109857222" sldId="256"/>
            <ac:spMk id="6" creationId="{5031EE83-E0F6-3DDF-F8A0-3EDC44777A02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11:31.194" v="39"/>
          <ac:spMkLst>
            <pc:docMk/>
            <pc:sldMk cId="109857222" sldId="256"/>
            <ac:spMk id="7" creationId="{C7403153-F27A-5B47-150A-B10C96715315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8" creationId="{E20BB609-EF92-42DB-836C-0699A590B5CF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41.734" v="110" actId="20577"/>
          <ac:spMkLst>
            <pc:docMk/>
            <pc:sldMk cId="109857222" sldId="256"/>
            <ac:spMk id="9" creationId="{6C41CE76-29E5-392F-77D0-4411DC9A55EF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10" creationId="{B2C335F7-F61C-4EB4-80F2-4B1438FE66BB}"/>
          </ac:spMkLst>
        </pc:spChg>
        <pc:picChg chg="add mod">
          <ac:chgData name="João Henrique Silva Delfino" userId="S::joao.h@gec.inatel.br::f6ce0d2e-2863-45a3-833b-ad10784d7f8a" providerId="AD" clId="Web-{3E564950-879D-4CF7-B9EA-8F8F36F9D954}" dt="2022-07-30T16:18:21.258" v="97" actId="14100"/>
          <ac:picMkLst>
            <pc:docMk/>
            <pc:sldMk cId="109857222" sldId="256"/>
            <ac:picMk id="4" creationId="{B683F7D7-3034-1DFB-5425-320C7FB3EEF0}"/>
          </ac:picMkLst>
        </pc:picChg>
        <pc:picChg chg="add mod">
          <ac:chgData name="João Henrique Silva Delfino" userId="S::joao.h@gec.inatel.br::f6ce0d2e-2863-45a3-833b-ad10784d7f8a" providerId="AD" clId="Web-{3E564950-879D-4CF7-B9EA-8F8F36F9D954}" dt="2022-07-30T16:18:24.930" v="98" actId="14100"/>
          <ac:picMkLst>
            <pc:docMk/>
            <pc:sldMk cId="109857222" sldId="256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3E564950-879D-4CF7-B9EA-8F8F36F9D954}" dt="2022-07-30T17:03:43.719" v="182" actId="14100"/>
        <pc:sldMkLst>
          <pc:docMk/>
          <pc:sldMk cId="3391167486" sldId="257"/>
        </pc:sldMkLst>
        <pc:spChg chg="del">
          <ac:chgData name="João Henrique Silva Delfino" userId="S::joao.h@gec.inatel.br::f6ce0d2e-2863-45a3-833b-ad10784d7f8a" providerId="AD" clId="Web-{3E564950-879D-4CF7-B9EA-8F8F36F9D954}" dt="2022-07-30T16:57:02.421" v="103"/>
          <ac:spMkLst>
            <pc:docMk/>
            <pc:sldMk cId="3391167486" sldId="257"/>
            <ac:spMk id="2" creationId="{00000000-0000-0000-0000-000000000000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1.233" v="102"/>
          <ac:spMkLst>
            <pc:docMk/>
            <pc:sldMk cId="3391167486" sldId="257"/>
            <ac:spMk id="3" creationId="{00000000-0000-0000-0000-000000000000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6.827" v="105"/>
          <ac:spMkLst>
            <pc:docMk/>
            <pc:sldMk cId="3391167486" sldId="257"/>
            <ac:spMk id="8" creationId="{4096CE40-BF42-2D9F-5D55-20175BCDDF7C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8.405" v="106"/>
          <ac:spMkLst>
            <pc:docMk/>
            <pc:sldMk cId="3391167486" sldId="257"/>
            <ac:spMk id="9" creationId="{6C41CE76-29E5-392F-77D0-4411DC9A55EF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5.577" v="104"/>
          <ac:spMkLst>
            <pc:docMk/>
            <pc:sldMk cId="3391167486" sldId="257"/>
            <ac:spMk id="11" creationId="{88258A39-0177-37FD-78A8-DEEEAACE33C7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1:03.224" v="144" actId="14100"/>
          <ac:spMkLst>
            <pc:docMk/>
            <pc:sldMk cId="3391167486" sldId="257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3:43.719" v="182" actId="14100"/>
          <ac:spMkLst>
            <pc:docMk/>
            <pc:sldMk cId="3391167486" sldId="257"/>
            <ac:spMk id="13" creationId="{B50912CE-08DF-6520-91AA-0666CA5B67EE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59:54.738" v="130"/>
          <ac:spMkLst>
            <pc:docMk/>
            <pc:sldMk cId="3391167486" sldId="257"/>
            <ac:spMk id="14" creationId="{1D8D70D5-AB70-C951-0751-419392404A15}"/>
          </ac:spMkLst>
        </pc:spChg>
      </pc:sldChg>
      <pc:sldMasterChg chg="del delSldLayout">
        <pc:chgData name="João Henrique Silva Delfino" userId="S::joao.h@gec.inatel.br::f6ce0d2e-2863-45a3-833b-ad10784d7f8a" providerId="AD" clId="Web-{3E564950-879D-4CF7-B9EA-8F8F36F9D954}" dt="2022-07-30T16:08:23.517" v="0"/>
        <pc:sldMasterMkLst>
          <pc:docMk/>
          <pc:sldMasterMk cId="2460954070" sldId="2147483660"/>
        </pc:sldMasterMkLst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ão Henrique Silva Delfino" userId="S::joao.h@gec.inatel.br::f6ce0d2e-2863-45a3-833b-ad10784d7f8a" providerId="AD" clId="Web-{3E564950-879D-4CF7-B9EA-8F8F36F9D954}" dt="2022-07-30T16:08:51.768" v="1"/>
        <pc:sldMasterMkLst>
          <pc:docMk/>
          <pc:sldMasterMk cId="3905801045" sldId="2147483711"/>
        </pc:sldMasterMkLst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171068675" sldId="2147483700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885081466" sldId="2147483701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147018598" sldId="2147483702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459416017" sldId="2147483703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299855569" sldId="2147483704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703789217" sldId="2147483705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53803674" sldId="2147483706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639889211" sldId="2147483707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98717106" sldId="2147483708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942733544" sldId="2147483709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74808985" sldId="2147483710"/>
          </pc:sldLayoutMkLst>
        </pc:sldLayoutChg>
      </pc:sldMasterChg>
      <pc:sldMasterChg chg="add del addSldLayout del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750137960" sldId="2147483712"/>
        </pc:sldMasterMkLst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516571618" sldId="2147483713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410571575" sldId="2147483714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014617899" sldId="2147483715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1834492676" sldId="2147483716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15089006" sldId="2147483717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717337731" sldId="2147483718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3115959" sldId="2147483719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605048393" sldId="2147483720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549399556" sldId="2147483721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16284342" sldId="2147483722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513174707" sldId="2147483723"/>
          </pc:sldLayoutMkLst>
        </pc:sldLayoutChg>
      </pc:sldMasterChg>
      <pc:sldMasterChg chg="add add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829305479" sldId="2147483724"/>
        </pc:sldMasterMkLst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843070189" sldId="2147483725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235519827" sldId="2147483726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920242478" sldId="2147483727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145057350" sldId="2147483728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447367349" sldId="2147483729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701183525" sldId="2147483730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04610322" sldId="2147483731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27530319" sldId="2147483732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90726296" sldId="2147483733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863823856" sldId="2147483734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3322456" sldId="2147483735"/>
          </pc:sldLayoutMkLst>
        </pc:sldLayoutChg>
      </pc:sldMasterChg>
    </pc:docChg>
  </pc:docChgLst>
  <pc:docChgLst>
    <pc:chgData name="João Henrique Silva Delfino" userId="S::joao.h@gec.inatel.br::f6ce0d2e-2863-45a3-833b-ad10784d7f8a" providerId="AD" clId="Web-{FB46130B-F6E3-7403-B0DD-5E9F6A00C860}"/>
    <pc:docChg chg="addSld delSld modSld">
      <pc:chgData name="João Henrique Silva Delfino" userId="S::joao.h@gec.inatel.br::f6ce0d2e-2863-45a3-833b-ad10784d7f8a" providerId="AD" clId="Web-{FB46130B-F6E3-7403-B0DD-5E9F6A00C860}" dt="2022-08-21T23:04:48.069" v="192" actId="1076"/>
      <pc:docMkLst>
        <pc:docMk/>
      </pc:docMkLst>
      <pc:sldChg chg="addSp delSp modSp delAnim">
        <pc:chgData name="João Henrique Silva Delfino" userId="S::joao.h@gec.inatel.br::f6ce0d2e-2863-45a3-833b-ad10784d7f8a" providerId="AD" clId="Web-{FB46130B-F6E3-7403-B0DD-5E9F6A00C860}" dt="2022-08-21T23:04:48.069" v="192" actId="1076"/>
        <pc:sldMkLst>
          <pc:docMk/>
          <pc:sldMk cId="1975399290" sldId="261"/>
        </pc:sldMkLst>
        <pc:picChg chg="add mod">
          <ac:chgData name="João Henrique Silva Delfino" userId="S::joao.h@gec.inatel.br::f6ce0d2e-2863-45a3-833b-ad10784d7f8a" providerId="AD" clId="Web-{FB46130B-F6E3-7403-B0DD-5E9F6A00C860}" dt="2022-08-21T23:04:48.069" v="192" actId="1076"/>
          <ac:picMkLst>
            <pc:docMk/>
            <pc:sldMk cId="1975399290" sldId="261"/>
            <ac:picMk id="2" creationId="{1602B13D-FA61-FC6A-C094-C66B92363C41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3:04:38.678" v="188"/>
          <ac:picMkLst>
            <pc:docMk/>
            <pc:sldMk cId="1975399290" sldId="261"/>
            <ac:picMk id="3" creationId="{F80714EF-A0B3-651F-F66E-E780C6D5F6B5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7.790" v="121" actId="20577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B46130B-F6E3-7403-B0DD-5E9F6A00C860}" dt="2022-08-21T22:39:51.876" v="84" actId="1076"/>
          <ac:spMkLst>
            <pc:docMk/>
            <pc:sldMk cId="894781297" sldId="263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7.790" v="121" actId="20577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FB46130B-F6E3-7403-B0DD-5E9F6A00C860}" dt="2022-08-21T22:36:48.138" v="67"/>
          <ac:picMkLst>
            <pc:docMk/>
            <pc:sldMk cId="894781297" sldId="263"/>
            <ac:picMk id="2" creationId="{8E071F9B-E03B-BD25-3FB5-C23E16C33851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39:25.001" v="81" actId="1076"/>
          <ac:picMkLst>
            <pc:docMk/>
            <pc:sldMk cId="894781297" sldId="263"/>
            <ac:picMk id="3" creationId="{45F36D93-073F-4A94-2D9F-E58E2AE033D8}"/>
          </ac:picMkLst>
        </pc:picChg>
      </pc:sldChg>
      <pc:sldChg chg="new del">
        <pc:chgData name="João Henrique Silva Delfino" userId="S::joao.h@gec.inatel.br::f6ce0d2e-2863-45a3-833b-ad10784d7f8a" providerId="AD" clId="Web-{FB46130B-F6E3-7403-B0DD-5E9F6A00C860}" dt="2022-08-21T22:33:50.509" v="1"/>
        <pc:sldMkLst>
          <pc:docMk/>
          <pc:sldMk cId="1540035617" sldId="263"/>
        </pc:sldMkLst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2.305" v="119" actId="20577"/>
        <pc:sldMkLst>
          <pc:docMk/>
          <pc:sldMk cId="3808356225" sldId="264"/>
        </pc:sldMkLst>
        <pc:spChg chg="mod">
          <ac:chgData name="João Henrique Silva Delfino" userId="S::joao.h@gec.inatel.br::f6ce0d2e-2863-45a3-833b-ad10784d7f8a" providerId="AD" clId="Web-{FB46130B-F6E3-7403-B0DD-5E9F6A00C860}" dt="2022-08-21T22:39:35.345" v="83" actId="1076"/>
          <ac:spMkLst>
            <pc:docMk/>
            <pc:sldMk cId="3808356225" sldId="264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2.305" v="119" actId="20577"/>
          <ac:spMkLst>
            <pc:docMk/>
            <pc:sldMk cId="3808356225" sldId="264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B46130B-F6E3-7403-B0DD-5E9F6A00C860}" dt="2022-08-21T22:40:02.892" v="86" actId="1076"/>
          <ac:picMkLst>
            <pc:docMk/>
            <pc:sldMk cId="3808356225" sldId="264"/>
            <ac:picMk id="2" creationId="{D9D21B4A-C9BA-E6DB-A539-14E38FA615C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38:33.187" v="73"/>
          <ac:picMkLst>
            <pc:docMk/>
            <pc:sldMk cId="3808356225" sldId="264"/>
            <ac:picMk id="3" creationId="{45F36D93-073F-4A94-2D9F-E58E2AE033D8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6:56.073" v="129" actId="1076"/>
        <pc:sldMkLst>
          <pc:docMk/>
          <pc:sldMk cId="62510279" sldId="265"/>
        </pc:sldMkLst>
        <pc:spChg chg="mod">
          <ac:chgData name="João Henrique Silva Delfino" userId="S::joao.h@gec.inatel.br::f6ce0d2e-2863-45a3-833b-ad10784d7f8a" providerId="AD" clId="Web-{FB46130B-F6E3-7403-B0DD-5E9F6A00C860}" dt="2022-08-21T22:43:40.928" v="103" actId="1076"/>
          <ac:spMkLst>
            <pc:docMk/>
            <pc:sldMk cId="62510279" sldId="265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4:56.946" v="117" actId="20577"/>
          <ac:spMkLst>
            <pc:docMk/>
            <pc:sldMk cId="62510279" sldId="265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45:10.243" v="122"/>
          <ac:picMkLst>
            <pc:docMk/>
            <pc:sldMk cId="62510279" sldId="265"/>
            <ac:picMk id="2" creationId="{D9D21B4A-C9BA-E6DB-A539-14E38FA615CC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46:56.073" v="129" actId="1076"/>
          <ac:picMkLst>
            <pc:docMk/>
            <pc:sldMk cId="62510279" sldId="265"/>
            <ac:picMk id="3" creationId="{0705BA92-09E4-BBA2-4FF3-39030A7BC049}"/>
          </ac:picMkLst>
        </pc:picChg>
      </pc:sldChg>
      <pc:sldChg chg="modSp add replId">
        <pc:chgData name="João Henrique Silva Delfino" userId="S::joao.h@gec.inatel.br::f6ce0d2e-2863-45a3-833b-ad10784d7f8a" providerId="AD" clId="Web-{FB46130B-F6E3-7403-B0DD-5E9F6A00C860}" dt="2022-08-21T22:47:26.949" v="134" actId="20577"/>
        <pc:sldMkLst>
          <pc:docMk/>
          <pc:sldMk cId="1331238865" sldId="266"/>
        </pc:sldMkLst>
        <pc:spChg chg="mod">
          <ac:chgData name="João Henrique Silva Delfino" userId="S::joao.h@gec.inatel.br::f6ce0d2e-2863-45a3-833b-ad10784d7f8a" providerId="AD" clId="Web-{FB46130B-F6E3-7403-B0DD-5E9F6A00C860}" dt="2022-08-21T22:47:26.949" v="134" actId="20577"/>
          <ac:spMkLst>
            <pc:docMk/>
            <pc:sldMk cId="1331238865" sldId="26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8:38.544" v="147" actId="14100"/>
        <pc:sldMkLst>
          <pc:docMk/>
          <pc:sldMk cId="964344790" sldId="267"/>
        </pc:sldMkLst>
        <pc:picChg chg="add mod">
          <ac:chgData name="João Henrique Silva Delfino" userId="S::joao.h@gec.inatel.br::f6ce0d2e-2863-45a3-833b-ad10784d7f8a" providerId="AD" clId="Web-{FB46130B-F6E3-7403-B0DD-5E9F6A00C860}" dt="2022-08-21T22:48:38.544" v="147" actId="14100"/>
          <ac:picMkLst>
            <pc:docMk/>
            <pc:sldMk cId="964344790" sldId="267"/>
            <ac:picMk id="2" creationId="{4E1E53EC-A338-2150-FADC-91FD89B8ABE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47:38.746" v="136"/>
          <ac:picMkLst>
            <pc:docMk/>
            <pc:sldMk cId="964344790" sldId="267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51:23.922" v="154" actId="1076"/>
        <pc:sldMkLst>
          <pc:docMk/>
          <pc:sldMk cId="283627234" sldId="268"/>
        </pc:sldMkLst>
        <pc:picChg chg="add mod">
          <ac:chgData name="João Henrique Silva Delfino" userId="S::joao.h@gec.inatel.br::f6ce0d2e-2863-45a3-833b-ad10784d7f8a" providerId="AD" clId="Web-{FB46130B-F6E3-7403-B0DD-5E9F6A00C860}" dt="2022-08-21T22:51:23.922" v="154" actId="1076"/>
          <ac:picMkLst>
            <pc:docMk/>
            <pc:sldMk cId="283627234" sldId="268"/>
            <ac:picMk id="2" creationId="{EA2ABEC9-45AC-1095-A4DB-C6AA07751DCE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50:33.281" v="149"/>
          <ac:picMkLst>
            <pc:docMk/>
            <pc:sldMk cId="283627234" sldId="268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3:00:48.625" v="187" actId="1076"/>
        <pc:sldMkLst>
          <pc:docMk/>
          <pc:sldMk cId="34666021" sldId="269"/>
        </pc:sldMkLst>
        <pc:spChg chg="add mod">
          <ac:chgData name="João Henrique Silva Delfino" userId="S::joao.h@gec.inatel.br::f6ce0d2e-2863-45a3-833b-ad10784d7f8a" providerId="AD" clId="Web-{FB46130B-F6E3-7403-B0DD-5E9F6A00C860}" dt="2022-08-21T23:00:48.625" v="187" actId="1076"/>
          <ac:spMkLst>
            <pc:docMk/>
            <pc:sldMk cId="34666021" sldId="269"/>
            <ac:spMk id="3" creationId="{0AE439AC-C25A-57BE-FF20-56375B8F5FC8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8.885" v="158"/>
          <ac:spMkLst>
            <pc:docMk/>
            <pc:sldMk cId="34666021" sldId="26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6.291" v="157"/>
          <ac:spMkLst>
            <pc:docMk/>
            <pc:sldMk cId="34666021" sldId="26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56:05.026" v="156"/>
          <ac:picMkLst>
            <pc:docMk/>
            <pc:sldMk cId="34666021" sldId="269"/>
            <ac:picMk id="2" creationId="{EA2ABEC9-45AC-1095-A4DB-C6AA07751DCE}"/>
          </ac:picMkLst>
        </pc:picChg>
      </pc:sldChg>
    </pc:docChg>
  </pc:docChgLst>
  <pc:docChgLst>
    <pc:chgData name="João Henrique Silva Delfino" userId="S::joao.h@gec.inatel.br::f6ce0d2e-2863-45a3-833b-ad10784d7f8a" providerId="AD" clId="Web-{8E7EC94F-22AE-786F-E35C-4C3C424096C4}"/>
    <pc:docChg chg="addSld delSld modSld sldOrd">
      <pc:chgData name="João Henrique Silva Delfino" userId="S::joao.h@gec.inatel.br::f6ce0d2e-2863-45a3-833b-ad10784d7f8a" providerId="AD" clId="Web-{8E7EC94F-22AE-786F-E35C-4C3C424096C4}" dt="2022-08-27T22:38:00.041" v="578" actId="1076"/>
      <pc:docMkLst>
        <pc:docMk/>
      </pc:docMkLst>
      <pc:sldChg chg="modSp">
        <pc:chgData name="João Henrique Silva Delfino" userId="S::joao.h@gec.inatel.br::f6ce0d2e-2863-45a3-833b-ad10784d7f8a" providerId="AD" clId="Web-{8E7EC94F-22AE-786F-E35C-4C3C424096C4}" dt="2022-08-27T21:45:56.456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8E7EC94F-22AE-786F-E35C-4C3C424096C4}" dt="2022-08-27T21:45:56.456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João Henrique Silva Delfino" userId="S::joao.h@gec.inatel.br::f6ce0d2e-2863-45a3-833b-ad10784d7f8a" providerId="AD" clId="Web-{8E7EC94F-22AE-786F-E35C-4C3C424096C4}" dt="2022-08-27T21:46:07.300" v="6"/>
        <pc:sldMkLst>
          <pc:docMk/>
          <pc:sldMk cId="3391167486" sldId="25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6:17.597" v="7"/>
        <pc:sldMkLst>
          <pc:docMk/>
          <pc:sldMk cId="1975399290" sldId="261"/>
        </pc:sldMkLst>
      </pc:sldChg>
      <pc:sldChg chg="addSp delSp modSp">
        <pc:chgData name="João Henrique Silva Delfino" userId="S::joao.h@gec.inatel.br::f6ce0d2e-2863-45a3-833b-ad10784d7f8a" providerId="AD" clId="Web-{8E7EC94F-22AE-786F-E35C-4C3C424096C4}" dt="2022-08-27T22:37:07.618" v="572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8E7EC94F-22AE-786F-E35C-4C3C424096C4}" dt="2022-08-27T22:30:05.421" v="537" actId="1076"/>
          <ac:spMkLst>
            <pc:docMk/>
            <pc:sldMk cId="894781297" sldId="263"/>
            <ac:spMk id="12" creationId="{2F80F6A0-C019-38AC-F411-F00D736D6EC5}"/>
          </ac:spMkLst>
        </pc:spChg>
        <pc:spChg chg="del mod">
          <ac:chgData name="João Henrique Silva Delfino" userId="S::joao.h@gec.inatel.br::f6ce0d2e-2863-45a3-833b-ad10784d7f8a" providerId="AD" clId="Web-{8E7EC94F-22AE-786F-E35C-4C3C424096C4}" dt="2022-08-27T22:30:08.640" v="538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0:10.749" v="539"/>
          <ac:picMkLst>
            <pc:docMk/>
            <pc:sldMk cId="894781297" sldId="263"/>
            <ac:picMk id="2" creationId="{F3174DBC-0DEF-3EFA-B37F-EAECD2B6A42F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47:40.974" v="21"/>
          <ac:picMkLst>
            <pc:docMk/>
            <pc:sldMk cId="894781297" sldId="263"/>
            <ac:picMk id="3" creationId="{45F36D93-073F-4A94-2D9F-E58E2AE033D8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0:38.562" v="543" actId="1076"/>
          <ac:picMkLst>
            <pc:docMk/>
            <pc:sldMk cId="894781297" sldId="263"/>
            <ac:picMk id="7" creationId="{CD1D93BA-4D58-10E7-425E-E25E4AE5B716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1:18.110" v="546"/>
          <ac:picMkLst>
            <pc:docMk/>
            <pc:sldMk cId="894781297" sldId="263"/>
            <ac:picMk id="8" creationId="{96DB28C1-C057-9674-26BA-7D56B93C7B43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6:57.336" v="568"/>
          <ac:picMkLst>
            <pc:docMk/>
            <pc:sldMk cId="894781297" sldId="263"/>
            <ac:picMk id="9" creationId="{D3B0A88C-E0C9-1BFB-B03F-2E88A66BFC8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7:07.618" v="572" actId="1076"/>
          <ac:picMkLst>
            <pc:docMk/>
            <pc:sldMk cId="894781297" sldId="263"/>
            <ac:picMk id="10" creationId="{864AA9DB-60E2-E450-8DCE-3A244D1398B9}"/>
          </ac:picMkLst>
        </pc:picChg>
      </pc:sldChg>
      <pc:sldChg chg="del">
        <pc:chgData name="João Henrique Silva Delfino" userId="S::joao.h@gec.inatel.br::f6ce0d2e-2863-45a3-833b-ad10784d7f8a" providerId="AD" clId="Web-{8E7EC94F-22AE-786F-E35C-4C3C424096C4}" dt="2022-08-27T21:47:27.489" v="16"/>
        <pc:sldMkLst>
          <pc:docMk/>
          <pc:sldMk cId="3808356225" sldId="264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29.458" v="17"/>
        <pc:sldMkLst>
          <pc:docMk/>
          <pc:sldMk cId="62510279" sldId="265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3.069" v="19"/>
        <pc:sldMkLst>
          <pc:docMk/>
          <pc:sldMk cId="1331238865" sldId="266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1.364" v="18"/>
        <pc:sldMkLst>
          <pc:docMk/>
          <pc:sldMk cId="964344790" sldId="26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5.255" v="20"/>
        <pc:sldMkLst>
          <pc:docMk/>
          <pc:sldMk cId="283627234" sldId="268"/>
        </pc:sldMkLst>
      </pc:sldChg>
      <pc:sldChg chg="modSp ord">
        <pc:chgData name="João Henrique Silva Delfino" userId="S::joao.h@gec.inatel.br::f6ce0d2e-2863-45a3-833b-ad10784d7f8a" providerId="AD" clId="Web-{8E7EC94F-22AE-786F-E35C-4C3C424096C4}" dt="2022-08-27T22:21:06.581" v="359" actId="1076"/>
        <pc:sldMkLst>
          <pc:docMk/>
          <pc:sldMk cId="34666021" sldId="269"/>
        </pc:sldMkLst>
        <pc:spChg chg="mod">
          <ac:chgData name="João Henrique Silva Delfino" userId="S::joao.h@gec.inatel.br::f6ce0d2e-2863-45a3-833b-ad10784d7f8a" providerId="AD" clId="Web-{8E7EC94F-22AE-786F-E35C-4C3C424096C4}" dt="2022-08-27T22:21:06.581" v="359" actId="1076"/>
          <ac:spMkLst>
            <pc:docMk/>
            <pc:sldMk cId="34666021" sldId="269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0:52.660" v="255" actId="20577"/>
        <pc:sldMkLst>
          <pc:docMk/>
          <pc:sldMk cId="2207342898" sldId="270"/>
        </pc:sldMkLst>
        <pc:spChg chg="add mod">
          <ac:chgData name="João Henrique Silva Delfino" userId="S::joao.h@gec.inatel.br::f6ce0d2e-2863-45a3-833b-ad10784d7f8a" providerId="AD" clId="Web-{8E7EC94F-22AE-786F-E35C-4C3C424096C4}" dt="2022-08-27T22:00:52.660" v="255" actId="20577"/>
          <ac:spMkLst>
            <pc:docMk/>
            <pc:sldMk cId="2207342898" sldId="270"/>
            <ac:spMk id="7" creationId="{037AD2DA-F054-E1CE-7BB9-E35256EDCB12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1:55:24.631" v="118" actId="20577"/>
          <ac:spMkLst>
            <pc:docMk/>
            <pc:sldMk cId="2207342898" sldId="270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1:50:32.229" v="62"/>
          <ac:picMkLst>
            <pc:docMk/>
            <pc:sldMk cId="2207342898" sldId="270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1:54:08.954" v="91" actId="1076"/>
          <ac:picMkLst>
            <pc:docMk/>
            <pc:sldMk cId="2207342898" sldId="270"/>
            <ac:picMk id="3" creationId="{9B7B026B-F0BF-8C64-D4F5-D4D688AF14B3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6:00.476" v="269" actId="20577"/>
        <pc:sldMkLst>
          <pc:docMk/>
          <pc:sldMk cId="4271064601" sldId="271"/>
        </pc:sldMkLst>
        <pc:spChg chg="add mod">
          <ac:chgData name="João Henrique Silva Delfino" userId="S::joao.h@gec.inatel.br::f6ce0d2e-2863-45a3-833b-ad10784d7f8a" providerId="AD" clId="Web-{8E7EC94F-22AE-786F-E35C-4C3C424096C4}" dt="2022-08-27T22:00:30.597" v="248" actId="1076"/>
          <ac:spMkLst>
            <pc:docMk/>
            <pc:sldMk cId="4271064601" sldId="271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06:00.476" v="269" actId="20577"/>
          <ac:spMkLst>
            <pc:docMk/>
            <pc:sldMk cId="4271064601" sldId="271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1:58:52.814" v="180" actId="1076"/>
          <ac:picMkLst>
            <pc:docMk/>
            <pc:sldMk cId="4271064601" sldId="271"/>
            <ac:picMk id="2" creationId="{525FE9CE-F68C-85FB-CD1D-D5E0B9589CB9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52:19.967" v="80"/>
          <ac:picMkLst>
            <pc:docMk/>
            <pc:sldMk cId="4271064601" sldId="271"/>
            <ac:picMk id="3" creationId="{9B7B026B-F0BF-8C64-D4F5-D4D688AF14B3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05:53.116" v="265" actId="20577"/>
        <pc:sldMkLst>
          <pc:docMk/>
          <pc:sldMk cId="265599138" sldId="272"/>
        </pc:sldMkLst>
        <pc:spChg chg="mod">
          <ac:chgData name="João Henrique Silva Delfino" userId="S::joao.h@gec.inatel.br::f6ce0d2e-2863-45a3-833b-ad10784d7f8a" providerId="AD" clId="Web-{8E7EC94F-22AE-786F-E35C-4C3C424096C4}" dt="2022-08-27T22:05:53.116" v="265" actId="20577"/>
          <ac:spMkLst>
            <pc:docMk/>
            <pc:sldMk cId="265599138" sldId="272"/>
            <ac:spMk id="13" creationId="{B50912CE-08DF-6520-91AA-0666CA5B67EE}"/>
          </ac:spMkLst>
        </pc:spChg>
        <pc:picChg chg="mod">
          <ac:chgData name="João Henrique Silva Delfino" userId="S::joao.h@gec.inatel.br::f6ce0d2e-2863-45a3-833b-ad10784d7f8a" providerId="AD" clId="Web-{8E7EC94F-22AE-786F-E35C-4C3C424096C4}" dt="2022-08-27T21:53:47.922" v="88" actId="1076"/>
          <ac:picMkLst>
            <pc:docMk/>
            <pc:sldMk cId="265599138" sldId="272"/>
            <ac:picMk id="2" creationId="{F3174DBC-0DEF-3EFA-B37F-EAECD2B6A42F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47.537" v="306" actId="20577"/>
        <pc:sldMkLst>
          <pc:docMk/>
          <pc:sldMk cId="2652328721" sldId="273"/>
        </pc:sldMkLst>
        <pc:spChg chg="mod">
          <ac:chgData name="João Henrique Silva Delfino" userId="S::joao.h@gec.inatel.br::f6ce0d2e-2863-45a3-833b-ad10784d7f8a" providerId="AD" clId="Web-{8E7EC94F-22AE-786F-E35C-4C3C424096C4}" dt="2022-08-27T22:11:47.537" v="306" actId="20577"/>
          <ac:spMkLst>
            <pc:docMk/>
            <pc:sldMk cId="2652328721" sldId="273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1:21.880" v="298" actId="20577"/>
          <ac:spMkLst>
            <pc:docMk/>
            <pc:sldMk cId="2652328721" sldId="273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27.992" v="274"/>
          <ac:picMkLst>
            <pc:docMk/>
            <pc:sldMk cId="2652328721" sldId="273"/>
            <ac:picMk id="2" creationId="{525FE9CE-F68C-85FB-CD1D-D5E0B9589CB9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9:35.279" v="286" actId="1076"/>
          <ac:picMkLst>
            <pc:docMk/>
            <pc:sldMk cId="2652328721" sldId="273"/>
            <ac:picMk id="3" creationId="{63C54E31-8224-2F50-E36A-14DA7EB2B848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25.599" v="299" actId="20577"/>
        <pc:sldMkLst>
          <pc:docMk/>
          <pc:sldMk cId="3861547627" sldId="274"/>
        </pc:sldMkLst>
        <pc:spChg chg="mod">
          <ac:chgData name="João Henrique Silva Delfino" userId="S::joao.h@gec.inatel.br::f6ce0d2e-2863-45a3-833b-ad10784d7f8a" providerId="AD" clId="Web-{8E7EC94F-22AE-786F-E35C-4C3C424096C4}" dt="2022-08-27T22:11:25.599" v="299" actId="20577"/>
          <ac:spMkLst>
            <pc:docMk/>
            <pc:sldMk cId="3861547627" sldId="274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32.226" v="275"/>
          <ac:picMkLst>
            <pc:docMk/>
            <pc:sldMk cId="3861547627" sldId="274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8:54.747" v="281" actId="1076"/>
          <ac:picMkLst>
            <pc:docMk/>
            <pc:sldMk cId="3861547627" sldId="274"/>
            <ac:picMk id="3" creationId="{333887AA-7E2E-23CC-BCA2-84EDCDB1E1D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4:35.353" v="321" actId="1076"/>
        <pc:sldMkLst>
          <pc:docMk/>
          <pc:sldMk cId="562007695" sldId="275"/>
        </pc:sldMkLst>
        <pc:spChg chg="mod">
          <ac:chgData name="João Henrique Silva Delfino" userId="S::joao.h@gec.inatel.br::f6ce0d2e-2863-45a3-833b-ad10784d7f8a" providerId="AD" clId="Web-{8E7EC94F-22AE-786F-E35C-4C3C424096C4}" dt="2022-08-27T22:13:56.040" v="317" actId="20577"/>
          <ac:spMkLst>
            <pc:docMk/>
            <pc:sldMk cId="562007695" sldId="275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3:48.040" v="313" actId="20577"/>
          <ac:spMkLst>
            <pc:docMk/>
            <pc:sldMk cId="562007695" sldId="275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14:35.353" v="321" actId="1076"/>
          <ac:picMkLst>
            <pc:docMk/>
            <pc:sldMk cId="562007695" sldId="275"/>
            <ac:picMk id="2" creationId="{A2FBFD7C-8F0F-9007-900F-E351B1A30F1E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3:57.087" v="318"/>
          <ac:picMkLst>
            <pc:docMk/>
            <pc:sldMk cId="562007695" sldId="275"/>
            <ac:picMk id="3" creationId="{63C54E31-8224-2F50-E36A-14DA7EB2B848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13:37.493" v="311" actId="20577"/>
        <pc:sldMkLst>
          <pc:docMk/>
          <pc:sldMk cId="2326494816" sldId="276"/>
        </pc:sldMkLst>
        <pc:spChg chg="mod">
          <ac:chgData name="João Henrique Silva Delfino" userId="S::joao.h@gec.inatel.br::f6ce0d2e-2863-45a3-833b-ad10784d7f8a" providerId="AD" clId="Web-{8E7EC94F-22AE-786F-E35C-4C3C424096C4}" dt="2022-08-27T22:13:37.493" v="311" actId="20577"/>
          <ac:spMkLst>
            <pc:docMk/>
            <pc:sldMk cId="2326494816" sldId="27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9:00.466" v="521" actId="20577"/>
        <pc:sldMkLst>
          <pc:docMk/>
          <pc:sldMk cId="4066839061" sldId="277"/>
        </pc:sldMkLst>
        <pc:spChg chg="mod">
          <ac:chgData name="João Henrique Silva Delfino" userId="S::joao.h@gec.inatel.br::f6ce0d2e-2863-45a3-833b-ad10784d7f8a" providerId="AD" clId="Web-{8E7EC94F-22AE-786F-E35C-4C3C424096C4}" dt="2022-08-27T22:28:22.512" v="518" actId="20577"/>
          <ac:spMkLst>
            <pc:docMk/>
            <pc:sldMk cId="4066839061" sldId="277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3:29.459" v="373" actId="20577"/>
          <ac:spMkLst>
            <pc:docMk/>
            <pc:sldMk cId="4066839061" sldId="277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9:00.466" v="521" actId="20577"/>
          <ac:spMkLst>
            <pc:docMk/>
            <pc:sldMk cId="4066839061" sldId="277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22:51.614" v="363"/>
          <ac:picMkLst>
            <pc:docMk/>
            <pc:sldMk cId="4066839061" sldId="277"/>
            <ac:picMk id="2" creationId="{A2FBFD7C-8F0F-9007-900F-E351B1A30F1E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25:26.087" v="425" actId="1076"/>
          <ac:picMkLst>
            <pc:docMk/>
            <pc:sldMk cId="4066839061" sldId="277"/>
            <ac:picMk id="3" creationId="{344D56C0-0A1D-F90B-8B14-D763551A7C4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8:58.138" v="520" actId="20577"/>
        <pc:sldMkLst>
          <pc:docMk/>
          <pc:sldMk cId="3652416831" sldId="278"/>
        </pc:sldMkLst>
        <pc:spChg chg="mod">
          <ac:chgData name="João Henrique Silva Delfino" userId="S::joao.h@gec.inatel.br::f6ce0d2e-2863-45a3-833b-ad10784d7f8a" providerId="AD" clId="Web-{8E7EC94F-22AE-786F-E35C-4C3C424096C4}" dt="2022-08-27T22:18:35.234" v="330" actId="20577"/>
          <ac:spMkLst>
            <pc:docMk/>
            <pc:sldMk cId="3652416831" sldId="278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8:58.138" v="520" actId="20577"/>
          <ac:spMkLst>
            <pc:docMk/>
            <pc:sldMk cId="3652416831" sldId="278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20:14.845" v="344" actId="1076"/>
          <ac:picMkLst>
            <pc:docMk/>
            <pc:sldMk cId="3652416831" sldId="278"/>
            <ac:picMk id="2" creationId="{F2A99648-33FF-B298-D58F-7876FA1A6D44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9:21.110" v="339"/>
          <ac:picMkLst>
            <pc:docMk/>
            <pc:sldMk cId="3652416831" sldId="278"/>
            <ac:picMk id="3" creationId="{333887AA-7E2E-23CC-BCA2-84EDCDB1E1DC}"/>
          </ac:picMkLst>
        </pc:picChg>
      </pc:sldChg>
      <pc:sldChg chg="add replId">
        <pc:chgData name="João Henrique Silva Delfino" userId="S::joao.h@gec.inatel.br::f6ce0d2e-2863-45a3-833b-ad10784d7f8a" providerId="AD" clId="Web-{8E7EC94F-22AE-786F-E35C-4C3C424096C4}" dt="2022-08-27T22:20:34.236" v="345"/>
        <pc:sldMkLst>
          <pc:docMk/>
          <pc:sldMk cId="269803605" sldId="279"/>
        </pc:sldMkLst>
      </pc:sldChg>
      <pc:sldChg chg="modSp add ord replId">
        <pc:chgData name="João Henrique Silva Delfino" userId="S::joao.h@gec.inatel.br::f6ce0d2e-2863-45a3-833b-ad10784d7f8a" providerId="AD" clId="Web-{8E7EC94F-22AE-786F-E35C-4C3C424096C4}" dt="2022-08-27T22:21:24.362" v="362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8E7EC94F-22AE-786F-E35C-4C3C424096C4}" dt="2022-08-27T22:21:24.362" v="362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 replId">
        <pc:chgData name="João Henrique Silva Delfino" userId="S::joao.h@gec.inatel.br::f6ce0d2e-2863-45a3-833b-ad10784d7f8a" providerId="AD" clId="Web-{8E7EC94F-22AE-786F-E35C-4C3C424096C4}" dt="2022-08-27T22:29:27.733" v="522"/>
        <pc:sldMkLst>
          <pc:docMk/>
          <pc:sldMk cId="4082894397" sldId="281"/>
        </pc:sldMkLst>
      </pc:sldChg>
      <pc:sldChg chg="addSp delSp modSp add ord replId">
        <pc:chgData name="João Henrique Silva Delfino" userId="S::joao.h@gec.inatel.br::f6ce0d2e-2863-45a3-833b-ad10784d7f8a" providerId="AD" clId="Web-{8E7EC94F-22AE-786F-E35C-4C3C424096C4}" dt="2022-08-27T22:38:00.041" v="578" actId="1076"/>
        <pc:sldMkLst>
          <pc:docMk/>
          <pc:sldMk cId="1914155194" sldId="282"/>
        </pc:sldMkLst>
        <pc:spChg chg="mod">
          <ac:chgData name="João Henrique Silva Delfino" userId="S::joao.h@gec.inatel.br::f6ce0d2e-2863-45a3-833b-ad10784d7f8a" providerId="AD" clId="Web-{8E7EC94F-22AE-786F-E35C-4C3C424096C4}" dt="2022-08-27T22:34:57.209" v="556" actId="20577"/>
          <ac:spMkLst>
            <pc:docMk/>
            <pc:sldMk cId="1914155194" sldId="282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6:12.398" v="563"/>
          <ac:picMkLst>
            <pc:docMk/>
            <pc:sldMk cId="1914155194" sldId="282"/>
            <ac:picMk id="2" creationId="{3C7145D5-10E1-AF40-DBD3-A8C6E2835D3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6:19.914" v="567" actId="1076"/>
          <ac:picMkLst>
            <pc:docMk/>
            <pc:sldMk cId="1914155194" sldId="282"/>
            <ac:picMk id="3" creationId="{FB1CE337-E2D6-5EE0-6D4D-C3C295C228F1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7:24.649" v="573"/>
          <ac:picMkLst>
            <pc:docMk/>
            <pc:sldMk cId="1914155194" sldId="282"/>
            <ac:picMk id="7" creationId="{CD1D93BA-4D58-10E7-425E-E25E4AE5B716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8:00.041" v="578" actId="1076"/>
          <ac:picMkLst>
            <pc:docMk/>
            <pc:sldMk cId="1914155194" sldId="282"/>
            <ac:picMk id="8" creationId="{9F7B77AA-89C1-AF1B-4F01-A97BC0B4330B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5:26.303" v="557"/>
          <ac:picMkLst>
            <pc:docMk/>
            <pc:sldMk cId="1914155194" sldId="282"/>
            <ac:picMk id="9" creationId="{D3B0A88C-E0C9-1BFB-B03F-2E88A66BFC83}"/>
          </ac:picMkLst>
        </pc:picChg>
      </pc:sldChg>
    </pc:docChg>
  </pc:docChgLst>
  <pc:docChgLst>
    <pc:chgData name="João Henrique Silva Delfino" userId="S::joao.h@gec.inatel.br::f6ce0d2e-2863-45a3-833b-ad10784d7f8a" providerId="AD" clId="Web-{9AB99707-C6B7-E68B-28FE-9A5FC25255ED}"/>
    <pc:docChg chg="modSld">
      <pc:chgData name="João Henrique Silva Delfino" userId="S::joao.h@gec.inatel.br::f6ce0d2e-2863-45a3-833b-ad10784d7f8a" providerId="AD" clId="Web-{9AB99707-C6B7-E68B-28FE-9A5FC25255ED}" dt="2022-08-01T12:32:39.363" v="0" actId="14100"/>
      <pc:docMkLst>
        <pc:docMk/>
      </pc:docMkLst>
      <pc:sldChg chg="modSp">
        <pc:chgData name="João Henrique Silva Delfino" userId="S::joao.h@gec.inatel.br::f6ce0d2e-2863-45a3-833b-ad10784d7f8a" providerId="AD" clId="Web-{9AB99707-C6B7-E68B-28FE-9A5FC25255ED}" dt="2022-08-01T12:32:39.363" v="0" actId="14100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AB99707-C6B7-E68B-28FE-9A5FC25255ED}" dt="2022-08-01T12:32:39.363" v="0" actId="14100"/>
          <ac:spMkLst>
            <pc:docMk/>
            <pc:sldMk cId="109857222" sldId="256"/>
            <ac:spMk id="6" creationId="{5031EE83-E0F6-3DDF-F8A0-3EDC44777A02}"/>
          </ac:spMkLst>
        </pc:spChg>
      </pc:sldChg>
    </pc:docChg>
  </pc:docChgLst>
  <pc:docChgLst>
    <pc:chgData name="João Henrique Silva Delfino" userId="S::joao.h@gec.inatel.br::f6ce0d2e-2863-45a3-833b-ad10784d7f8a" providerId="AD" clId="Web-{9F1E6005-0579-F952-46A7-0B6B76B0ECDB}"/>
    <pc:docChg chg="addSld modSld sldOrd">
      <pc:chgData name="João Henrique Silva Delfino" userId="S::joao.h@gec.inatel.br::f6ce0d2e-2863-45a3-833b-ad10784d7f8a" providerId="AD" clId="Web-{9F1E6005-0579-F952-46A7-0B6B76B0ECDB}" dt="2022-09-12T01:06:57.297" v="117" actId="1076"/>
      <pc:docMkLst>
        <pc:docMk/>
      </pc:docMkLst>
      <pc:sldChg chg="modSp">
        <pc:chgData name="João Henrique Silva Delfino" userId="S::joao.h@gec.inatel.br::f6ce0d2e-2863-45a3-833b-ad10784d7f8a" providerId="AD" clId="Web-{9F1E6005-0579-F952-46A7-0B6B76B0ECDB}" dt="2022-09-12T00:59:43.312" v="11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F1E6005-0579-F952-46A7-0B6B76B0ECDB}" dt="2022-09-12T00:59:43.312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9F1E6005-0579-F952-46A7-0B6B76B0ECDB}" dt="2022-09-12T01:00:07.360" v="27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9F1E6005-0579-F952-46A7-0B6B76B0ECDB}" dt="2022-09-12T00:59:57.156" v="17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0:07.360" v="27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">
        <pc:chgData name="João Henrique Silva Delfino" userId="S::joao.h@gec.inatel.br::f6ce0d2e-2863-45a3-833b-ad10784d7f8a" providerId="AD" clId="Web-{9F1E6005-0579-F952-46A7-0B6B76B0ECDB}" dt="2022-09-12T01:04:00.371" v="74" actId="20577"/>
        <pc:sldMkLst>
          <pc:docMk/>
          <pc:sldMk cId="894781297" sldId="263"/>
        </pc:sldMkLst>
        <pc:spChg chg="add mod">
          <ac:chgData name="João Henrique Silva Delfino" userId="S::joao.h@gec.inatel.br::f6ce0d2e-2863-45a3-833b-ad10784d7f8a" providerId="AD" clId="Web-{9F1E6005-0579-F952-46A7-0B6B76B0ECDB}" dt="2022-09-12T01:04:00.371" v="74" actId="20577"/>
          <ac:spMkLst>
            <pc:docMk/>
            <pc:sldMk cId="894781297" sldId="263"/>
            <ac:spMk id="7" creationId="{7583A96F-D1CD-1F07-B977-0B2EF1AD0FC3}"/>
          </ac:spMkLst>
        </pc:spChg>
        <pc:spChg chg="del">
          <ac:chgData name="João Henrique Silva Delfino" userId="S::joao.h@gec.inatel.br::f6ce0d2e-2863-45a3-833b-ad10784d7f8a" providerId="AD" clId="Web-{9F1E6005-0579-F952-46A7-0B6B76B0ECDB}" dt="2022-09-12T01:00:15.719" v="29"/>
          <ac:spMkLst>
            <pc:docMk/>
            <pc:sldMk cId="894781297" sldId="263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0:11.626" v="28"/>
          <ac:picMkLst>
            <pc:docMk/>
            <pc:sldMk cId="894781297" sldId="263"/>
            <ac:picMk id="2" creationId="{76045681-C9FD-6D52-7907-49ECFAC0469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3:05.823" v="58" actId="1076"/>
          <ac:picMkLst>
            <pc:docMk/>
            <pc:sldMk cId="894781297" sldId="263"/>
            <ac:picMk id="8" creationId="{F5CCE6DC-1032-730C-FA49-EDA89A0B9420}"/>
          </ac:picMkLst>
        </pc:picChg>
      </pc:sldChg>
      <pc:sldChg chg="modSp ord">
        <pc:chgData name="João Henrique Silva Delfino" userId="S::joao.h@gec.inatel.br::f6ce0d2e-2863-45a3-833b-ad10784d7f8a" providerId="AD" clId="Web-{9F1E6005-0579-F952-46A7-0B6B76B0ECDB}" dt="2022-09-12T01:06:57.297" v="117" actId="1076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9F1E6005-0579-F952-46A7-0B6B76B0ECDB}" dt="2022-09-12T01:06:57.297" v="117" actId="1076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9F1E6005-0579-F952-46A7-0B6B76B0ECDB}" dt="2022-09-12T01:06:10.796" v="99" actId="1076"/>
        <pc:sldMkLst>
          <pc:docMk/>
          <pc:sldMk cId="2251725149" sldId="284"/>
        </pc:sldMkLst>
        <pc:spChg chg="add mod">
          <ac:chgData name="João Henrique Silva Delfino" userId="S::joao.h@gec.inatel.br::f6ce0d2e-2863-45a3-833b-ad10784d7f8a" providerId="AD" clId="Web-{9F1E6005-0579-F952-46A7-0B6B76B0ECDB}" dt="2022-09-12T01:05:04.794" v="96" actId="14100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4:15.106" v="84" actId="1076"/>
          <ac:spMkLst>
            <pc:docMk/>
            <pc:sldMk cId="2251725149" sldId="284"/>
            <ac:spMk id="7" creationId="{7583A96F-D1CD-1F07-B977-0B2EF1AD0FC3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3:33.011" v="61"/>
          <ac:picMkLst>
            <pc:docMk/>
            <pc:sldMk cId="2251725149" sldId="284"/>
            <ac:picMk id="8" creationId="{F5CCE6DC-1032-730C-FA49-EDA89A0B942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6:10.796" v="99" actId="1076"/>
          <ac:picMkLst>
            <pc:docMk/>
            <pc:sldMk cId="2251725149" sldId="284"/>
            <ac:picMk id="9" creationId="{90F720CA-478E-FC56-D37D-ACD0A040C7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Microcontroladores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 err="1">
                <a:latin typeface="Bahnschrift"/>
                <a:cs typeface="Calibri Light"/>
              </a:rPr>
              <a:t>Interrupções</a:t>
            </a:r>
            <a:r>
              <a:rPr lang="en-US" b="1" i="1" dirty="0">
                <a:latin typeface="Bahnschrift"/>
                <a:cs typeface="Calibri Light"/>
              </a:rPr>
              <a:t> </a:t>
            </a:r>
            <a:r>
              <a:rPr lang="en-US" b="1" i="1" dirty="0" err="1">
                <a:latin typeface="Bahnschrift"/>
                <a:cs typeface="Calibri Light"/>
              </a:rPr>
              <a:t>Externas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53356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69474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External Interrupt Flag Register (EIFR)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912188"/>
            <a:ext cx="111568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Sinaliza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INT0 e INT1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foram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disparadas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22D822BA-D696-3C48-6664-802704E1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2" y="2860610"/>
            <a:ext cx="10176294" cy="1553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DBF906-EA40-1A12-969F-C53530299A5C}"/>
              </a:ext>
            </a:extLst>
          </p:cNvPr>
          <p:cNvSpPr txBox="1"/>
          <p:nvPr/>
        </p:nvSpPr>
        <p:spPr>
          <a:xfrm>
            <a:off x="431319" y="4845169"/>
            <a:ext cx="110274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OBS.: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sinalização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de que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rotina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foi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finalizada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feita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pela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escrita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de '1' 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respectiva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posição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EIFR;</a:t>
            </a:r>
            <a:endParaRPr lang="en-US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3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4644749" y="3017232"/>
            <a:ext cx="26031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Obrigado</a:t>
            </a:r>
            <a:r>
              <a:rPr lang="en-US" sz="4200" b="1" dirty="0">
                <a:solidFill>
                  <a:schemeClr val="bg1"/>
                </a:solidFill>
                <a:cs typeface="Calibri Light"/>
              </a:rPr>
              <a:t>!</a:t>
            </a:r>
            <a:endParaRPr lang="en-US" sz="42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8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Interrupções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latin typeface="Bahnschrift"/>
                <a:cs typeface="Calibri Light"/>
              </a:rPr>
              <a:t>Alta </a:t>
            </a:r>
            <a:r>
              <a:rPr lang="en-US" b="1" i="1" dirty="0" err="1">
                <a:latin typeface="Bahnschrift"/>
                <a:cs typeface="Calibri Light"/>
              </a:rPr>
              <a:t>Prioridade</a:t>
            </a:r>
            <a:r>
              <a:rPr lang="en-US" b="1" i="1" dirty="0">
                <a:latin typeface="Bahnschrift"/>
                <a:cs typeface="Calibri Light"/>
              </a:rPr>
              <a:t> (INTX)</a:t>
            </a:r>
            <a:endParaRPr lang="en-US" i="1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44804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2732849" y="1038045"/>
            <a:ext cx="6889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Para que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servem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as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Interrupções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?</a:t>
            </a:r>
            <a:endParaRPr lang="en-US" sz="3200" dirty="0">
              <a:ea typeface="Calibri Light"/>
              <a:cs typeface="Calibri Ligh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5CCE6DC-1032-730C-FA49-EDA89A0B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09" y="2143664"/>
            <a:ext cx="4166558" cy="41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2732849" y="1038045"/>
            <a:ext cx="686116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Para que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servem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as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Interrupções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?</a:t>
            </a:r>
            <a:endParaRPr lang="en-US" sz="3200" dirty="0"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FF79F-1C68-8EF2-F6B0-E99BEAAB1020}"/>
              </a:ext>
            </a:extLst>
          </p:cNvPr>
          <p:cNvSpPr txBox="1"/>
          <p:nvPr/>
        </p:nvSpPr>
        <p:spPr>
          <a:xfrm>
            <a:off x="216810" y="1641893"/>
            <a:ext cx="1143316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Permite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microcontrolador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interromper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execução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programa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principal para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atender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alguma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solicitação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(externa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interna);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Neste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caso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, o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processador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suspende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programa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execução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desvia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para a ROTINA DE SERVIÇO DE INTERRUPÇÃO (Interrupt Service Routine, ISR).</a:t>
            </a:r>
            <a:endParaRPr lang="en-US" sz="2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100" b="1" dirty="0">
              <a:solidFill>
                <a:schemeClr val="bg1"/>
              </a:solidFill>
              <a:latin typeface="Calibri Light"/>
              <a:ea typeface="Calibri Light"/>
              <a:cs typeface="Calibri Light" panose="020F0302020204030204"/>
            </a:endParaRPr>
          </a:p>
          <a:p>
            <a:pPr marL="342900" indent="-342900">
              <a:buFont typeface="Arial"/>
              <a:buChar char="•"/>
            </a:pPr>
            <a:endParaRPr lang="en-US" sz="21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lvl="2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9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F720CA-478E-FC56-D37D-ACD0A040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758" y="3176677"/>
            <a:ext cx="4612256" cy="34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2200598" y="2643421"/>
            <a:ext cx="77790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Interrupções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Externas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de Alta </a:t>
            </a:r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Prioridade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44051-6E93-F373-EB1D-BB5EC53AFC29}"/>
              </a:ext>
            </a:extLst>
          </p:cNvPr>
          <p:cNvSpPr txBox="1"/>
          <p:nvPr/>
        </p:nvSpPr>
        <p:spPr>
          <a:xfrm>
            <a:off x="5118338" y="4212566"/>
            <a:ext cx="1969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Calibri Light"/>
              </a:rPr>
              <a:t>INT0 e INT1</a:t>
            </a:r>
            <a:endParaRPr lang="en-US" sz="28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602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3985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  <a:latin typeface="Arial"/>
                <a:cs typeface="Calibri Light"/>
              </a:rPr>
              <a:t>Ordem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cs typeface="Calibri Light"/>
              </a:rPr>
              <a:t>Prioridade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A7304FFC-03C4-3070-39F5-267212AB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49" y="2361898"/>
            <a:ext cx="9169878" cy="25511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E9C873-F52F-22E8-2A38-B9EA5BC7F0E8}"/>
              </a:ext>
            </a:extLst>
          </p:cNvPr>
          <p:cNvSpPr/>
          <p:nvPr/>
        </p:nvSpPr>
        <p:spPr>
          <a:xfrm>
            <a:off x="1512499" y="3230592"/>
            <a:ext cx="9158375" cy="6757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F5A37-F5D0-8AA9-0E0C-7127F008F8A5}"/>
              </a:ext>
            </a:extLst>
          </p:cNvPr>
          <p:cNvSpPr txBox="1"/>
          <p:nvPr/>
        </p:nvSpPr>
        <p:spPr>
          <a:xfrm>
            <a:off x="2085579" y="2887836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Registradores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129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69474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External Interrupt Mask Register (EIMSK)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912188"/>
            <a:ext cx="111568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Habilita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desabilita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no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pino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2" name="Picture 2" descr="Chart, table, box and whisker chart&#10;&#10;Description automatically generated">
            <a:extLst>
              <a:ext uri="{FF2B5EF4-FFF2-40B4-BE49-F238E27FC236}">
                <a16:creationId xmlns:a16="http://schemas.microsoft.com/office/drawing/2014/main" id="{83D03983-A92D-A979-7F99-0D6998956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11" y="2747977"/>
            <a:ext cx="9615576" cy="1764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FDDCA-2646-A4A6-0F93-8F8DF7916F51}"/>
              </a:ext>
            </a:extLst>
          </p:cNvPr>
          <p:cNvSpPr txBox="1"/>
          <p:nvPr/>
        </p:nvSpPr>
        <p:spPr>
          <a:xfrm>
            <a:off x="431319" y="4845169"/>
            <a:ext cx="115881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OBS.: TAMBÉM É NECESSÁRIO ATIVAR A INTERRUPÇÃO GLOBAL;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PARA ISSO BASTA ADICIONAR A SEGUINTE LINHA DE CÓDIGO DURANTE A INICIALIZAÇÃO: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sei();</a:t>
            </a:r>
          </a:p>
        </p:txBody>
      </p:sp>
    </p:spTree>
    <p:extLst>
      <p:ext uri="{BB962C8B-B14F-4D97-AF65-F5344CB8AC3E}">
        <p14:creationId xmlns:p14="http://schemas.microsoft.com/office/powerpoint/2010/main" val="9131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69474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a typeface="+mn-lt"/>
                <a:cs typeface="+mn-lt"/>
              </a:rPr>
              <a:t>External Interrupt Control Register A (EICRA)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912188"/>
            <a:ext cx="111568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Determina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será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disparada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no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pino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borda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400" b="1" dirty="0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7D0611EF-FDE9-9BFA-3EA2-13C974E0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3" y="2580284"/>
            <a:ext cx="8925463" cy="1251733"/>
          </a:xfrm>
          <a:prstGeom prst="rect">
            <a:avLst/>
          </a:prstGeom>
        </p:spPr>
      </p:pic>
      <p:pic>
        <p:nvPicPr>
          <p:cNvPr id="9" name="Picture 9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EC527F74-7385-27C9-778B-2FC3C8B44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8" y="4046837"/>
            <a:ext cx="9644331" cy="17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127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Metropolitan</vt:lpstr>
      <vt:lpstr>Microcontroladores</vt:lpstr>
      <vt:lpstr>Interrupções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692</cp:revision>
  <dcterms:created xsi:type="dcterms:W3CDTF">2022-07-30T16:07:29Z</dcterms:created>
  <dcterms:modified xsi:type="dcterms:W3CDTF">2022-09-12T01:47:26Z</dcterms:modified>
</cp:coreProperties>
</file>