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63" r:id="rId4"/>
    <p:sldId id="284" r:id="rId5"/>
    <p:sldId id="280" r:id="rId6"/>
    <p:sldId id="262" r:id="rId7"/>
    <p:sldId id="289" r:id="rId8"/>
    <p:sldId id="285" r:id="rId9"/>
    <p:sldId id="288" r:id="rId10"/>
    <p:sldId id="287" r:id="rId11"/>
    <p:sldId id="290" r:id="rId12"/>
    <p:sldId id="291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50D6DC7E-7B46-4137-194E-2512E29AC838}" v="564" dt="2022-09-26T04:05:50.721"/>
    <p1510:client id="{57D9D892-618C-FAF1-13D9-C7135EA67A26}" v="1" dt="2022-10-10T19:55:43.580"/>
    <p1510:client id="{77E1DAFA-02FE-29B9-B796-67EC4650ABFE}" v="33" dt="2022-08-28T13:23:18.607"/>
    <p1510:client id="{7E176C3E-CA08-CF6A-0151-17561C71D762}" v="119" dt="2022-09-26T22:05:14.200"/>
    <p1510:client id="{8E7EC94F-22AE-786F-E35C-4C3C424096C4}" v="998" dt="2022-08-27T22:38:00.041"/>
    <p1510:client id="{9AB99707-C6B7-E68B-28FE-9A5FC25255ED}" v="1" dt="2022-08-01T12:32:39.363"/>
    <p1510:client id="{9B44B895-8368-B915-9758-9866557E0A8D}" v="543" dt="2022-09-12T01:47:17.660"/>
    <p1510:client id="{9F1E6005-0579-F952-46A7-0B6B76B0ECDB}" v="188" dt="2022-09-12T01:06:57.375"/>
    <p1510:client id="{F204C1EA-7A96-6563-6C6A-191D4A295746}" v="1519" dt="2022-07-30T20:26:58.942"/>
    <p1510:client id="{FB46130B-F6E3-7403-B0DD-5E9F6A00C860}" v="301" dt="2022-08-21T23:04:4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77E1DAFA-02FE-29B9-B796-67EC4650ABFE}"/>
    <pc:docChg chg="addSld modSld sldOrd">
      <pc:chgData name="João Henrique Silva Delfino" userId="S::joao.h@gec.inatel.br::f6ce0d2e-2863-45a3-833b-ad10784d7f8a" providerId="AD" clId="Web-{77E1DAFA-02FE-29B9-B796-67EC4650ABFE}" dt="2022-08-28T13:23:18.607" v="22" actId="1076"/>
      <pc:docMkLst>
        <pc:docMk/>
      </pc:docMkLst>
      <pc:sldChg chg="modSp">
        <pc:chgData name="João Henrique Silva Delfino" userId="S::joao.h@gec.inatel.br::f6ce0d2e-2863-45a3-833b-ad10784d7f8a" providerId="AD" clId="Web-{77E1DAFA-02FE-29B9-B796-67EC4650ABFE}" dt="2022-08-28T13:18:13.133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77E1DAFA-02FE-29B9-B796-67EC4650ABFE}" dt="2022-08-28T13:18:13.13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ord">
        <pc:chgData name="João Henrique Silva Delfino" userId="S::joao.h@gec.inatel.br::f6ce0d2e-2863-45a3-833b-ad10784d7f8a" providerId="AD" clId="Web-{77E1DAFA-02FE-29B9-B796-67EC4650ABFE}" dt="2022-08-28T13:22:47.388" v="2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77E1DAFA-02FE-29B9-B796-67EC4650ABFE}" dt="2022-08-28T13:22:25.008" v="12" actId="20577"/>
          <ac:spMkLst>
            <pc:docMk/>
            <pc:sldMk cId="894781297" sldId="263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77E1DAFA-02FE-29B9-B796-67EC4650ABFE}" dt="2022-08-28T13:22:47.388" v="20" actId="1076"/>
          <ac:picMkLst>
            <pc:docMk/>
            <pc:sldMk cId="894781297" sldId="263"/>
            <ac:picMk id="2" creationId="{76045681-C9FD-6D52-7907-49ECFAC04690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9.133" v="14"/>
          <ac:picMkLst>
            <pc:docMk/>
            <pc:sldMk cId="894781297" sldId="263"/>
            <ac:picMk id="7" creationId="{CD1D93BA-4D58-10E7-425E-E25E4AE5B716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7.305" v="13"/>
          <ac:picMkLst>
            <pc:docMk/>
            <pc:sldMk cId="894781297" sldId="263"/>
            <ac:picMk id="10" creationId="{864AA9DB-60E2-E450-8DCE-3A244D1398B9}"/>
          </ac:picMkLst>
        </pc:picChg>
      </pc:sldChg>
      <pc:sldChg chg="modSp add replId">
        <pc:chgData name="João Henrique Silva Delfino" userId="S::joao.h@gec.inatel.br::f6ce0d2e-2863-45a3-833b-ad10784d7f8a" providerId="AD" clId="Web-{77E1DAFA-02FE-29B9-B796-67EC4650ABFE}" dt="2022-08-28T13:23:18.607" v="22" actId="1076"/>
        <pc:sldMkLst>
          <pc:docMk/>
          <pc:sldMk cId="2303162382" sldId="283"/>
        </pc:sldMkLst>
        <pc:picChg chg="mod">
          <ac:chgData name="João Henrique Silva Delfino" userId="S::joao.h@gec.inatel.br::f6ce0d2e-2863-45a3-833b-ad10784d7f8a" providerId="AD" clId="Web-{77E1DAFA-02FE-29B9-B796-67EC4650ABFE}" dt="2022-08-28T13:23:18.607" v="22" actId="1076"/>
          <ac:picMkLst>
            <pc:docMk/>
            <pc:sldMk cId="2303162382" sldId="283"/>
            <ac:picMk id="7" creationId="{CD1D93BA-4D58-10E7-425E-E25E4AE5B716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  <pc:docChgLst>
    <pc:chgData name="João Henrique Silva Delfino" userId="S::joao.h@gec.inatel.br::f6ce0d2e-2863-45a3-833b-ad10784d7f8a" providerId="AD" clId="Web-{50D6DC7E-7B46-4137-194E-2512E29AC838}"/>
    <pc:docChg chg="addSld delSld modSld sldOrd">
      <pc:chgData name="João Henrique Silva Delfino" userId="S::joao.h@gec.inatel.br::f6ce0d2e-2863-45a3-833b-ad10784d7f8a" providerId="AD" clId="Web-{50D6DC7E-7B46-4137-194E-2512E29AC838}" dt="2022-09-26T04:05:50.721" v="343" actId="1076"/>
      <pc:docMkLst>
        <pc:docMk/>
      </pc:docMkLst>
      <pc:sldChg chg="modSp">
        <pc:chgData name="João Henrique Silva Delfino" userId="S::joao.h@gec.inatel.br::f6ce0d2e-2863-45a3-833b-ad10784d7f8a" providerId="AD" clId="Web-{50D6DC7E-7B46-4137-194E-2512E29AC838}" dt="2022-09-26T03:49:43.324" v="6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50D6DC7E-7B46-4137-194E-2512E29AC838}" dt="2022-09-26T03:49:43.324" v="6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64" v="20" actId="14100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50D6DC7E-7B46-4137-194E-2512E29AC838}" dt="2022-09-26T03:53:15.964" v="20" actId="14100"/>
          <ac:spMkLst>
            <pc:docMk/>
            <pc:sldMk cId="2113612710" sldId="262"/>
            <ac:spMk id="3" creationId="{7EE9C873-F52F-22E8-2A38-B9EA5BC7F0E8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79" v="21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50D6DC7E-7B46-4137-194E-2512E29AC838}" dt="2022-09-26T03:52:00.566" v="18" actId="107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15.979" v="21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">
        <pc:chgData name="João Henrique Silva Delfino" userId="S::joao.h@gec.inatel.br::f6ce0d2e-2863-45a3-833b-ad10784d7f8a" providerId="AD" clId="Web-{50D6DC7E-7B46-4137-194E-2512E29AC838}" dt="2022-09-26T04:02:38.732" v="286"/>
        <pc:sldMkLst>
          <pc:docMk/>
          <pc:sldMk cId="2799112730" sldId="286"/>
        </pc:sldMkLst>
      </pc:sldChg>
      <pc:sldChg chg="delSp modSp">
        <pc:chgData name="João Henrique Silva Delfino" userId="S::joao.h@gec.inatel.br::f6ce0d2e-2863-45a3-833b-ad10784d7f8a" providerId="AD" clId="Web-{50D6DC7E-7B46-4137-194E-2512E29AC838}" dt="2022-09-26T04:05:50.721" v="343" actId="1076"/>
        <pc:sldMkLst>
          <pc:docMk/>
          <pc:sldMk cId="91317304" sldId="287"/>
        </pc:sldMkLst>
        <pc:spChg chg="del mod">
          <ac:chgData name="João Henrique Silva Delfino" userId="S::joao.h@gec.inatel.br::f6ce0d2e-2863-45a3-833b-ad10784d7f8a" providerId="AD" clId="Web-{50D6DC7E-7B46-4137-194E-2512E29AC838}" dt="2022-09-26T04:05:30.174" v="339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5:50.721" v="343" actId="1076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49.421" v="37" actId="20577"/>
          <ac:spMkLst>
            <pc:docMk/>
            <pc:sldMk cId="91317304" sldId="287"/>
            <ac:spMk id="12" creationId="{2F80F6A0-C019-38AC-F411-F00D736D6EC5}"/>
          </ac:spMkLst>
        </pc:spChg>
        <pc:picChg chg="del mod">
          <ac:chgData name="João Henrique Silva Delfino" userId="S::joao.h@gec.inatel.br::f6ce0d2e-2863-45a3-833b-ad10784d7f8a" providerId="AD" clId="Web-{50D6DC7E-7B46-4137-194E-2512E29AC838}" dt="2022-09-26T03:56:33.838" v="157"/>
          <ac:picMkLst>
            <pc:docMk/>
            <pc:sldMk cId="91317304" sldId="287"/>
            <ac:picMk id="2" creationId="{83D03983-A92D-A979-7F99-0D6998956F6E}"/>
          </ac:picMkLst>
        </pc:picChg>
      </pc:sldChg>
      <pc:sldChg chg="addSp delSp modSp ord">
        <pc:chgData name="João Henrique Silva Delfino" userId="S::joao.h@gec.inatel.br::f6ce0d2e-2863-45a3-833b-ad10784d7f8a" providerId="AD" clId="Web-{50D6DC7E-7B46-4137-194E-2512E29AC838}" dt="2022-09-26T04:05:42.799" v="342" actId="1076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50D6DC7E-7B46-4137-194E-2512E29AC838}" dt="2022-09-26T04:05:00.142" v="331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4:05:42.799" v="342" actId="1076"/>
          <ac:spMkLst>
            <pc:docMk/>
            <pc:sldMk cId="879630844" sldId="288"/>
            <ac:spMk id="8" creationId="{29A0A083-BC04-29CA-9319-C6C1D2BD71BE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4:21.641" v="312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3:17.718" v="295" actId="14100"/>
          <ac:spMkLst>
            <pc:docMk/>
            <pc:sldMk cId="879630844" sldId="288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4:04:19.172" v="311"/>
          <ac:picMkLst>
            <pc:docMk/>
            <pc:sldMk cId="879630844" sldId="288"/>
            <ac:picMk id="2" creationId="{22D822BA-D696-3C48-6664-802704E12B2B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5:34.002" v="340" actId="1076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3:59:39.275" v="259" actId="20577"/>
        <pc:sldMkLst>
          <pc:docMk/>
          <pc:sldMk cId="3255273338" sldId="289"/>
        </pc:sldMkLst>
        <pc:spChg chg="del">
          <ac:chgData name="João Henrique Silva Delfino" userId="S::joao.h@gec.inatel.br::f6ce0d2e-2863-45a3-833b-ad10784d7f8a" providerId="AD" clId="Web-{50D6DC7E-7B46-4137-194E-2512E29AC838}" dt="2022-09-26T03:57:20.214" v="161"/>
          <ac:spMkLst>
            <pc:docMk/>
            <pc:sldMk cId="3255273338" sldId="289"/>
            <ac:spMk id="3" creationId="{7EE9C873-F52F-22E8-2A38-B9EA5BC7F0E8}"/>
          </ac:spMkLst>
        </pc:spChg>
        <pc:spChg chg="add del">
          <ac:chgData name="João Henrique Silva Delfino" userId="S::joao.h@gec.inatel.br::f6ce0d2e-2863-45a3-833b-ad10784d7f8a" providerId="AD" clId="Web-{50D6DC7E-7B46-4137-194E-2512E29AC838}" dt="2022-09-26T03:57:36.830" v="169"/>
          <ac:spMkLst>
            <pc:docMk/>
            <pc:sldMk cId="3255273338" sldId="289"/>
            <ac:spMk id="7" creationId="{2D6ED8D8-DC92-DD49-4396-42D3614A5BF6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3:59:39.275" v="259" actId="20577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7:25.621" v="167" actId="20577"/>
          <ac:spMkLst>
            <pc:docMk/>
            <pc:sldMk cId="3255273338" sldId="289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3:57:19.324" v="160"/>
          <ac:picMkLst>
            <pc:docMk/>
            <pc:sldMk cId="3255273338" sldId="289"/>
            <ac:picMk id="2" creationId="{A7304FFC-03C4-3070-39F5-267212AB16A9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4:02:28.810" v="285" actId="1076"/>
        <pc:sldMkLst>
          <pc:docMk/>
          <pc:sldMk cId="603360614" sldId="290"/>
        </pc:sldMkLst>
        <pc:spChg chg="del">
          <ac:chgData name="João Henrique Silva Delfino" userId="S::joao.h@gec.inatel.br::f6ce0d2e-2863-45a3-833b-ad10784d7f8a" providerId="AD" clId="Web-{50D6DC7E-7B46-4137-194E-2512E29AC838}" dt="2022-09-26T04:00:06.931" v="261"/>
          <ac:spMkLst>
            <pc:docMk/>
            <pc:sldMk cId="603360614" sldId="290"/>
            <ac:spMk id="3" creationId="{852FDDCA-2646-A4A6-0F93-8F8DF7916F51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0:08.760" v="262"/>
          <ac:spMkLst>
            <pc:docMk/>
            <pc:sldMk cId="603360614" sldId="290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50D6DC7E-7B46-4137-194E-2512E29AC838}" dt="2022-09-26T04:02:28.810" v="285" actId="1076"/>
          <ac:picMkLst>
            <pc:docMk/>
            <pc:sldMk cId="603360614" sldId="290"/>
            <ac:picMk id="2" creationId="{31110D90-E120-0DE0-E798-A0FFDC3C6A13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2:26.279" v="284" actId="1076"/>
          <ac:picMkLst>
            <pc:docMk/>
            <pc:sldMk cId="603360614" sldId="290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8E7EC94F-22AE-786F-E35C-4C3C424096C4}"/>
    <pc:docChg chg="addSld delSld modSld sldOrd">
      <pc:chgData name="João Henrique Silva Delfino" userId="S::joao.h@gec.inatel.br::f6ce0d2e-2863-45a3-833b-ad10784d7f8a" providerId="AD" clId="Web-{8E7EC94F-22AE-786F-E35C-4C3C424096C4}" dt="2022-08-27T22:38:00.041" v="578" actId="1076"/>
      <pc:docMkLst>
        <pc:docMk/>
      </pc:docMkLst>
      <pc:sldChg chg="modSp">
        <pc:chgData name="João Henrique Silva Delfino" userId="S::joao.h@gec.inatel.br::f6ce0d2e-2863-45a3-833b-ad10784d7f8a" providerId="AD" clId="Web-{8E7EC94F-22AE-786F-E35C-4C3C424096C4}" dt="2022-08-27T21:45:56.456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8E7EC94F-22AE-786F-E35C-4C3C424096C4}" dt="2022-08-27T21:45:56.45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8E7EC94F-22AE-786F-E35C-4C3C424096C4}" dt="2022-08-27T21:46:07.300" v="6"/>
        <pc:sldMkLst>
          <pc:docMk/>
          <pc:sldMk cId="3391167486" sldId="25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6:17.597" v="7"/>
        <pc:sldMkLst>
          <pc:docMk/>
          <pc:sldMk cId="1975399290" sldId="261"/>
        </pc:sldMkLst>
      </pc:sldChg>
      <pc:sldChg chg="addSp delSp modSp">
        <pc:chgData name="João Henrique Silva Delfino" userId="S::joao.h@gec.inatel.br::f6ce0d2e-2863-45a3-833b-ad10784d7f8a" providerId="AD" clId="Web-{8E7EC94F-22AE-786F-E35C-4C3C424096C4}" dt="2022-08-27T22:37:07.618" v="572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8E7EC94F-22AE-786F-E35C-4C3C424096C4}" dt="2022-08-27T22:30:05.421" v="537" actId="1076"/>
          <ac:spMkLst>
            <pc:docMk/>
            <pc:sldMk cId="894781297" sldId="263"/>
            <ac:spMk id="12" creationId="{2F80F6A0-C019-38AC-F411-F00D736D6EC5}"/>
          </ac:spMkLst>
        </pc:spChg>
        <pc:spChg chg="del mod">
          <ac:chgData name="João Henrique Silva Delfino" userId="S::joao.h@gec.inatel.br::f6ce0d2e-2863-45a3-833b-ad10784d7f8a" providerId="AD" clId="Web-{8E7EC94F-22AE-786F-E35C-4C3C424096C4}" dt="2022-08-27T22:30:08.640" v="538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0:10.749" v="539"/>
          <ac:picMkLst>
            <pc:docMk/>
            <pc:sldMk cId="894781297" sldId="263"/>
            <ac:picMk id="2" creationId="{F3174DBC-0DEF-3EFA-B37F-EAECD2B6A42F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47:40.974" v="21"/>
          <ac:picMkLst>
            <pc:docMk/>
            <pc:sldMk cId="894781297" sldId="263"/>
            <ac:picMk id="3" creationId="{45F36D93-073F-4A94-2D9F-E58E2AE033D8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0:38.562" v="543" actId="1076"/>
          <ac:picMkLst>
            <pc:docMk/>
            <pc:sldMk cId="894781297" sldId="263"/>
            <ac:picMk id="7" creationId="{CD1D93BA-4D58-10E7-425E-E25E4AE5B716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1:18.110" v="546"/>
          <ac:picMkLst>
            <pc:docMk/>
            <pc:sldMk cId="894781297" sldId="263"/>
            <ac:picMk id="8" creationId="{96DB28C1-C057-9674-26BA-7D56B93C7B43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6:57.336" v="568"/>
          <ac:picMkLst>
            <pc:docMk/>
            <pc:sldMk cId="894781297" sldId="263"/>
            <ac:picMk id="9" creationId="{D3B0A88C-E0C9-1BFB-B03F-2E88A66BFC8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7:07.618" v="572" actId="1076"/>
          <ac:picMkLst>
            <pc:docMk/>
            <pc:sldMk cId="894781297" sldId="263"/>
            <ac:picMk id="10" creationId="{864AA9DB-60E2-E450-8DCE-3A244D1398B9}"/>
          </ac:picMkLst>
        </pc:picChg>
      </pc:sldChg>
      <pc:sldChg chg="del">
        <pc:chgData name="João Henrique Silva Delfino" userId="S::joao.h@gec.inatel.br::f6ce0d2e-2863-45a3-833b-ad10784d7f8a" providerId="AD" clId="Web-{8E7EC94F-22AE-786F-E35C-4C3C424096C4}" dt="2022-08-27T21:47:27.489" v="16"/>
        <pc:sldMkLst>
          <pc:docMk/>
          <pc:sldMk cId="3808356225" sldId="264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29.458" v="17"/>
        <pc:sldMkLst>
          <pc:docMk/>
          <pc:sldMk cId="62510279" sldId="265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3.069" v="19"/>
        <pc:sldMkLst>
          <pc:docMk/>
          <pc:sldMk cId="1331238865" sldId="266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1.364" v="18"/>
        <pc:sldMkLst>
          <pc:docMk/>
          <pc:sldMk cId="964344790" sldId="26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5.255" v="20"/>
        <pc:sldMkLst>
          <pc:docMk/>
          <pc:sldMk cId="283627234" sldId="268"/>
        </pc:sldMkLst>
      </pc:sldChg>
      <pc:sldChg chg="modSp ord">
        <pc:chgData name="João Henrique Silva Delfino" userId="S::joao.h@gec.inatel.br::f6ce0d2e-2863-45a3-833b-ad10784d7f8a" providerId="AD" clId="Web-{8E7EC94F-22AE-786F-E35C-4C3C424096C4}" dt="2022-08-27T22:21:06.581" v="359" actId="1076"/>
        <pc:sldMkLst>
          <pc:docMk/>
          <pc:sldMk cId="34666021" sldId="269"/>
        </pc:sldMkLst>
        <pc:spChg chg="mod">
          <ac:chgData name="João Henrique Silva Delfino" userId="S::joao.h@gec.inatel.br::f6ce0d2e-2863-45a3-833b-ad10784d7f8a" providerId="AD" clId="Web-{8E7EC94F-22AE-786F-E35C-4C3C424096C4}" dt="2022-08-27T22:21:06.581" v="359" actId="1076"/>
          <ac:spMkLst>
            <pc:docMk/>
            <pc:sldMk cId="34666021" sldId="269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0:52.660" v="255" actId="20577"/>
        <pc:sldMkLst>
          <pc:docMk/>
          <pc:sldMk cId="2207342898" sldId="270"/>
        </pc:sldMkLst>
        <pc:spChg chg="add mod">
          <ac:chgData name="João Henrique Silva Delfino" userId="S::joao.h@gec.inatel.br::f6ce0d2e-2863-45a3-833b-ad10784d7f8a" providerId="AD" clId="Web-{8E7EC94F-22AE-786F-E35C-4C3C424096C4}" dt="2022-08-27T22:00:52.660" v="255" actId="20577"/>
          <ac:spMkLst>
            <pc:docMk/>
            <pc:sldMk cId="2207342898" sldId="270"/>
            <ac:spMk id="7" creationId="{037AD2DA-F054-E1CE-7BB9-E35256EDCB12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1:55:24.631" v="118" actId="20577"/>
          <ac:spMkLst>
            <pc:docMk/>
            <pc:sldMk cId="2207342898" sldId="270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1:50:32.229" v="62"/>
          <ac:picMkLst>
            <pc:docMk/>
            <pc:sldMk cId="2207342898" sldId="270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1:54:08.954" v="91" actId="1076"/>
          <ac:picMkLst>
            <pc:docMk/>
            <pc:sldMk cId="2207342898" sldId="270"/>
            <ac:picMk id="3" creationId="{9B7B026B-F0BF-8C64-D4F5-D4D688AF14B3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6:00.476" v="269" actId="20577"/>
        <pc:sldMkLst>
          <pc:docMk/>
          <pc:sldMk cId="4271064601" sldId="271"/>
        </pc:sldMkLst>
        <pc:spChg chg="add mod">
          <ac:chgData name="João Henrique Silva Delfino" userId="S::joao.h@gec.inatel.br::f6ce0d2e-2863-45a3-833b-ad10784d7f8a" providerId="AD" clId="Web-{8E7EC94F-22AE-786F-E35C-4C3C424096C4}" dt="2022-08-27T22:00:30.597" v="248" actId="1076"/>
          <ac:spMkLst>
            <pc:docMk/>
            <pc:sldMk cId="4271064601" sldId="271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06:00.476" v="269" actId="20577"/>
          <ac:spMkLst>
            <pc:docMk/>
            <pc:sldMk cId="4271064601" sldId="271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1:58:52.814" v="180" actId="1076"/>
          <ac:picMkLst>
            <pc:docMk/>
            <pc:sldMk cId="4271064601" sldId="271"/>
            <ac:picMk id="2" creationId="{525FE9CE-F68C-85FB-CD1D-D5E0B9589CB9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52:19.967" v="80"/>
          <ac:picMkLst>
            <pc:docMk/>
            <pc:sldMk cId="4271064601" sldId="271"/>
            <ac:picMk id="3" creationId="{9B7B026B-F0BF-8C64-D4F5-D4D688AF14B3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05:53.116" v="265" actId="20577"/>
        <pc:sldMkLst>
          <pc:docMk/>
          <pc:sldMk cId="265599138" sldId="272"/>
        </pc:sldMkLst>
        <pc:spChg chg="mod">
          <ac:chgData name="João Henrique Silva Delfino" userId="S::joao.h@gec.inatel.br::f6ce0d2e-2863-45a3-833b-ad10784d7f8a" providerId="AD" clId="Web-{8E7EC94F-22AE-786F-E35C-4C3C424096C4}" dt="2022-08-27T22:05:53.116" v="265" actId="20577"/>
          <ac:spMkLst>
            <pc:docMk/>
            <pc:sldMk cId="265599138" sldId="272"/>
            <ac:spMk id="13" creationId="{B50912CE-08DF-6520-91AA-0666CA5B67EE}"/>
          </ac:spMkLst>
        </pc:spChg>
        <pc:picChg chg="mod">
          <ac:chgData name="João Henrique Silva Delfino" userId="S::joao.h@gec.inatel.br::f6ce0d2e-2863-45a3-833b-ad10784d7f8a" providerId="AD" clId="Web-{8E7EC94F-22AE-786F-E35C-4C3C424096C4}" dt="2022-08-27T21:53:47.922" v="88" actId="1076"/>
          <ac:picMkLst>
            <pc:docMk/>
            <pc:sldMk cId="265599138" sldId="272"/>
            <ac:picMk id="2" creationId="{F3174DBC-0DEF-3EFA-B37F-EAECD2B6A42F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47.537" v="306" actId="20577"/>
        <pc:sldMkLst>
          <pc:docMk/>
          <pc:sldMk cId="2652328721" sldId="273"/>
        </pc:sldMkLst>
        <pc:spChg chg="mod">
          <ac:chgData name="João Henrique Silva Delfino" userId="S::joao.h@gec.inatel.br::f6ce0d2e-2863-45a3-833b-ad10784d7f8a" providerId="AD" clId="Web-{8E7EC94F-22AE-786F-E35C-4C3C424096C4}" dt="2022-08-27T22:11:47.537" v="306" actId="20577"/>
          <ac:spMkLst>
            <pc:docMk/>
            <pc:sldMk cId="2652328721" sldId="273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1:21.880" v="298" actId="20577"/>
          <ac:spMkLst>
            <pc:docMk/>
            <pc:sldMk cId="2652328721" sldId="273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27.992" v="274"/>
          <ac:picMkLst>
            <pc:docMk/>
            <pc:sldMk cId="2652328721" sldId="273"/>
            <ac:picMk id="2" creationId="{525FE9CE-F68C-85FB-CD1D-D5E0B9589CB9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9:35.279" v="286" actId="1076"/>
          <ac:picMkLst>
            <pc:docMk/>
            <pc:sldMk cId="2652328721" sldId="273"/>
            <ac:picMk id="3" creationId="{63C54E31-8224-2F50-E36A-14DA7EB2B848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25.599" v="299" actId="20577"/>
        <pc:sldMkLst>
          <pc:docMk/>
          <pc:sldMk cId="3861547627" sldId="274"/>
        </pc:sldMkLst>
        <pc:spChg chg="mod">
          <ac:chgData name="João Henrique Silva Delfino" userId="S::joao.h@gec.inatel.br::f6ce0d2e-2863-45a3-833b-ad10784d7f8a" providerId="AD" clId="Web-{8E7EC94F-22AE-786F-E35C-4C3C424096C4}" dt="2022-08-27T22:11:25.599" v="299" actId="20577"/>
          <ac:spMkLst>
            <pc:docMk/>
            <pc:sldMk cId="3861547627" sldId="274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32.226" v="275"/>
          <ac:picMkLst>
            <pc:docMk/>
            <pc:sldMk cId="3861547627" sldId="274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8:54.747" v="281" actId="1076"/>
          <ac:picMkLst>
            <pc:docMk/>
            <pc:sldMk cId="3861547627" sldId="274"/>
            <ac:picMk id="3" creationId="{333887AA-7E2E-23CC-BCA2-84EDCDB1E1D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4:35.353" v="321" actId="1076"/>
        <pc:sldMkLst>
          <pc:docMk/>
          <pc:sldMk cId="562007695" sldId="275"/>
        </pc:sldMkLst>
        <pc:spChg chg="mod">
          <ac:chgData name="João Henrique Silva Delfino" userId="S::joao.h@gec.inatel.br::f6ce0d2e-2863-45a3-833b-ad10784d7f8a" providerId="AD" clId="Web-{8E7EC94F-22AE-786F-E35C-4C3C424096C4}" dt="2022-08-27T22:13:56.040" v="317" actId="20577"/>
          <ac:spMkLst>
            <pc:docMk/>
            <pc:sldMk cId="562007695" sldId="275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3:48.040" v="313" actId="20577"/>
          <ac:spMkLst>
            <pc:docMk/>
            <pc:sldMk cId="562007695" sldId="275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14:35.353" v="321" actId="1076"/>
          <ac:picMkLst>
            <pc:docMk/>
            <pc:sldMk cId="562007695" sldId="275"/>
            <ac:picMk id="2" creationId="{A2FBFD7C-8F0F-9007-900F-E351B1A30F1E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3:57.087" v="318"/>
          <ac:picMkLst>
            <pc:docMk/>
            <pc:sldMk cId="562007695" sldId="275"/>
            <ac:picMk id="3" creationId="{63C54E31-8224-2F50-E36A-14DA7EB2B848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13:37.493" v="311" actId="20577"/>
        <pc:sldMkLst>
          <pc:docMk/>
          <pc:sldMk cId="2326494816" sldId="276"/>
        </pc:sldMkLst>
        <pc:spChg chg="mod">
          <ac:chgData name="João Henrique Silva Delfino" userId="S::joao.h@gec.inatel.br::f6ce0d2e-2863-45a3-833b-ad10784d7f8a" providerId="AD" clId="Web-{8E7EC94F-22AE-786F-E35C-4C3C424096C4}" dt="2022-08-27T22:13:37.493" v="311" actId="20577"/>
          <ac:spMkLst>
            <pc:docMk/>
            <pc:sldMk cId="2326494816" sldId="27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9:00.466" v="521" actId="20577"/>
        <pc:sldMkLst>
          <pc:docMk/>
          <pc:sldMk cId="4066839061" sldId="277"/>
        </pc:sldMkLst>
        <pc:spChg chg="mod">
          <ac:chgData name="João Henrique Silva Delfino" userId="S::joao.h@gec.inatel.br::f6ce0d2e-2863-45a3-833b-ad10784d7f8a" providerId="AD" clId="Web-{8E7EC94F-22AE-786F-E35C-4C3C424096C4}" dt="2022-08-27T22:28:22.512" v="518" actId="20577"/>
          <ac:spMkLst>
            <pc:docMk/>
            <pc:sldMk cId="4066839061" sldId="277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3:29.459" v="373" actId="20577"/>
          <ac:spMkLst>
            <pc:docMk/>
            <pc:sldMk cId="4066839061" sldId="277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9:00.466" v="521" actId="20577"/>
          <ac:spMkLst>
            <pc:docMk/>
            <pc:sldMk cId="4066839061" sldId="27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22:51.614" v="363"/>
          <ac:picMkLst>
            <pc:docMk/>
            <pc:sldMk cId="4066839061" sldId="277"/>
            <ac:picMk id="2" creationId="{A2FBFD7C-8F0F-9007-900F-E351B1A30F1E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25:26.087" v="425" actId="1076"/>
          <ac:picMkLst>
            <pc:docMk/>
            <pc:sldMk cId="4066839061" sldId="277"/>
            <ac:picMk id="3" creationId="{344D56C0-0A1D-F90B-8B14-D763551A7C4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8:58.138" v="520" actId="20577"/>
        <pc:sldMkLst>
          <pc:docMk/>
          <pc:sldMk cId="3652416831" sldId="278"/>
        </pc:sldMkLst>
        <pc:spChg chg="mod">
          <ac:chgData name="João Henrique Silva Delfino" userId="S::joao.h@gec.inatel.br::f6ce0d2e-2863-45a3-833b-ad10784d7f8a" providerId="AD" clId="Web-{8E7EC94F-22AE-786F-E35C-4C3C424096C4}" dt="2022-08-27T22:18:35.234" v="330" actId="20577"/>
          <ac:spMkLst>
            <pc:docMk/>
            <pc:sldMk cId="3652416831" sldId="278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8:58.138" v="520" actId="20577"/>
          <ac:spMkLst>
            <pc:docMk/>
            <pc:sldMk cId="3652416831" sldId="278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20:14.845" v="344" actId="1076"/>
          <ac:picMkLst>
            <pc:docMk/>
            <pc:sldMk cId="3652416831" sldId="278"/>
            <ac:picMk id="2" creationId="{F2A99648-33FF-B298-D58F-7876FA1A6D44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9:21.110" v="339"/>
          <ac:picMkLst>
            <pc:docMk/>
            <pc:sldMk cId="3652416831" sldId="278"/>
            <ac:picMk id="3" creationId="{333887AA-7E2E-23CC-BCA2-84EDCDB1E1DC}"/>
          </ac:picMkLst>
        </pc:picChg>
      </pc:sldChg>
      <pc:sldChg chg="add replId">
        <pc:chgData name="João Henrique Silva Delfino" userId="S::joao.h@gec.inatel.br::f6ce0d2e-2863-45a3-833b-ad10784d7f8a" providerId="AD" clId="Web-{8E7EC94F-22AE-786F-E35C-4C3C424096C4}" dt="2022-08-27T22:20:34.236" v="345"/>
        <pc:sldMkLst>
          <pc:docMk/>
          <pc:sldMk cId="269803605" sldId="279"/>
        </pc:sldMkLst>
      </pc:sldChg>
      <pc:sldChg chg="modSp add ord replId">
        <pc:chgData name="João Henrique Silva Delfino" userId="S::joao.h@gec.inatel.br::f6ce0d2e-2863-45a3-833b-ad10784d7f8a" providerId="AD" clId="Web-{8E7EC94F-22AE-786F-E35C-4C3C424096C4}" dt="2022-08-27T22:21:24.362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8E7EC94F-22AE-786F-E35C-4C3C424096C4}" dt="2022-08-27T22:21:24.362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 replId">
        <pc:chgData name="João Henrique Silva Delfino" userId="S::joao.h@gec.inatel.br::f6ce0d2e-2863-45a3-833b-ad10784d7f8a" providerId="AD" clId="Web-{8E7EC94F-22AE-786F-E35C-4C3C424096C4}" dt="2022-08-27T22:29:27.733" v="522"/>
        <pc:sldMkLst>
          <pc:docMk/>
          <pc:sldMk cId="4082894397" sldId="281"/>
        </pc:sldMkLst>
      </pc:sldChg>
      <pc:sldChg chg="addSp delSp modSp add ord replId">
        <pc:chgData name="João Henrique Silva Delfino" userId="S::joao.h@gec.inatel.br::f6ce0d2e-2863-45a3-833b-ad10784d7f8a" providerId="AD" clId="Web-{8E7EC94F-22AE-786F-E35C-4C3C424096C4}" dt="2022-08-27T22:38:00.041" v="578" actId="1076"/>
        <pc:sldMkLst>
          <pc:docMk/>
          <pc:sldMk cId="1914155194" sldId="282"/>
        </pc:sldMkLst>
        <pc:spChg chg="mod">
          <ac:chgData name="João Henrique Silva Delfino" userId="S::joao.h@gec.inatel.br::f6ce0d2e-2863-45a3-833b-ad10784d7f8a" providerId="AD" clId="Web-{8E7EC94F-22AE-786F-E35C-4C3C424096C4}" dt="2022-08-27T22:34:57.209" v="556" actId="20577"/>
          <ac:spMkLst>
            <pc:docMk/>
            <pc:sldMk cId="1914155194" sldId="282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6:12.398" v="563"/>
          <ac:picMkLst>
            <pc:docMk/>
            <pc:sldMk cId="1914155194" sldId="282"/>
            <ac:picMk id="2" creationId="{3C7145D5-10E1-AF40-DBD3-A8C6E2835D3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6:19.914" v="567" actId="1076"/>
          <ac:picMkLst>
            <pc:docMk/>
            <pc:sldMk cId="1914155194" sldId="282"/>
            <ac:picMk id="3" creationId="{FB1CE337-E2D6-5EE0-6D4D-C3C295C228F1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7:24.649" v="573"/>
          <ac:picMkLst>
            <pc:docMk/>
            <pc:sldMk cId="1914155194" sldId="282"/>
            <ac:picMk id="7" creationId="{CD1D93BA-4D58-10E7-425E-E25E4AE5B716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8:00.041" v="578" actId="1076"/>
          <ac:picMkLst>
            <pc:docMk/>
            <pc:sldMk cId="1914155194" sldId="282"/>
            <ac:picMk id="8" creationId="{9F7B77AA-89C1-AF1B-4F01-A97BC0B4330B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5:26.303" v="557"/>
          <ac:picMkLst>
            <pc:docMk/>
            <pc:sldMk cId="1914155194" sldId="282"/>
            <ac:picMk id="9" creationId="{D3B0A88C-E0C9-1BFB-B03F-2E88A66BFC83}"/>
          </ac:picMkLst>
        </pc:pic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name="João Henrique Silva Delfino" userId="S::joao.h@gec.inatel.br::f6ce0d2e-2863-45a3-833b-ad10784d7f8a" providerId="AD" clId="Web-{57D9D892-618C-FAF1-13D9-C7135EA67A26}"/>
    <pc:docChg chg="modSld">
      <pc:chgData name="João Henrique Silva Delfino" userId="S::joao.h@gec.inatel.br::f6ce0d2e-2863-45a3-833b-ad10784d7f8a" providerId="AD" clId="Web-{57D9D892-618C-FAF1-13D9-C7135EA67A26}" dt="2022-10-10T19:55:43.580" v="0" actId="14100"/>
      <pc:docMkLst>
        <pc:docMk/>
      </pc:docMkLst>
      <pc:sldChg chg="modSp">
        <pc:chgData name="João Henrique Silva Delfino" userId="S::joao.h@gec.inatel.br::f6ce0d2e-2863-45a3-833b-ad10784d7f8a" providerId="AD" clId="Web-{57D9D892-618C-FAF1-13D9-C7135EA67A26}" dt="2022-10-10T19:55:43.580" v="0" actId="14100"/>
        <pc:sldMkLst>
          <pc:docMk/>
          <pc:sldMk cId="2191679158" sldId="291"/>
        </pc:sldMkLst>
        <pc:spChg chg="mod">
          <ac:chgData name="João Henrique Silva Delfino" userId="S::joao.h@gec.inatel.br::f6ce0d2e-2863-45a3-833b-ad10784d7f8a" providerId="AD" clId="Web-{57D9D892-618C-FAF1-13D9-C7135EA67A26}" dt="2022-10-10T19:55:43.580" v="0" actId="14100"/>
          <ac:spMkLst>
            <pc:docMk/>
            <pc:sldMk cId="2191679158" sldId="291"/>
            <ac:spMk id="3" creationId="{1204F58F-2094-9551-638C-635F110E180B}"/>
          </ac:spMkLst>
        </pc:spChg>
      </pc:sldChg>
    </pc:docChg>
  </pc:docChgLst>
  <pc:docChgLst>
    <pc:chgData name="João Henrique Silva Delfino" userId="S::joao.h@gec.inatel.br::f6ce0d2e-2863-45a3-833b-ad10784d7f8a" providerId="AD" clId="Web-{9B44B895-8368-B915-9758-9866557E0A8D}"/>
    <pc:docChg chg="addSld delSld modSld sldOrd">
      <pc:chgData name="João Henrique Silva Delfino" userId="S::joao.h@gec.inatel.br::f6ce0d2e-2863-45a3-833b-ad10784d7f8a" providerId="AD" clId="Web-{9B44B895-8368-B915-9758-9866557E0A8D}" dt="2022-09-12T01:47:17.660" v="315" actId="14100"/>
      <pc:docMkLst>
        <pc:docMk/>
      </pc:docMkLst>
      <pc:sldChg chg="addSp delSp modSp">
        <pc:chgData name="João Henrique Silva Delfino" userId="S::joao.h@gec.inatel.br::f6ce0d2e-2863-45a3-833b-ad10784d7f8a" providerId="AD" clId="Web-{9B44B895-8368-B915-9758-9866557E0A8D}" dt="2022-09-12T01:18:25.971" v="73" actId="14100"/>
        <pc:sldMkLst>
          <pc:docMk/>
          <pc:sldMk cId="2113612710" sldId="262"/>
        </pc:sldMkLst>
        <pc:spChg chg="add mod">
          <ac:chgData name="João Henrique Silva Delfino" userId="S::joao.h@gec.inatel.br::f6ce0d2e-2863-45a3-833b-ad10784d7f8a" providerId="AD" clId="Web-{9B44B895-8368-B915-9758-9866557E0A8D}" dt="2022-09-12T01:18:25.971" v="73" actId="14100"/>
          <ac:spMkLst>
            <pc:docMk/>
            <pc:sldMk cId="2113612710" sldId="262"/>
            <ac:spMk id="3" creationId="{7EE9C873-F52F-22E8-2A38-B9EA5BC7F0E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16:19.593" v="28" actId="20577"/>
          <ac:spMkLst>
            <pc:docMk/>
            <pc:sldMk cId="2113612710" sldId="262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9B44B895-8368-B915-9758-9866557E0A8D}" dt="2022-09-12T01:16:10.781" v="18"/>
          <ac:spMkLst>
            <pc:docMk/>
            <pc:sldMk cId="2113612710" sldId="262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16:44.844" v="35" actId="1076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9B44B895-8368-B915-9758-9866557E0A8D}" dt="2022-09-12T01:09:25.429" v="1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9B44B895-8368-B915-9758-9866557E0A8D}" dt="2022-09-12T01:09:25.429" v="1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7:02.172" v="46"/>
        <pc:sldMkLst>
          <pc:docMk/>
          <pc:sldMk cId="34666021" sldId="269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4.360" v="37"/>
        <pc:sldMkLst>
          <pc:docMk/>
          <pc:sldMk cId="2207342898" sldId="270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5.907" v="39"/>
        <pc:sldMkLst>
          <pc:docMk/>
          <pc:sldMk cId="4271064601" sldId="27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6.547" v="40"/>
        <pc:sldMkLst>
          <pc:docMk/>
          <pc:sldMk cId="265599138" sldId="27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8.328" v="43"/>
        <pc:sldMkLst>
          <pc:docMk/>
          <pc:sldMk cId="2652328721" sldId="273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063" v="41"/>
        <pc:sldMkLst>
          <pc:docMk/>
          <pc:sldMk cId="3861547627" sldId="274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72" v="45"/>
        <pc:sldMkLst>
          <pc:docMk/>
          <pc:sldMk cId="562007695" sldId="275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1.204" v="44"/>
        <pc:sldMkLst>
          <pc:docMk/>
          <pc:sldMk cId="2326494816" sldId="276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954" v="48"/>
        <pc:sldMkLst>
          <pc:docMk/>
          <pc:sldMk cId="4066839061" sldId="277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88" v="47"/>
        <pc:sldMkLst>
          <pc:docMk/>
          <pc:sldMk cId="3652416831" sldId="278"/>
        </pc:sldMkLst>
      </pc:sldChg>
      <pc:sldChg chg="addSp modSp">
        <pc:chgData name="João Henrique Silva Delfino" userId="S::joao.h@gec.inatel.br::f6ce0d2e-2863-45a3-833b-ad10784d7f8a" providerId="AD" clId="Web-{9B44B895-8368-B915-9758-9866557E0A8D}" dt="2022-09-12T01:10:35.243" v="17" actId="1076"/>
        <pc:sldMkLst>
          <pc:docMk/>
          <pc:sldMk cId="4156029375" sldId="280"/>
        </pc:sldMkLst>
        <pc:spChg chg="add mod">
          <ac:chgData name="João Henrique Silva Delfino" userId="S::joao.h@gec.inatel.br::f6ce0d2e-2863-45a3-833b-ad10784d7f8a" providerId="AD" clId="Web-{9B44B895-8368-B915-9758-9866557E0A8D}" dt="2022-09-12T01:10:35.243" v="17" actId="1076"/>
          <ac:spMkLst>
            <pc:docMk/>
            <pc:sldMk cId="4156029375" sldId="280"/>
            <ac:spMk id="2" creationId="{CCA44051-6E93-F373-EB1D-BB5EC53AFC29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6:55.422" v="38"/>
        <pc:sldMkLst>
          <pc:docMk/>
          <pc:sldMk cId="4082894397" sldId="28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750" v="42"/>
        <pc:sldMkLst>
          <pc:docMk/>
          <pc:sldMk cId="1914155194" sldId="28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3.219" v="36"/>
        <pc:sldMkLst>
          <pc:docMk/>
          <pc:sldMk cId="2303162382" sldId="283"/>
        </pc:sldMkLst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20:27.489" v="90" actId="1076"/>
        <pc:sldMkLst>
          <pc:docMk/>
          <pc:sldMk cId="1112964131" sldId="285"/>
        </pc:sldMkLst>
        <pc:spChg chg="add mod">
          <ac:chgData name="João Henrique Silva Delfino" userId="S::joao.h@gec.inatel.br::f6ce0d2e-2863-45a3-833b-ad10784d7f8a" providerId="AD" clId="Web-{9B44B895-8368-B915-9758-9866557E0A8D}" dt="2022-09-12T01:20:27.489" v="90" actId="1076"/>
          <ac:spMkLst>
            <pc:docMk/>
            <pc:sldMk cId="1112964131" sldId="285"/>
            <ac:spMk id="7" creationId="{6F3F5A37-F5D0-8AA9-0E0C-7127F008F8A5}"/>
          </ac:spMkLst>
        </pc:spChg>
        <pc:spChg chg="del mod">
          <ac:chgData name="João Henrique Silva Delfino" userId="S::joao.h@gec.inatel.br::f6ce0d2e-2863-45a3-833b-ad10784d7f8a" providerId="AD" clId="Web-{9B44B895-8368-B915-9758-9866557E0A8D}" dt="2022-09-12T01:20:06.504" v="76"/>
          <ac:spMkLst>
            <pc:docMk/>
            <pc:sldMk cId="1112964131" sldId="285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19:57.957" v="74"/>
          <ac:picMkLst>
            <pc:docMk/>
            <pc:sldMk cId="1112964131" sldId="285"/>
            <ac:picMk id="2" creationId="{A7304FFC-03C4-3070-39F5-267212AB16A9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24:57.947" v="145" actId="1076"/>
        <pc:sldMkLst>
          <pc:docMk/>
          <pc:sldMk cId="2799112730" sldId="286"/>
        </pc:sldMkLst>
        <pc:spChg chg="del">
          <ac:chgData name="João Henrique Silva Delfino" userId="S::joao.h@gec.inatel.br::f6ce0d2e-2863-45a3-833b-ad10784d7f8a" providerId="AD" clId="Web-{9B44B895-8368-B915-9758-9866557E0A8D}" dt="2022-09-12T01:20:47.286" v="94"/>
          <ac:spMkLst>
            <pc:docMk/>
            <pc:sldMk cId="2799112730" sldId="286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24:12.837" v="133" actId="20577"/>
          <ac:spMkLst>
            <pc:docMk/>
            <pc:sldMk cId="2799112730" sldId="286"/>
            <ac:spMk id="7" creationId="{4AE348C1-2061-C0AB-2296-0A03996213C8}"/>
          </ac:spMkLst>
        </pc:spChg>
        <pc:spChg chg="add del mod">
          <ac:chgData name="João Henrique Silva Delfino" userId="S::joao.h@gec.inatel.br::f6ce0d2e-2863-45a3-833b-ad10784d7f8a" providerId="AD" clId="Web-{9B44B895-8368-B915-9758-9866557E0A8D}" dt="2022-09-12T01:22:30.788" v="109" actId="14100"/>
          <ac:spMkLst>
            <pc:docMk/>
            <pc:sldMk cId="2799112730" sldId="28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20:43.270" v="93"/>
          <ac:picMkLst>
            <pc:docMk/>
            <pc:sldMk cId="2799112730" sldId="286"/>
            <ac:picMk id="2" creationId="{A7304FFC-03C4-3070-39F5-267212AB16A9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30.993" v="138" actId="1076"/>
          <ac:picMkLst>
            <pc:docMk/>
            <pc:sldMk cId="2799112730" sldId="286"/>
            <ac:picMk id="8" creationId="{7D0611EF-FDE9-9BFA-3EA2-13C974E0A690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57.947" v="145" actId="1076"/>
          <ac:picMkLst>
            <pc:docMk/>
            <pc:sldMk cId="2799112730" sldId="286"/>
            <ac:picMk id="9" creationId="{EC527F74-7385-27C9-778B-2FC3C8B443E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43:14.874" v="237" actId="20577"/>
        <pc:sldMkLst>
          <pc:docMk/>
          <pc:sldMk cId="91317304" sldId="287"/>
        </pc:sldMkLst>
        <pc:spChg chg="add mod">
          <ac:chgData name="João Henrique Silva Delfino" userId="S::joao.h@gec.inatel.br::f6ce0d2e-2863-45a3-833b-ad10784d7f8a" providerId="AD" clId="Web-{9B44B895-8368-B915-9758-9866557E0A8D}" dt="2022-09-12T01:28:43.686" v="230" actId="20577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26:32.293" v="162" actId="20577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14.874" v="237" actId="20577"/>
          <ac:spMkLst>
            <pc:docMk/>
            <pc:sldMk cId="91317304" sldId="28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26:50.340" v="164" actId="1076"/>
          <ac:picMkLst>
            <pc:docMk/>
            <pc:sldMk cId="91317304" sldId="287"/>
            <ac:picMk id="2" creationId="{83D03983-A92D-A979-7F99-0D6998956F6E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08.667" v="154"/>
          <ac:picMkLst>
            <pc:docMk/>
            <pc:sldMk cId="91317304" sldId="287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10.964" v="155"/>
          <ac:picMkLst>
            <pc:docMk/>
            <pc:sldMk cId="91317304" sldId="287"/>
            <ac:picMk id="9" creationId="{EC527F74-7385-27C9-778B-2FC3C8B443ED}"/>
          </ac:picMkLst>
        </pc:picChg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47:17.660" v="315" actId="14100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9B44B895-8368-B915-9758-9866557E0A8D}" dt="2022-09-12T01:46:50.566" v="309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47:17.660" v="315" actId="14100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46.672" v="242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45:44.362" v="257" actId="1076"/>
          <ac:picMkLst>
            <pc:docMk/>
            <pc:sldMk cId="879630844" sldId="288"/>
            <ac:picMk id="2" creationId="{22D822BA-D696-3C48-6664-802704E12B2B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7.985" v="249"/>
          <ac:picMkLst>
            <pc:docMk/>
            <pc:sldMk cId="879630844" sldId="288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8.547" v="250"/>
          <ac:picMkLst>
            <pc:docMk/>
            <pc:sldMk cId="879630844" sldId="288"/>
            <ac:picMk id="9" creationId="{EC527F74-7385-27C9-778B-2FC3C8B443ED}"/>
          </ac:picMkLst>
        </pc:picChg>
      </pc:sld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7E176C3E-CA08-CF6A-0151-17561C71D762}"/>
    <pc:docChg chg="addSld modSld">
      <pc:chgData name="João Henrique Silva Delfino" userId="S::joao.h@gec.inatel.br::f6ce0d2e-2863-45a3-833b-ad10784d7f8a" providerId="AD" clId="Web-{7E176C3E-CA08-CF6A-0151-17561C71D762}" dt="2022-09-26T22:05:14.200" v="82" actId="1076"/>
      <pc:docMkLst>
        <pc:docMk/>
      </pc:docMkLst>
      <pc:sldChg chg="modSp">
        <pc:chgData name="João Henrique Silva Delfino" userId="S::joao.h@gec.inatel.br::f6ce0d2e-2863-45a3-833b-ad10784d7f8a" providerId="AD" clId="Web-{7E176C3E-CA08-CF6A-0151-17561C71D762}" dt="2022-09-26T22:01:12.910" v="0" actId="20577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7E176C3E-CA08-CF6A-0151-17561C71D762}" dt="2022-09-26T22:01:12.910" v="0" actId="20577"/>
          <ac:spMkLst>
            <pc:docMk/>
            <pc:sldMk cId="3255273338" sldId="289"/>
            <ac:spMk id="8" creationId="{D70592A4-2713-2EA5-2790-FA438039FB5F}"/>
          </ac:spMkLst>
        </pc:spChg>
      </pc:sldChg>
      <pc:sldChg chg="addSp delSp modSp add replId">
        <pc:chgData name="João Henrique Silva Delfino" userId="S::joao.h@gec.inatel.br::f6ce0d2e-2863-45a3-833b-ad10784d7f8a" providerId="AD" clId="Web-{7E176C3E-CA08-CF6A-0151-17561C71D762}" dt="2022-09-26T22:05:14.200" v="82" actId="1076"/>
        <pc:sldMkLst>
          <pc:docMk/>
          <pc:sldMk cId="2191679158" sldId="291"/>
        </pc:sldMkLst>
        <pc:spChg chg="add mod">
          <ac:chgData name="João Henrique Silva Delfino" userId="S::joao.h@gec.inatel.br::f6ce0d2e-2863-45a3-833b-ad10784d7f8a" providerId="AD" clId="Web-{7E176C3E-CA08-CF6A-0151-17561C71D762}" dt="2022-09-26T22:05:14.200" v="82" actId="1076"/>
          <ac:spMkLst>
            <pc:docMk/>
            <pc:sldMk cId="2191679158" sldId="291"/>
            <ac:spMk id="3" creationId="{1204F58F-2094-9551-638C-635F110E180B}"/>
          </ac:spMkLst>
        </pc:spChg>
        <pc:spChg chg="add del mod">
          <ac:chgData name="João Henrique Silva Delfino" userId="S::joao.h@gec.inatel.br::f6ce0d2e-2863-45a3-833b-ad10784d7f8a" providerId="AD" clId="Web-{7E176C3E-CA08-CF6A-0151-17561C71D762}" dt="2022-09-26T22:03:29.180" v="44"/>
          <ac:spMkLst>
            <pc:docMk/>
            <pc:sldMk cId="2191679158" sldId="291"/>
            <ac:spMk id="7" creationId="{33A16FF7-FDBB-9A47-3E72-7402D243D31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4:30.042" v="68" actId="1076"/>
          <ac:spMkLst>
            <pc:docMk/>
            <pc:sldMk cId="2191679158" sldId="291"/>
            <ac:spMk id="9" creationId="{53918D94-1BCE-426F-45F1-5CCEBD410A4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5:01.996" v="80" actId="1076"/>
          <ac:spMkLst>
            <pc:docMk/>
            <pc:sldMk cId="2191679158" sldId="291"/>
            <ac:spMk id="10" creationId="{FF8DEDF7-481F-EC62-C037-1B75D0C7E4EF}"/>
          </ac:spMkLst>
        </pc:spChg>
        <pc:spChg chg="mod">
          <ac:chgData name="João Henrique Silva Delfino" userId="S::joao.h@gec.inatel.br::f6ce0d2e-2863-45a3-833b-ad10784d7f8a" providerId="AD" clId="Web-{7E176C3E-CA08-CF6A-0151-17561C71D762}" dt="2022-09-26T22:02:18.756" v="14" actId="20577"/>
          <ac:spMkLst>
            <pc:docMk/>
            <pc:sldMk cId="2191679158" sldId="291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7E176C3E-CA08-CF6A-0151-17561C71D762}" dt="2022-09-26T22:02:00.927" v="2"/>
          <ac:picMkLst>
            <pc:docMk/>
            <pc:sldMk cId="2191679158" sldId="291"/>
            <ac:picMk id="2" creationId="{31110D90-E120-0DE0-E798-A0FFDC3C6A13}"/>
          </ac:picMkLst>
        </pc:picChg>
        <pc:picChg chg="del">
          <ac:chgData name="João Henrique Silva Delfino" userId="S::joao.h@gec.inatel.br::f6ce0d2e-2863-45a3-833b-ad10784d7f8a" providerId="AD" clId="Web-{7E176C3E-CA08-CF6A-0151-17561C71D762}" dt="2022-09-26T22:02:05.209" v="3"/>
          <ac:picMkLst>
            <pc:docMk/>
            <pc:sldMk cId="2191679158" sldId="291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9F1E6005-0579-F952-46A7-0B6B76B0ECDB}"/>
    <pc:docChg chg="addSld modSld sldOrd">
      <pc:chgData name="João Henrique Silva Delfino" userId="S::joao.h@gec.inatel.br::f6ce0d2e-2863-45a3-833b-ad10784d7f8a" providerId="AD" clId="Web-{9F1E6005-0579-F952-46A7-0B6B76B0ECDB}" dt="2022-09-12T01:06:57.297" v="117" actId="1076"/>
      <pc:docMkLst>
        <pc:docMk/>
      </pc:docMkLst>
      <pc:sldChg chg="modSp">
        <pc:chgData name="João Henrique Silva Delfino" userId="S::joao.h@gec.inatel.br::f6ce0d2e-2863-45a3-833b-ad10784d7f8a" providerId="AD" clId="Web-{9F1E6005-0579-F952-46A7-0B6B76B0ECDB}" dt="2022-09-12T00:59:43.312" v="11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F1E6005-0579-F952-46A7-0B6B76B0ECDB}" dt="2022-09-12T00:59:43.312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9F1E6005-0579-F952-46A7-0B6B76B0ECDB}" dt="2022-09-12T01:00:07.360" v="27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9F1E6005-0579-F952-46A7-0B6B76B0ECDB}" dt="2022-09-12T00:59:57.156" v="17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0:07.360" v="27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9F1E6005-0579-F952-46A7-0B6B76B0ECDB}" dt="2022-09-12T01:04:00.371" v="74" actId="20577"/>
        <pc:sldMkLst>
          <pc:docMk/>
          <pc:sldMk cId="894781297" sldId="263"/>
        </pc:sldMkLst>
        <pc:spChg chg="add mod">
          <ac:chgData name="João Henrique Silva Delfino" userId="S::joao.h@gec.inatel.br::f6ce0d2e-2863-45a3-833b-ad10784d7f8a" providerId="AD" clId="Web-{9F1E6005-0579-F952-46A7-0B6B76B0ECDB}" dt="2022-09-12T01:04:00.371" v="74" actId="20577"/>
          <ac:spMkLst>
            <pc:docMk/>
            <pc:sldMk cId="894781297" sldId="263"/>
            <ac:spMk id="7" creationId="{7583A96F-D1CD-1F07-B977-0B2EF1AD0FC3}"/>
          </ac:spMkLst>
        </pc:spChg>
        <pc:spChg chg="del">
          <ac:chgData name="João Henrique Silva Delfino" userId="S::joao.h@gec.inatel.br::f6ce0d2e-2863-45a3-833b-ad10784d7f8a" providerId="AD" clId="Web-{9F1E6005-0579-F952-46A7-0B6B76B0ECDB}" dt="2022-09-12T01:00:15.719" v="29"/>
          <ac:spMkLst>
            <pc:docMk/>
            <pc:sldMk cId="894781297" sldId="263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0:11.626" v="28"/>
          <ac:picMkLst>
            <pc:docMk/>
            <pc:sldMk cId="894781297" sldId="263"/>
            <ac:picMk id="2" creationId="{76045681-C9FD-6D52-7907-49ECFAC0469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3:05.823" v="58" actId="1076"/>
          <ac:picMkLst>
            <pc:docMk/>
            <pc:sldMk cId="894781297" sldId="263"/>
            <ac:picMk id="8" creationId="{F5CCE6DC-1032-730C-FA49-EDA89A0B9420}"/>
          </ac:picMkLst>
        </pc:picChg>
      </pc:sldChg>
      <pc:sldChg chg="modSp ord">
        <pc:chgData name="João Henrique Silva Delfino" userId="S::joao.h@gec.inatel.br::f6ce0d2e-2863-45a3-833b-ad10784d7f8a" providerId="AD" clId="Web-{9F1E6005-0579-F952-46A7-0B6B76B0ECDB}" dt="2022-09-12T01:06:57.297" v="117" actId="1076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9F1E6005-0579-F952-46A7-0B6B76B0ECDB}" dt="2022-09-12T01:06:57.297" v="117" actId="1076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9F1E6005-0579-F952-46A7-0B6B76B0ECDB}" dt="2022-09-12T01:06:10.796" v="99" actId="1076"/>
        <pc:sldMkLst>
          <pc:docMk/>
          <pc:sldMk cId="2251725149" sldId="284"/>
        </pc:sldMkLst>
        <pc:spChg chg="add mod">
          <ac:chgData name="João Henrique Silva Delfino" userId="S::joao.h@gec.inatel.br::f6ce0d2e-2863-45a3-833b-ad10784d7f8a" providerId="AD" clId="Web-{9F1E6005-0579-F952-46A7-0B6B76B0ECDB}" dt="2022-09-12T01:05:04.794" v="96" actId="14100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4:15.106" v="84" actId="1076"/>
          <ac:spMkLst>
            <pc:docMk/>
            <pc:sldMk cId="2251725149" sldId="284"/>
            <ac:spMk id="7" creationId="{7583A96F-D1CD-1F07-B977-0B2EF1AD0FC3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3:33.011" v="61"/>
          <ac:picMkLst>
            <pc:docMk/>
            <pc:sldMk cId="2251725149" sldId="284"/>
            <ac:picMk id="8" creationId="{F5CCE6DC-1032-730C-FA49-EDA89A0B942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6:10.796" v="99" actId="1076"/>
          <ac:picMkLst>
            <pc:docMk/>
            <pc:sldMk cId="2251725149" sldId="284"/>
            <ac:picMk id="9" creationId="{90F720CA-478E-FC56-D37D-ACD0A040C7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 err="1">
                <a:latin typeface="Bahnschrift"/>
                <a:cs typeface="Calibri Light"/>
              </a:rPr>
              <a:t>Interrupções</a:t>
            </a:r>
            <a:r>
              <a:rPr lang="en-US" b="1" i="1" dirty="0">
                <a:latin typeface="Bahnschrift"/>
                <a:cs typeface="Calibri Light"/>
              </a:rPr>
              <a:t> </a:t>
            </a:r>
            <a:r>
              <a:rPr lang="en-US" b="1" i="1" dirty="0" err="1">
                <a:latin typeface="Bahnschrift"/>
                <a:cs typeface="Calibri Light"/>
              </a:rPr>
              <a:t>Externas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6947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Pin Change Mask Register (PCMSK)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2070339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Responsável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portal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desejado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400" b="1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registradores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PCMSK0, PCMSK1 e PCMSK2 se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referem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portais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B, C e D,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respectivamente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3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6947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Pin Change Mask Register (PCMSK)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2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1110D90-E120-0DE0-E798-A0FFDC3C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060" y="1655742"/>
            <a:ext cx="8307237" cy="291391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EB513E6A-C4F1-ECF4-B65E-D2F29ECA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060" y="4408562"/>
            <a:ext cx="8307238" cy="16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6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69474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Rotina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(ISR)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4F58F-2094-9551-638C-635F110E180B}"/>
              </a:ext>
            </a:extLst>
          </p:cNvPr>
          <p:cNvSpPr txBox="1"/>
          <p:nvPr/>
        </p:nvSpPr>
        <p:spPr>
          <a:xfrm>
            <a:off x="698739" y="2337758"/>
            <a:ext cx="3620220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Para o Portal B: </a:t>
            </a: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ISR(PCINT0_vect)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{ 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      //Faz algo 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4000" b="1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} 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FFFFFF"/>
              </a:solidFill>
              <a:latin typeface="Calibri"/>
            </a:endParaRPr>
          </a:p>
          <a:p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18D94-1BCE-426F-45F1-5CCEBD410A45}"/>
              </a:ext>
            </a:extLst>
          </p:cNvPr>
          <p:cNvSpPr txBox="1"/>
          <p:nvPr/>
        </p:nvSpPr>
        <p:spPr>
          <a:xfrm>
            <a:off x="8678173" y="2337758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Para o Portal D: </a:t>
            </a:r>
            <a:r>
              <a:rPr lang="en-US" sz="2800" b="1" dirty="0">
                <a:latin typeface="Calibri"/>
              </a:rPr>
              <a:t>​</a:t>
            </a: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ISR(PCINT2_vect){ </a:t>
            </a:r>
            <a:r>
              <a:rPr lang="en-US" sz="2800" b="1" dirty="0">
                <a:latin typeface="Calibri"/>
              </a:rPr>
              <a:t>​</a:t>
            </a:r>
            <a:endParaRPr lang="en-US" sz="2800" b="1" dirty="0"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      //Faz algo </a:t>
            </a:r>
            <a:r>
              <a:rPr lang="en-US" sz="2800" b="1" dirty="0">
                <a:latin typeface="Calibri"/>
              </a:rPr>
              <a:t>​</a:t>
            </a:r>
            <a:endParaRPr lang="en-US" sz="2800" b="1" dirty="0">
              <a:latin typeface="Calibri"/>
              <a:cs typeface="Calibri"/>
            </a:endParaRPr>
          </a:p>
          <a:p>
            <a:r>
              <a:rPr lang="en-US" sz="2800" b="1" dirty="0"/>
              <a:t>​</a:t>
            </a:r>
            <a:endParaRPr lang="en-US" sz="2800" b="1" dirty="0">
              <a:cs typeface="Calibri Light"/>
            </a:endParaRPr>
          </a:p>
          <a:p>
            <a:r>
              <a:rPr lang="en-US" sz="2800" b="1" dirty="0">
                <a:solidFill>
                  <a:srgbClr val="FFFFFF"/>
                </a:solidFill>
                <a:latin typeface="Calibri"/>
              </a:rPr>
              <a:t>} </a:t>
            </a:r>
            <a:endParaRPr lang="en-US" sz="28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DEDF7-481F-EC62-C037-1B75D0C7E4EF}"/>
              </a:ext>
            </a:extLst>
          </p:cNvPr>
          <p:cNvSpPr txBox="1"/>
          <p:nvPr/>
        </p:nvSpPr>
        <p:spPr>
          <a:xfrm>
            <a:off x="4479985" y="2337758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Calibri"/>
              </a:rPr>
              <a:t>Para o Portal C: </a:t>
            </a:r>
            <a:r>
              <a:rPr lang="en-US" sz="2800">
                <a:latin typeface="Calibri"/>
              </a:rPr>
              <a:t>​</a:t>
            </a:r>
          </a:p>
          <a:p>
            <a:r>
              <a:rPr lang="en-US" sz="2800" b="1">
                <a:solidFill>
                  <a:srgbClr val="FFFFFF"/>
                </a:solidFill>
                <a:latin typeface="Calibri"/>
              </a:rPr>
              <a:t>ISR(PCINT1_vect)</a:t>
            </a:r>
            <a:r>
              <a:rPr lang="en-US" sz="2800">
                <a:latin typeface="Calibri"/>
              </a:rPr>
              <a:t>​</a:t>
            </a:r>
          </a:p>
          <a:p>
            <a:r>
              <a:rPr lang="en-US" sz="2800" b="1">
                <a:solidFill>
                  <a:srgbClr val="FFFFFF"/>
                </a:solidFill>
                <a:latin typeface="Calibri"/>
              </a:rPr>
              <a:t>{ </a:t>
            </a:r>
            <a:r>
              <a:rPr lang="en-US" sz="2800">
                <a:latin typeface="Calibri"/>
              </a:rPr>
              <a:t>​</a:t>
            </a:r>
          </a:p>
          <a:p>
            <a:r>
              <a:rPr lang="en-US" sz="2800" b="1">
                <a:solidFill>
                  <a:srgbClr val="FFFFFF"/>
                </a:solidFill>
                <a:latin typeface="Calibri"/>
              </a:rPr>
              <a:t>      //Faz algo </a:t>
            </a:r>
            <a:r>
              <a:rPr lang="en-US" sz="2800">
                <a:latin typeface="Calibri"/>
              </a:rPr>
              <a:t>​</a:t>
            </a:r>
          </a:p>
          <a:p>
            <a:r>
              <a:rPr lang="en-US" sz="2800"/>
              <a:t>​</a:t>
            </a:r>
          </a:p>
          <a:p>
            <a:r>
              <a:rPr lang="en-US" sz="2800" b="1">
                <a:solidFill>
                  <a:srgbClr val="FFFFFF"/>
                </a:solidFill>
                <a:latin typeface="Calibri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19167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Interrupções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 err="1">
                <a:latin typeface="Bahnschrift"/>
                <a:cs typeface="Calibri Light"/>
              </a:rPr>
              <a:t>Baixa</a:t>
            </a:r>
            <a:r>
              <a:rPr lang="en-US" b="1" i="1" dirty="0">
                <a:latin typeface="Bahnschrift"/>
                <a:cs typeface="Calibri Light"/>
              </a:rPr>
              <a:t> </a:t>
            </a:r>
            <a:r>
              <a:rPr lang="en-US" b="1" i="1" dirty="0" err="1">
                <a:latin typeface="Bahnschrift"/>
                <a:cs typeface="Calibri Light"/>
              </a:rPr>
              <a:t>Prioridade</a:t>
            </a:r>
            <a:r>
              <a:rPr lang="en-US" b="1" i="1" dirty="0">
                <a:latin typeface="Bahnschrift"/>
                <a:cs typeface="Calibri Light"/>
              </a:rPr>
              <a:t> (PCINTX)</a:t>
            </a:r>
            <a:endParaRPr lang="en-US" i="1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732849" y="1038045"/>
            <a:ext cx="6889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Para que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servem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as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Interrupções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sz="3200" dirty="0">
              <a:ea typeface="Calibri Light"/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5CCE6DC-1032-730C-FA49-EDA89A0B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09" y="2143664"/>
            <a:ext cx="4166558" cy="41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732849" y="1038045"/>
            <a:ext cx="6861161" cy="599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Para que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servem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as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Interrupções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sz="3200" dirty="0"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FF79F-1C68-8EF2-F6B0-E99BEAAB1020}"/>
              </a:ext>
            </a:extLst>
          </p:cNvPr>
          <p:cNvSpPr txBox="1"/>
          <p:nvPr/>
        </p:nvSpPr>
        <p:spPr>
          <a:xfrm>
            <a:off x="216810" y="1641893"/>
            <a:ext cx="1143316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Permite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microcontrolador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interromper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execução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programa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principal para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atender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alguma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solicitação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(externa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interna);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Neste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caso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, o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processador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suspende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programa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execução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sz="2200" b="1" dirty="0" err="1">
                <a:solidFill>
                  <a:schemeClr val="bg1"/>
                </a:solidFill>
                <a:ea typeface="+mn-lt"/>
                <a:cs typeface="+mn-lt"/>
              </a:rPr>
              <a:t>desvia</a:t>
            </a:r>
            <a:r>
              <a:rPr lang="en-US" sz="2200" b="1" dirty="0">
                <a:solidFill>
                  <a:schemeClr val="bg1"/>
                </a:solidFill>
                <a:ea typeface="+mn-lt"/>
                <a:cs typeface="+mn-lt"/>
              </a:rPr>
              <a:t> para a ROTINA DE SERVIÇO DE INTERRUPÇÃO (Interrupt Service Routine, ISR).</a:t>
            </a:r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100" b="1" dirty="0">
              <a:solidFill>
                <a:schemeClr val="bg1"/>
              </a:solidFill>
              <a:latin typeface="Calibri Light"/>
              <a:ea typeface="Calibri Light"/>
              <a:cs typeface="Calibri Light" panose="020F0302020204030204"/>
            </a:endParaRPr>
          </a:p>
          <a:p>
            <a:pPr marL="342900" indent="-342900">
              <a:buFont typeface="Arial"/>
              <a:buChar char="•"/>
            </a:pPr>
            <a:endParaRPr lang="en-US" sz="21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lvl="2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F720CA-478E-FC56-D37D-ACD0A040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758" y="3176677"/>
            <a:ext cx="4612256" cy="34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2643421"/>
            <a:ext cx="77790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Interrupções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Externas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Baixa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Prioridade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44051-6E93-F373-EB1D-BB5EC53AFC29}"/>
              </a:ext>
            </a:extLst>
          </p:cNvPr>
          <p:cNvSpPr txBox="1"/>
          <p:nvPr/>
        </p:nvSpPr>
        <p:spPr>
          <a:xfrm>
            <a:off x="4068791" y="4212566"/>
            <a:ext cx="40400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Calibri Light"/>
              </a:rPr>
              <a:t>PCINT0, PCINT1 e PCINT2</a:t>
            </a:r>
          </a:p>
        </p:txBody>
      </p:sp>
    </p:spTree>
    <p:extLst>
      <p:ext uri="{BB962C8B-B14F-4D97-AF65-F5344CB8AC3E}">
        <p14:creationId xmlns:p14="http://schemas.microsoft.com/office/powerpoint/2010/main" val="415602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3985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Ordem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Prioridade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7304FFC-03C4-3070-39F5-267212AB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49" y="2361898"/>
            <a:ext cx="9169878" cy="25511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E9C873-F52F-22E8-2A38-B9EA5BC7F0E8}"/>
              </a:ext>
            </a:extLst>
          </p:cNvPr>
          <p:cNvSpPr/>
          <p:nvPr/>
        </p:nvSpPr>
        <p:spPr>
          <a:xfrm>
            <a:off x="1512499" y="3920705"/>
            <a:ext cx="9158375" cy="992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3985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Como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Funciona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592A4-2713-2EA5-2790-FA438039FB5F}"/>
              </a:ext>
            </a:extLst>
          </p:cNvPr>
          <p:cNvSpPr txBox="1"/>
          <p:nvPr/>
        </p:nvSpPr>
        <p:spPr>
          <a:xfrm>
            <a:off x="426720" y="1844040"/>
            <a:ext cx="112014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A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ocorre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houver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uma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mudança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estado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no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pino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escolhido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Todos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os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pinos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de GPIO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possuem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função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Caso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dois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pinos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de um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mesmo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portal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fazem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uso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do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serviço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estes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irão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compartilhar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da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mesma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rotina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cs typeface="Calibri Light" panose="020F0302020204030204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cs typeface="Calibri Light" panose="020F030202020403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527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F5A37-F5D0-8AA9-0E0C-7127F008F8A5}"/>
              </a:ext>
            </a:extLst>
          </p:cNvPr>
          <p:cNvSpPr txBox="1"/>
          <p:nvPr/>
        </p:nvSpPr>
        <p:spPr>
          <a:xfrm>
            <a:off x="2085579" y="2887836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Registradores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1296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74362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Pin Change Interrupt Control Register (PCICR)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912188"/>
            <a:ext cx="111568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Habilita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interrupção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no portal;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PCIE0, PCIE1 e PCIE2 se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referem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respectivamente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portais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B, C e D.</a:t>
            </a:r>
          </a:p>
        </p:txBody>
      </p:sp>
      <p:pic>
        <p:nvPicPr>
          <p:cNvPr id="3" name="Picture 7" descr="Table&#10;&#10;Description automatically generated">
            <a:extLst>
              <a:ext uri="{FF2B5EF4-FFF2-40B4-BE49-F238E27FC236}">
                <a16:creationId xmlns:a16="http://schemas.microsoft.com/office/drawing/2014/main" id="{188DD68B-9C0C-E35D-E9A4-0DEBF44B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2944110"/>
            <a:ext cx="11067689" cy="1933063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9A0A083-BC04-29CA-9319-C6C1D2BD71BE}"/>
              </a:ext>
            </a:extLst>
          </p:cNvPr>
          <p:cNvSpPr txBox="1"/>
          <p:nvPr/>
        </p:nvSpPr>
        <p:spPr>
          <a:xfrm>
            <a:off x="431319" y="4873923"/>
            <a:ext cx="1158815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OBS.: TAMBÉM É NECESSÁRIO ATIVAR A INTERRUPÇÃO GLOBAL;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PARA ISSO BASTA ADICIONAR A SEGUINTE LINHA DE CÓDIGO DURANTE A INICIALIZAÇÃO: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sei();</a:t>
            </a:r>
          </a:p>
        </p:txBody>
      </p:sp>
    </p:spTree>
    <p:extLst>
      <p:ext uri="{BB962C8B-B14F-4D97-AF65-F5344CB8AC3E}">
        <p14:creationId xmlns:p14="http://schemas.microsoft.com/office/powerpoint/2010/main" val="8796308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Metropolitan</vt:lpstr>
      <vt:lpstr>Microcontroladores</vt:lpstr>
      <vt:lpstr>Interrupções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816</cp:revision>
  <dcterms:created xsi:type="dcterms:W3CDTF">2022-07-30T16:07:29Z</dcterms:created>
  <dcterms:modified xsi:type="dcterms:W3CDTF">2022-10-10T19:55:44Z</dcterms:modified>
</cp:coreProperties>
</file>