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0" r:id="rId3"/>
    <p:sldId id="263" r:id="rId4"/>
    <p:sldId id="284" r:id="rId5"/>
    <p:sldId id="280" r:id="rId6"/>
    <p:sldId id="292" r:id="rId7"/>
    <p:sldId id="289" r:id="rId8"/>
    <p:sldId id="262" r:id="rId9"/>
    <p:sldId id="293" r:id="rId10"/>
    <p:sldId id="285" r:id="rId11"/>
    <p:sldId id="288" r:id="rId12"/>
    <p:sldId id="296" r:id="rId13"/>
    <p:sldId id="295" r:id="rId14"/>
    <p:sldId id="297" r:id="rId15"/>
    <p:sldId id="298" r:id="rId16"/>
    <p:sldId id="299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64950-879D-4CF7-B9EA-8F8F36F9D954}" v="278" dt="2022-07-30T17:03:43.828"/>
    <p1510:client id="{50D6DC7E-7B46-4137-194E-2512E29AC838}" v="564" dt="2022-09-26T04:05:50.721"/>
    <p1510:client id="{77E1DAFA-02FE-29B9-B796-67EC4650ABFE}" v="33" dt="2022-08-28T13:23:18.607"/>
    <p1510:client id="{7E176C3E-CA08-CF6A-0151-17561C71D762}" v="119" dt="2022-09-26T22:05:14.200"/>
    <p1510:client id="{8E7EC94F-22AE-786F-E35C-4C3C424096C4}" v="998" dt="2022-08-27T22:38:00.041"/>
    <p1510:client id="{9AB99707-C6B7-E68B-28FE-9A5FC25255ED}" v="1" dt="2022-08-01T12:32:39.363"/>
    <p1510:client id="{9B44B895-8368-B915-9758-9866557E0A8D}" v="543" dt="2022-09-12T01:47:17.660"/>
    <p1510:client id="{9F1E6005-0579-F952-46A7-0B6B76B0ECDB}" v="188" dt="2022-09-12T01:06:57.375"/>
    <p1510:client id="{F204C1EA-7A96-6563-6C6A-191D4A295746}" v="1519" dt="2022-07-30T20:26:58.942"/>
    <p1510:client id="{FB46130B-F6E3-7403-B0DD-5E9F6A00C860}" v="301" dt="2022-08-21T23:04:48.069"/>
    <p1510:client id="{FD491116-D3AE-2B92-5307-594F15A2F822}" v="2730" dt="2022-10-10T19:59:50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Henrique Silva Delfino" userId="S::joao.h@gec.inatel.br::f6ce0d2e-2863-45a3-833b-ad10784d7f8a" providerId="AD" clId="Web-{FD491116-D3AE-2B92-5307-594F15A2F822}"/>
    <pc:docChg chg="addSld delSld modSld sldOrd">
      <pc:chgData name="João Henrique Silva Delfino" userId="S::joao.h@gec.inatel.br::f6ce0d2e-2863-45a3-833b-ad10784d7f8a" providerId="AD" clId="Web-{FD491116-D3AE-2B92-5307-594F15A2F822}" dt="2022-10-10T19:59:48.576" v="1483" actId="20577"/>
      <pc:docMkLst>
        <pc:docMk/>
      </pc:docMkLst>
      <pc:sldChg chg="modSp">
        <pc:chgData name="João Henrique Silva Delfino" userId="S::joao.h@gec.inatel.br::f6ce0d2e-2863-45a3-833b-ad10784d7f8a" providerId="AD" clId="Web-{FD491116-D3AE-2B92-5307-594F15A2F822}" dt="2022-10-10T19:59:48.576" v="1483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FD491116-D3AE-2B92-5307-594F15A2F822}" dt="2022-10-10T19:59:48.576" v="148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FD491116-D3AE-2B92-5307-594F15A2F822}" dt="2022-10-10T18:32:02.981" v="48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FD491116-D3AE-2B92-5307-594F15A2F822}" dt="2022-10-10T18:31:13.730" v="3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8:32:02.981" v="48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 add del">
        <pc:chgData name="João Henrique Silva Delfino" userId="S::joao.h@gec.inatel.br::f6ce0d2e-2863-45a3-833b-ad10784d7f8a" providerId="AD" clId="Web-{FD491116-D3AE-2B92-5307-594F15A2F822}" dt="2022-10-10T19:00:39.268" v="413" actId="20577"/>
        <pc:sldMkLst>
          <pc:docMk/>
          <pc:sldMk cId="2113612710" sldId="262"/>
        </pc:sldMkLst>
        <pc:spChg chg="del">
          <ac:chgData name="João Henrique Silva Delfino" userId="S::joao.h@gec.inatel.br::f6ce0d2e-2863-45a3-833b-ad10784d7f8a" providerId="AD" clId="Web-{FD491116-D3AE-2B92-5307-594F15A2F822}" dt="2022-10-10T18:52:45.570" v="388"/>
          <ac:spMkLst>
            <pc:docMk/>
            <pc:sldMk cId="2113612710" sldId="262"/>
            <ac:spMk id="3" creationId="{7EE9C873-F52F-22E8-2A38-B9EA5BC7F0E8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00:39.268" v="413" actId="20577"/>
          <ac:spMkLst>
            <pc:docMk/>
            <pc:sldMk cId="2113612710" sldId="262"/>
            <ac:spMk id="8" creationId="{1B0726DD-F831-F0DD-1BE5-3DEBEE938C2F}"/>
          </ac:spMkLst>
        </pc:spChg>
        <pc:spChg chg="del">
          <ac:chgData name="João Henrique Silva Delfino" userId="S::joao.h@gec.inatel.br::f6ce0d2e-2863-45a3-833b-ad10784d7f8a" providerId="AD" clId="Web-{FD491116-D3AE-2B92-5307-594F15A2F822}" dt="2022-10-10T18:52:56.274" v="389"/>
          <ac:spMkLst>
            <pc:docMk/>
            <pc:sldMk cId="2113612710" sldId="262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FD491116-D3AE-2B92-5307-594F15A2F822}" dt="2022-10-10T18:52:41.820" v="387"/>
          <ac:picMkLst>
            <pc:docMk/>
            <pc:sldMk cId="2113612710" sldId="262"/>
            <ac:picMk id="2" creationId="{A7304FFC-03C4-3070-39F5-267212AB16A9}"/>
          </ac:picMkLst>
        </pc:picChg>
      </pc:sldChg>
      <pc:sldChg chg="modSp">
        <pc:chgData name="João Henrique Silva Delfino" userId="S::joao.h@gec.inatel.br::f6ce0d2e-2863-45a3-833b-ad10784d7f8a" providerId="AD" clId="Web-{FD491116-D3AE-2B92-5307-594F15A2F822}" dt="2022-10-10T18:32:26.529" v="58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FD491116-D3AE-2B92-5307-594F15A2F822}" dt="2022-10-10T18:32:26.529" v="58" actId="1076"/>
          <ac:spMkLst>
            <pc:docMk/>
            <pc:sldMk cId="894781297" sldId="263"/>
            <ac:spMk id="7" creationId="{7583A96F-D1CD-1F07-B977-0B2EF1AD0FC3}"/>
          </ac:spMkLst>
        </pc:spChg>
      </pc:sldChg>
      <pc:sldChg chg="add del">
        <pc:chgData name="João Henrique Silva Delfino" userId="S::joao.h@gec.inatel.br::f6ce0d2e-2863-45a3-833b-ad10784d7f8a" providerId="AD" clId="Web-{FD491116-D3AE-2B92-5307-594F15A2F822}" dt="2022-10-10T19:35:36.608" v="952"/>
        <pc:sldMkLst>
          <pc:docMk/>
          <pc:sldMk cId="269803605" sldId="279"/>
        </pc:sldMkLst>
      </pc:sldChg>
      <pc:sldChg chg="delSp modSp">
        <pc:chgData name="João Henrique Silva Delfino" userId="S::joao.h@gec.inatel.br::f6ce0d2e-2863-45a3-833b-ad10784d7f8a" providerId="AD" clId="Web-{FD491116-D3AE-2B92-5307-594F15A2F822}" dt="2022-10-10T18:38:54.724" v="196"/>
        <pc:sldMkLst>
          <pc:docMk/>
          <pc:sldMk cId="4156029375" sldId="280"/>
        </pc:sldMkLst>
        <pc:spChg chg="del">
          <ac:chgData name="João Henrique Silva Delfino" userId="S::joao.h@gec.inatel.br::f6ce0d2e-2863-45a3-833b-ad10784d7f8a" providerId="AD" clId="Web-{FD491116-D3AE-2B92-5307-594F15A2F822}" dt="2022-10-10T18:38:54.724" v="196"/>
          <ac:spMkLst>
            <pc:docMk/>
            <pc:sldMk cId="4156029375" sldId="280"/>
            <ac:spMk id="2" creationId="{CCA44051-6E93-F373-EB1D-BB5EC53AFC29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8:38:48.380" v="195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addSp delSp modSp">
        <pc:chgData name="João Henrique Silva Delfino" userId="S::joao.h@gec.inatel.br::f6ce0d2e-2863-45a3-833b-ad10784d7f8a" providerId="AD" clId="Web-{FD491116-D3AE-2B92-5307-594F15A2F822}" dt="2022-10-10T18:38:23.896" v="180" actId="1076"/>
        <pc:sldMkLst>
          <pc:docMk/>
          <pc:sldMk cId="2251725149" sldId="284"/>
        </pc:sldMkLst>
        <pc:spChg chg="mod">
          <ac:chgData name="João Henrique Silva Delfino" userId="S::joao.h@gec.inatel.br::f6ce0d2e-2863-45a3-833b-ad10784d7f8a" providerId="AD" clId="Web-{FD491116-D3AE-2B92-5307-594F15A2F822}" dt="2022-10-10T18:36:01.080" v="176" actId="20577"/>
          <ac:spMkLst>
            <pc:docMk/>
            <pc:sldMk cId="2251725149" sldId="284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8:34:14.328" v="95" actId="1076"/>
          <ac:spMkLst>
            <pc:docMk/>
            <pc:sldMk cId="2251725149" sldId="284"/>
            <ac:spMk id="7" creationId="{7583A96F-D1CD-1F07-B977-0B2EF1AD0FC3}"/>
          </ac:spMkLst>
        </pc:spChg>
        <pc:picChg chg="add mod">
          <ac:chgData name="João Henrique Silva Delfino" userId="S::joao.h@gec.inatel.br::f6ce0d2e-2863-45a3-833b-ad10784d7f8a" providerId="AD" clId="Web-{FD491116-D3AE-2B92-5307-594F15A2F822}" dt="2022-10-10T18:38:23.896" v="180" actId="1076"/>
          <ac:picMkLst>
            <pc:docMk/>
            <pc:sldMk cId="2251725149" sldId="284"/>
            <ac:picMk id="2" creationId="{A28FE5B1-46B1-AF76-479E-9CD65FA243B1}"/>
          </ac:picMkLst>
        </pc:picChg>
        <pc:picChg chg="del">
          <ac:chgData name="João Henrique Silva Delfino" userId="S::joao.h@gec.inatel.br::f6ce0d2e-2863-45a3-833b-ad10784d7f8a" providerId="AD" clId="Web-{FD491116-D3AE-2B92-5307-594F15A2F822}" dt="2022-10-10T18:35:39.876" v="170"/>
          <ac:picMkLst>
            <pc:docMk/>
            <pc:sldMk cId="2251725149" sldId="284"/>
            <ac:picMk id="9" creationId="{90F720CA-478E-FC56-D37D-ACD0A040C7EF}"/>
          </ac:picMkLst>
        </pc:picChg>
      </pc:sldChg>
      <pc:sldChg chg="modSp">
        <pc:chgData name="João Henrique Silva Delfino" userId="S::joao.h@gec.inatel.br::f6ce0d2e-2863-45a3-833b-ad10784d7f8a" providerId="AD" clId="Web-{FD491116-D3AE-2B92-5307-594F15A2F822}" dt="2022-10-10T19:14:19.379" v="672" actId="20577"/>
        <pc:sldMkLst>
          <pc:docMk/>
          <pc:sldMk cId="1112964131" sldId="285"/>
        </pc:sldMkLst>
        <pc:spChg chg="mod">
          <ac:chgData name="João Henrique Silva Delfino" userId="S::joao.h@gec.inatel.br::f6ce0d2e-2863-45a3-833b-ad10784d7f8a" providerId="AD" clId="Web-{FD491116-D3AE-2B92-5307-594F15A2F822}" dt="2022-10-10T19:14:19.379" v="672" actId="20577"/>
          <ac:spMkLst>
            <pc:docMk/>
            <pc:sldMk cId="1112964131" sldId="285"/>
            <ac:spMk id="7" creationId="{6F3F5A37-F5D0-8AA9-0E0C-7127F008F8A5}"/>
          </ac:spMkLst>
        </pc:spChg>
      </pc:sldChg>
      <pc:sldChg chg="del">
        <pc:chgData name="João Henrique Silva Delfino" userId="S::joao.h@gec.inatel.br::f6ce0d2e-2863-45a3-833b-ad10784d7f8a" providerId="AD" clId="Web-{FD491116-D3AE-2B92-5307-594F15A2F822}" dt="2022-10-10T19:35:31.046" v="948"/>
        <pc:sldMkLst>
          <pc:docMk/>
          <pc:sldMk cId="91317304" sldId="287"/>
        </pc:sldMkLst>
      </pc:sldChg>
      <pc:sldChg chg="addSp delSp modSp">
        <pc:chgData name="João Henrique Silva Delfino" userId="S::joao.h@gec.inatel.br::f6ce0d2e-2863-45a3-833b-ad10784d7f8a" providerId="AD" clId="Web-{FD491116-D3AE-2B92-5307-594F15A2F822}" dt="2022-10-10T19:32:07.620" v="939" actId="20577"/>
        <pc:sldMkLst>
          <pc:docMk/>
          <pc:sldMk cId="879630844" sldId="288"/>
        </pc:sldMkLst>
        <pc:spChg chg="mod">
          <ac:chgData name="João Henrique Silva Delfino" userId="S::joao.h@gec.inatel.br::f6ce0d2e-2863-45a3-833b-ad10784d7f8a" providerId="AD" clId="Web-{FD491116-D3AE-2B92-5307-594F15A2F822}" dt="2022-10-10T19:27:43.739" v="920" actId="1076"/>
          <ac:spMkLst>
            <pc:docMk/>
            <pc:sldMk cId="879630844" sldId="288"/>
            <ac:spMk id="7" creationId="{4AE348C1-2061-C0AB-2296-0A03996213C8}"/>
          </ac:spMkLst>
        </pc:spChg>
        <pc:spChg chg="del">
          <ac:chgData name="João Henrique Silva Delfino" userId="S::joao.h@gec.inatel.br::f6ce0d2e-2863-45a3-833b-ad10784d7f8a" providerId="AD" clId="Web-{FD491116-D3AE-2B92-5307-594F15A2F822}" dt="2022-10-10T19:17:32.383" v="723"/>
          <ac:spMkLst>
            <pc:docMk/>
            <pc:sldMk cId="879630844" sldId="288"/>
            <ac:spMk id="8" creationId="{29A0A083-BC04-29CA-9319-C6C1D2BD71BE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27:32.067" v="919" actId="1076"/>
          <ac:spMkLst>
            <pc:docMk/>
            <pc:sldMk cId="879630844" sldId="288"/>
            <ac:spMk id="9" creationId="{EADDACF2-F917-4814-009A-DC9B6424BDC0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32:07.620" v="939" actId="20577"/>
          <ac:spMkLst>
            <pc:docMk/>
            <pc:sldMk cId="879630844" sldId="288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FD491116-D3AE-2B92-5307-594F15A2F822}" dt="2022-10-10T19:17:16.695" v="721" actId="14100"/>
          <ac:picMkLst>
            <pc:docMk/>
            <pc:sldMk cId="879630844" sldId="288"/>
            <ac:picMk id="2" creationId="{D6ACB9B8-CD64-184D-9292-7CD5DDF77665}"/>
          </ac:picMkLst>
        </pc:picChg>
        <pc:picChg chg="del">
          <ac:chgData name="João Henrique Silva Delfino" userId="S::joao.h@gec.inatel.br::f6ce0d2e-2863-45a3-833b-ad10784d7f8a" providerId="AD" clId="Web-{FD491116-D3AE-2B92-5307-594F15A2F822}" dt="2022-10-10T19:16:52.960" v="717"/>
          <ac:picMkLst>
            <pc:docMk/>
            <pc:sldMk cId="879630844" sldId="288"/>
            <ac:picMk id="3" creationId="{188DD68B-9C0C-E35D-E9A4-0DEBF44B17AD}"/>
          </ac:picMkLst>
        </pc:picChg>
      </pc:sldChg>
      <pc:sldChg chg="addSp modSp ord">
        <pc:chgData name="João Henrique Silva Delfino" userId="S::joao.h@gec.inatel.br::f6ce0d2e-2863-45a3-833b-ad10784d7f8a" providerId="AD" clId="Web-{FD491116-D3AE-2B92-5307-594F15A2F822}" dt="2022-10-10T18:52:05.147" v="386" actId="14100"/>
        <pc:sldMkLst>
          <pc:docMk/>
          <pc:sldMk cId="3255273338" sldId="289"/>
        </pc:sldMkLst>
        <pc:spChg chg="mod">
          <ac:chgData name="João Henrique Silva Delfino" userId="S::joao.h@gec.inatel.br::f6ce0d2e-2863-45a3-833b-ad10784d7f8a" providerId="AD" clId="Web-{FD491116-D3AE-2B92-5307-594F15A2F822}" dt="2022-10-10T18:52:05.147" v="386" actId="14100"/>
          <ac:spMkLst>
            <pc:docMk/>
            <pc:sldMk cId="3255273338" sldId="289"/>
            <ac:spMk id="8" creationId="{D70592A4-2713-2EA5-2790-FA438039FB5F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8:51:42.913" v="383" actId="1076"/>
          <ac:spMkLst>
            <pc:docMk/>
            <pc:sldMk cId="3255273338" sldId="289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FD491116-D3AE-2B92-5307-594F15A2F822}" dt="2022-10-10T18:51:58.960" v="385" actId="1076"/>
          <ac:picMkLst>
            <pc:docMk/>
            <pc:sldMk cId="3255273338" sldId="289"/>
            <ac:picMk id="2" creationId="{DC429B0C-6CBD-F5D7-455C-94C24356EAC3}"/>
          </ac:picMkLst>
        </pc:picChg>
      </pc:sldChg>
      <pc:sldChg chg="del">
        <pc:chgData name="João Henrique Silva Delfino" userId="S::joao.h@gec.inatel.br::f6ce0d2e-2863-45a3-833b-ad10784d7f8a" providerId="AD" clId="Web-{FD491116-D3AE-2B92-5307-594F15A2F822}" dt="2022-10-10T19:35:32.483" v="949"/>
        <pc:sldMkLst>
          <pc:docMk/>
          <pc:sldMk cId="603360614" sldId="290"/>
        </pc:sldMkLst>
      </pc:sldChg>
      <pc:sldChg chg="del">
        <pc:chgData name="João Henrique Silva Delfino" userId="S::joao.h@gec.inatel.br::f6ce0d2e-2863-45a3-833b-ad10784d7f8a" providerId="AD" clId="Web-{FD491116-D3AE-2B92-5307-594F15A2F822}" dt="2022-10-10T19:35:33.968" v="950"/>
        <pc:sldMkLst>
          <pc:docMk/>
          <pc:sldMk cId="2191679158" sldId="291"/>
        </pc:sldMkLst>
      </pc:sldChg>
      <pc:sldChg chg="modSp add replId">
        <pc:chgData name="João Henrique Silva Delfino" userId="S::joao.h@gec.inatel.br::f6ce0d2e-2863-45a3-833b-ad10784d7f8a" providerId="AD" clId="Web-{FD491116-D3AE-2B92-5307-594F15A2F822}" dt="2022-10-10T18:43:29.949" v="200" actId="20577"/>
        <pc:sldMkLst>
          <pc:docMk/>
          <pc:sldMk cId="2791400674" sldId="292"/>
        </pc:sldMkLst>
        <pc:spChg chg="mod">
          <ac:chgData name="João Henrique Silva Delfino" userId="S::joao.h@gec.inatel.br::f6ce0d2e-2863-45a3-833b-ad10784d7f8a" providerId="AD" clId="Web-{FD491116-D3AE-2B92-5307-594F15A2F822}" dt="2022-10-10T18:43:29.949" v="200" actId="20577"/>
          <ac:spMkLst>
            <pc:docMk/>
            <pc:sldMk cId="2791400674" sldId="292"/>
            <ac:spMk id="3" creationId="{0AE439AC-C25A-57BE-FF20-56375B8F5FC8}"/>
          </ac:spMkLst>
        </pc:spChg>
      </pc:sldChg>
      <pc:sldChg chg="add del replId">
        <pc:chgData name="João Henrique Silva Delfino" userId="S::joao.h@gec.inatel.br::f6ce0d2e-2863-45a3-833b-ad10784d7f8a" providerId="AD" clId="Web-{FD491116-D3AE-2B92-5307-594F15A2F822}" dt="2022-10-10T18:43:56.215" v="204"/>
        <pc:sldMkLst>
          <pc:docMk/>
          <pc:sldMk cId="2461228397" sldId="293"/>
        </pc:sldMkLst>
      </pc:sldChg>
      <pc:sldChg chg="addSp delSp modSp add ord replId">
        <pc:chgData name="João Henrique Silva Delfino" userId="S::joao.h@gec.inatel.br::f6ce0d2e-2863-45a3-833b-ad10784d7f8a" providerId="AD" clId="Web-{FD491116-D3AE-2B92-5307-594F15A2F822}" dt="2022-10-10T19:20:45.434" v="746" actId="20577"/>
        <pc:sldMkLst>
          <pc:docMk/>
          <pc:sldMk cId="2955531924" sldId="293"/>
        </pc:sldMkLst>
        <pc:spChg chg="mod">
          <ac:chgData name="João Henrique Silva Delfino" userId="S::joao.h@gec.inatel.br::f6ce0d2e-2863-45a3-833b-ad10784d7f8a" providerId="AD" clId="Web-{FD491116-D3AE-2B92-5307-594F15A2F822}" dt="2022-10-10T19:20:45.434" v="746" actId="20577"/>
          <ac:spMkLst>
            <pc:docMk/>
            <pc:sldMk cId="2955531924" sldId="293"/>
            <ac:spMk id="8" creationId="{D70592A4-2713-2EA5-2790-FA438039FB5F}"/>
          </ac:spMkLst>
        </pc:spChg>
        <pc:picChg chg="del">
          <ac:chgData name="João Henrique Silva Delfino" userId="S::joao.h@gec.inatel.br::f6ce0d2e-2863-45a3-833b-ad10784d7f8a" providerId="AD" clId="Web-{FD491116-D3AE-2B92-5307-594F15A2F822}" dt="2022-10-10T19:06:05.259" v="525"/>
          <ac:picMkLst>
            <pc:docMk/>
            <pc:sldMk cId="2955531924" sldId="293"/>
            <ac:picMk id="2" creationId="{DC429B0C-6CBD-F5D7-455C-94C24356EAC3}"/>
          </ac:picMkLst>
        </pc:picChg>
        <pc:picChg chg="add mod">
          <ac:chgData name="João Henrique Silva Delfino" userId="S::joao.h@gec.inatel.br::f6ce0d2e-2863-45a3-833b-ad10784d7f8a" providerId="AD" clId="Web-{FD491116-D3AE-2B92-5307-594F15A2F822}" dt="2022-10-10T19:13:01.955" v="667" actId="1076"/>
          <ac:picMkLst>
            <pc:docMk/>
            <pc:sldMk cId="2955531924" sldId="293"/>
            <ac:picMk id="3" creationId="{ECE15D9F-BA62-54E3-5DA1-6D5D4A84F60A}"/>
          </ac:picMkLst>
        </pc:picChg>
      </pc:sldChg>
      <pc:sldChg chg="modSp add del replId">
        <pc:chgData name="João Henrique Silva Delfino" userId="S::joao.h@gec.inatel.br::f6ce0d2e-2863-45a3-833b-ad10784d7f8a" providerId="AD" clId="Web-{FD491116-D3AE-2B92-5307-594F15A2F822}" dt="2022-10-10T19:35:28.952" v="947"/>
        <pc:sldMkLst>
          <pc:docMk/>
          <pc:sldMk cId="2816687832" sldId="294"/>
        </pc:sldMkLst>
        <pc:spChg chg="mod">
          <ac:chgData name="João Henrique Silva Delfino" userId="S::joao.h@gec.inatel.br::f6ce0d2e-2863-45a3-833b-ad10784d7f8a" providerId="AD" clId="Web-{FD491116-D3AE-2B92-5307-594F15A2F822}" dt="2022-10-10T19:31:36.791" v="928" actId="14100"/>
          <ac:spMkLst>
            <pc:docMk/>
            <pc:sldMk cId="2816687832" sldId="294"/>
            <ac:spMk id="12" creationId="{2F80F6A0-C019-38AC-F411-F00D736D6EC5}"/>
          </ac:spMkLst>
        </pc:spChg>
      </pc:sldChg>
      <pc:sldChg chg="addSp delSp modSp add ord replId">
        <pc:chgData name="João Henrique Silva Delfino" userId="S::joao.h@gec.inatel.br::f6ce0d2e-2863-45a3-833b-ad10784d7f8a" providerId="AD" clId="Web-{FD491116-D3AE-2B92-5307-594F15A2F822}" dt="2022-10-10T19:32:44.902" v="946" actId="1076"/>
        <pc:sldMkLst>
          <pc:docMk/>
          <pc:sldMk cId="1070107734" sldId="295"/>
        </pc:sldMkLst>
        <pc:spChg chg="del">
          <ac:chgData name="João Henrique Silva Delfino" userId="S::joao.h@gec.inatel.br::f6ce0d2e-2863-45a3-833b-ad10784d7f8a" providerId="AD" clId="Web-{FD491116-D3AE-2B92-5307-594F15A2F822}" dt="2022-10-10T19:25:11.736" v="855"/>
          <ac:spMkLst>
            <pc:docMk/>
            <pc:sldMk cId="1070107734" sldId="295"/>
            <ac:spMk id="7" creationId="{6F3F5A37-F5D0-8AA9-0E0C-7127F008F8A5}"/>
          </ac:spMkLst>
        </pc:spChg>
        <pc:picChg chg="add mod">
          <ac:chgData name="João Henrique Silva Delfino" userId="S::joao.h@gec.inatel.br::f6ce0d2e-2863-45a3-833b-ad10784d7f8a" providerId="AD" clId="Web-{FD491116-D3AE-2B92-5307-594F15A2F822}" dt="2022-10-10T19:32:41.105" v="945" actId="1076"/>
          <ac:picMkLst>
            <pc:docMk/>
            <pc:sldMk cId="1070107734" sldId="295"/>
            <ac:picMk id="2" creationId="{CD58010D-E84C-2EAA-FCEE-1EE7D64930B1}"/>
          </ac:picMkLst>
        </pc:picChg>
        <pc:picChg chg="add del mod">
          <ac:chgData name="João Henrique Silva Delfino" userId="S::joao.h@gec.inatel.br::f6ce0d2e-2863-45a3-833b-ad10784d7f8a" providerId="AD" clId="Web-{FD491116-D3AE-2B92-5307-594F15A2F822}" dt="2022-10-10T19:25:45.018" v="864"/>
          <ac:picMkLst>
            <pc:docMk/>
            <pc:sldMk cId="1070107734" sldId="295"/>
            <ac:picMk id="3" creationId="{12ADFB17-3E17-51CD-D63E-AD1C7350FB94}"/>
          </ac:picMkLst>
        </pc:picChg>
        <pc:picChg chg="add mod">
          <ac:chgData name="João Henrique Silva Delfino" userId="S::joao.h@gec.inatel.br::f6ce0d2e-2863-45a3-833b-ad10784d7f8a" providerId="AD" clId="Web-{FD491116-D3AE-2B92-5307-594F15A2F822}" dt="2022-10-10T19:32:44.902" v="946" actId="1076"/>
          <ac:picMkLst>
            <pc:docMk/>
            <pc:sldMk cId="1070107734" sldId="295"/>
            <ac:picMk id="8" creationId="{7F5F5E1C-A05A-B61C-C45C-CE35869A542E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FD491116-D3AE-2B92-5307-594F15A2F822}" dt="2022-10-10T19:29:32.116" v="921"/>
        <pc:sldMkLst>
          <pc:docMk/>
          <pc:sldMk cId="3203759362" sldId="296"/>
        </pc:sldMkLst>
        <pc:picChg chg="del">
          <ac:chgData name="João Henrique Silva Delfino" userId="S::joao.h@gec.inatel.br::f6ce0d2e-2863-45a3-833b-ad10784d7f8a" providerId="AD" clId="Web-{FD491116-D3AE-2B92-5307-594F15A2F822}" dt="2022-10-10T19:25:52.581" v="866"/>
          <ac:picMkLst>
            <pc:docMk/>
            <pc:sldMk cId="3203759362" sldId="296"/>
            <ac:picMk id="2" creationId="{CD58010D-E84C-2EAA-FCEE-1EE7D64930B1}"/>
          </ac:picMkLst>
        </pc:picChg>
        <pc:picChg chg="add del mod">
          <ac:chgData name="João Henrique Silva Delfino" userId="S::joao.h@gec.inatel.br::f6ce0d2e-2863-45a3-833b-ad10784d7f8a" providerId="AD" clId="Web-{FD491116-D3AE-2B92-5307-594F15A2F822}" dt="2022-10-10T19:26:15.315" v="876"/>
          <ac:picMkLst>
            <pc:docMk/>
            <pc:sldMk cId="3203759362" sldId="296"/>
            <ac:picMk id="3" creationId="{F052E222-8D31-0CCC-A163-7B5E9A201830}"/>
          </ac:picMkLst>
        </pc:picChg>
        <pc:picChg chg="add mod">
          <ac:chgData name="João Henrique Silva Delfino" userId="S::joao.h@gec.inatel.br::f6ce0d2e-2863-45a3-833b-ad10784d7f8a" providerId="AD" clId="Web-{FD491116-D3AE-2B92-5307-594F15A2F822}" dt="2022-10-10T19:26:34.175" v="884" actId="1076"/>
          <ac:picMkLst>
            <pc:docMk/>
            <pc:sldMk cId="3203759362" sldId="296"/>
            <ac:picMk id="7" creationId="{81BDDBC3-935A-1FF7-6CFB-AB2310127FD3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FD491116-D3AE-2B92-5307-594F15A2F822}" dt="2022-10-10T19:45:14.246" v="1204" actId="20577"/>
        <pc:sldMkLst>
          <pc:docMk/>
          <pc:sldMk cId="3089812958" sldId="297"/>
        </pc:sldMkLst>
        <pc:spChg chg="mod">
          <ac:chgData name="João Henrique Silva Delfino" userId="S::joao.h@gec.inatel.br::f6ce0d2e-2863-45a3-833b-ad10784d7f8a" providerId="AD" clId="Web-{FD491116-D3AE-2B92-5307-594F15A2F822}" dt="2022-10-10T19:43:02.946" v="1148"/>
          <ac:spMkLst>
            <pc:docMk/>
            <pc:sldMk cId="3089812958" sldId="297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45:14.246" v="1204" actId="20577"/>
          <ac:spMkLst>
            <pc:docMk/>
            <pc:sldMk cId="3089812958" sldId="297"/>
            <ac:spMk id="9" creationId="{EADDACF2-F917-4814-009A-DC9B6424BDC0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39:10.269" v="990" actId="20577"/>
          <ac:spMkLst>
            <pc:docMk/>
            <pc:sldMk cId="3089812958" sldId="297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FD491116-D3AE-2B92-5307-594F15A2F822}" dt="2022-10-10T19:40:04.911" v="1045"/>
          <ac:picMkLst>
            <pc:docMk/>
            <pc:sldMk cId="3089812958" sldId="297"/>
            <ac:picMk id="2" creationId="{D6ACB9B8-CD64-184D-9292-7CD5DDF77665}"/>
          </ac:picMkLst>
        </pc:picChg>
        <pc:picChg chg="add mod">
          <ac:chgData name="João Henrique Silva Delfino" userId="S::joao.h@gec.inatel.br::f6ce0d2e-2863-45a3-833b-ad10784d7f8a" providerId="AD" clId="Web-{FD491116-D3AE-2B92-5307-594F15A2F822}" dt="2022-10-10T19:43:07.149" v="1149" actId="1076"/>
          <ac:picMkLst>
            <pc:docMk/>
            <pc:sldMk cId="3089812958" sldId="297"/>
            <ac:picMk id="3" creationId="{9E5A62D6-2940-81ED-788A-3BDB30FD32CA}"/>
          </ac:picMkLst>
        </pc:picChg>
        <pc:picChg chg="mod">
          <ac:chgData name="João Henrique Silva Delfino" userId="S::joao.h@gec.inatel.br::f6ce0d2e-2863-45a3-833b-ad10784d7f8a" providerId="AD" clId="Web-{FD491116-D3AE-2B92-5307-594F15A2F822}" dt="2022-10-10T19:44:01.400" v="1181" actId="1076"/>
          <ac:picMkLst>
            <pc:docMk/>
            <pc:sldMk cId="3089812958" sldId="297"/>
            <ac:picMk id="5" creationId="{28988AD0-31B7-50C4-4B49-AA71DEC69F3E}"/>
          </ac:picMkLst>
        </pc:picChg>
      </pc:sldChg>
      <pc:sldChg chg="addSp delSp modSp add replId">
        <pc:chgData name="João Henrique Silva Delfino" userId="S::joao.h@gec.inatel.br::f6ce0d2e-2863-45a3-833b-ad10784d7f8a" providerId="AD" clId="Web-{FD491116-D3AE-2B92-5307-594F15A2F822}" dt="2022-10-10T19:50:07.861" v="1418" actId="1076"/>
        <pc:sldMkLst>
          <pc:docMk/>
          <pc:sldMk cId="1586938445" sldId="298"/>
        </pc:sldMkLst>
        <pc:spChg chg="del">
          <ac:chgData name="João Henrique Silva Delfino" userId="S::joao.h@gec.inatel.br::f6ce0d2e-2863-45a3-833b-ad10784d7f8a" providerId="AD" clId="Web-{FD491116-D3AE-2B92-5307-594F15A2F822}" dt="2022-10-10T19:47:11.639" v="1250"/>
          <ac:spMkLst>
            <pc:docMk/>
            <pc:sldMk cId="1586938445" sldId="298"/>
            <ac:spMk id="7" creationId="{4AE348C1-2061-C0AB-2296-0A03996213C8}"/>
          </ac:spMkLst>
        </pc:spChg>
        <pc:spChg chg="del">
          <ac:chgData name="João Henrique Silva Delfino" userId="S::joao.h@gec.inatel.br::f6ce0d2e-2863-45a3-833b-ad10784d7f8a" providerId="AD" clId="Web-{FD491116-D3AE-2B92-5307-594F15A2F822}" dt="2022-10-10T19:47:11.639" v="1249"/>
          <ac:spMkLst>
            <pc:docMk/>
            <pc:sldMk cId="1586938445" sldId="298"/>
            <ac:spMk id="9" creationId="{EADDACF2-F917-4814-009A-DC9B6424BDC0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50:07.861" v="1418" actId="1076"/>
          <ac:spMkLst>
            <pc:docMk/>
            <pc:sldMk cId="1586938445" sldId="298"/>
            <ac:spMk id="10" creationId="{0290BAF1-4C5B-B1AB-0098-3295A38580A3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47:01.748" v="1247" actId="20577"/>
          <ac:spMkLst>
            <pc:docMk/>
            <pc:sldMk cId="1586938445" sldId="298"/>
            <ac:spMk id="12" creationId="{2F80F6A0-C019-38AC-F411-F00D736D6EC5}"/>
          </ac:spMkLst>
        </pc:spChg>
        <pc:picChg chg="add del mod">
          <ac:chgData name="João Henrique Silva Delfino" userId="S::joao.h@gec.inatel.br::f6ce0d2e-2863-45a3-833b-ad10784d7f8a" providerId="AD" clId="Web-{FD491116-D3AE-2B92-5307-594F15A2F822}" dt="2022-10-10T19:47:21.561" v="1257"/>
          <ac:picMkLst>
            <pc:docMk/>
            <pc:sldMk cId="1586938445" sldId="298"/>
            <ac:picMk id="2" creationId="{F19A1C5F-3B7B-B84C-CE6E-2A83C7CC7919}"/>
          </ac:picMkLst>
        </pc:picChg>
        <pc:picChg chg="del">
          <ac:chgData name="João Henrique Silva Delfino" userId="S::joao.h@gec.inatel.br::f6ce0d2e-2863-45a3-833b-ad10784d7f8a" providerId="AD" clId="Web-{FD491116-D3AE-2B92-5307-594F15A2F822}" dt="2022-10-10T19:47:04.935" v="1248"/>
          <ac:picMkLst>
            <pc:docMk/>
            <pc:sldMk cId="1586938445" sldId="298"/>
            <ac:picMk id="3" creationId="{9E5A62D6-2940-81ED-788A-3BDB30FD32CA}"/>
          </ac:picMkLst>
        </pc:picChg>
      </pc:sldChg>
      <pc:sldChg chg="addSp delSp modSp add replId">
        <pc:chgData name="João Henrique Silva Delfino" userId="S::joao.h@gec.inatel.br::f6ce0d2e-2863-45a3-833b-ad10784d7f8a" providerId="AD" clId="Web-{FD491116-D3AE-2B92-5307-594F15A2F822}" dt="2022-10-10T19:59:12.576" v="1480" actId="1076"/>
        <pc:sldMkLst>
          <pc:docMk/>
          <pc:sldMk cId="599857379" sldId="299"/>
        </pc:sldMkLst>
        <pc:spChg chg="add">
          <ac:chgData name="João Henrique Silva Delfino" userId="S::joao.h@gec.inatel.br::f6ce0d2e-2863-45a3-833b-ad10784d7f8a" providerId="AD" clId="Web-{FD491116-D3AE-2B92-5307-594F15A2F822}" dt="2022-10-10T19:55:53.962" v="1422"/>
          <ac:spMkLst>
            <pc:docMk/>
            <pc:sldMk cId="599857379" sldId="299"/>
            <ac:spMk id="3" creationId="{8D2F10A6-58AA-9E2C-2CDE-EADC5AB177E0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58:57.403" v="1477" actId="1076"/>
          <ac:spMkLst>
            <pc:docMk/>
            <pc:sldMk cId="599857379" sldId="299"/>
            <ac:spMk id="7" creationId="{05FE90D4-F63D-6CA9-C16F-CAD7BA8F683B}"/>
          </ac:spMkLst>
        </pc:spChg>
        <pc:spChg chg="add del mod">
          <ac:chgData name="João Henrique Silva Delfino" userId="S::joao.h@gec.inatel.br::f6ce0d2e-2863-45a3-833b-ad10784d7f8a" providerId="AD" clId="Web-{FD491116-D3AE-2B92-5307-594F15A2F822}" dt="2022-10-10T19:57:53.371" v="1460"/>
          <ac:spMkLst>
            <pc:docMk/>
            <pc:sldMk cId="599857379" sldId="299"/>
            <ac:spMk id="8" creationId="{A021925F-1809-D765-FB2A-8314F4ACE671}"/>
          </ac:spMkLst>
        </pc:spChg>
        <pc:spChg chg="add del mod">
          <ac:chgData name="João Henrique Silva Delfino" userId="S::joao.h@gec.inatel.br::f6ce0d2e-2863-45a3-833b-ad10784d7f8a" providerId="AD" clId="Web-{FD491116-D3AE-2B92-5307-594F15A2F822}" dt="2022-10-10T19:57:49.933" v="1459"/>
          <ac:spMkLst>
            <pc:docMk/>
            <pc:sldMk cId="599857379" sldId="299"/>
            <ac:spMk id="9" creationId="{ECDD7166-CF23-170E-E462-17B88BA6A687}"/>
          </ac:spMkLst>
        </pc:spChg>
        <pc:spChg chg="del">
          <ac:chgData name="João Henrique Silva Delfino" userId="S::joao.h@gec.inatel.br::f6ce0d2e-2863-45a3-833b-ad10784d7f8a" providerId="AD" clId="Web-{FD491116-D3AE-2B92-5307-594F15A2F822}" dt="2022-10-10T19:56:03.853" v="1423"/>
          <ac:spMkLst>
            <pc:docMk/>
            <pc:sldMk cId="599857379" sldId="299"/>
            <ac:spMk id="10" creationId="{0290BAF1-4C5B-B1AB-0098-3295A38580A3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59:05.872" v="1479" actId="1076"/>
          <ac:spMkLst>
            <pc:docMk/>
            <pc:sldMk cId="599857379" sldId="299"/>
            <ac:spMk id="11" creationId="{43E20CEC-73E1-3823-32D8-3CF69C2142DE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53:00.693" v="1421" actId="20577"/>
          <ac:spMkLst>
            <pc:docMk/>
            <pc:sldMk cId="599857379" sldId="299"/>
            <ac:spMk id="12" creationId="{2F80F6A0-C019-38AC-F411-F00D736D6EC5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59:12.576" v="1480" actId="1076"/>
          <ac:spMkLst>
            <pc:docMk/>
            <pc:sldMk cId="599857379" sldId="299"/>
            <ac:spMk id="13" creationId="{430278F9-0FC8-110A-4448-6EB2F4659E9D}"/>
          </ac:spMkLst>
        </pc:spChg>
        <pc:picChg chg="add del">
          <ac:chgData name="João Henrique Silva Delfino" userId="S::joao.h@gec.inatel.br::f6ce0d2e-2863-45a3-833b-ad10784d7f8a" providerId="AD" clId="Web-{FD491116-D3AE-2B92-5307-594F15A2F822}" dt="2022-10-10T19:56:08.337" v="1424"/>
          <ac:picMkLst>
            <pc:docMk/>
            <pc:sldMk cId="599857379" sldId="299"/>
            <ac:picMk id="2" creationId="{4C689175-F079-A577-DC0A-4DD6289EA5F9}"/>
          </ac:picMkLst>
        </pc:picChg>
      </pc:sldChg>
    </pc:docChg>
  </pc:docChgLst>
  <pc:docChgLst>
    <pc:chgData name="João Henrique Silva Delfino" userId="S::joao.h@gec.inatel.br::f6ce0d2e-2863-45a3-833b-ad10784d7f8a" providerId="AD" clId="Web-{9B44B895-8368-B915-9758-9866557E0A8D}"/>
    <pc:docChg chg="addSld delSld modSld sldOrd">
      <pc:chgData name="João Henrique Silva Delfino" userId="S::joao.h@gec.inatel.br::f6ce0d2e-2863-45a3-833b-ad10784d7f8a" providerId="AD" clId="Web-{9B44B895-8368-B915-9758-9866557E0A8D}" dt="2022-09-12T01:47:17.660" v="315" actId="14100"/>
      <pc:docMkLst>
        <pc:docMk/>
      </pc:docMkLst>
      <pc:sldChg chg="addSp delSp modSp">
        <pc:chgData name="João Henrique Silva Delfino" userId="S::joao.h@gec.inatel.br::f6ce0d2e-2863-45a3-833b-ad10784d7f8a" providerId="AD" clId="Web-{9B44B895-8368-B915-9758-9866557E0A8D}" dt="2022-09-12T01:18:25.971" v="73" actId="14100"/>
        <pc:sldMkLst>
          <pc:docMk/>
          <pc:sldMk cId="2113612710" sldId="262"/>
        </pc:sldMkLst>
        <pc:spChg chg="add mod">
          <ac:chgData name="João Henrique Silva Delfino" userId="S::joao.h@gec.inatel.br::f6ce0d2e-2863-45a3-833b-ad10784d7f8a" providerId="AD" clId="Web-{9B44B895-8368-B915-9758-9866557E0A8D}" dt="2022-09-12T01:18:25.971" v="73" actId="14100"/>
          <ac:spMkLst>
            <pc:docMk/>
            <pc:sldMk cId="2113612710" sldId="262"/>
            <ac:spMk id="3" creationId="{7EE9C873-F52F-22E8-2A38-B9EA5BC7F0E8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16:19.593" v="28" actId="20577"/>
          <ac:spMkLst>
            <pc:docMk/>
            <pc:sldMk cId="2113612710" sldId="262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9B44B895-8368-B915-9758-9866557E0A8D}" dt="2022-09-12T01:16:10.781" v="18"/>
          <ac:spMkLst>
            <pc:docMk/>
            <pc:sldMk cId="2113612710" sldId="262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16:44.844" v="35" actId="1076"/>
          <ac:picMkLst>
            <pc:docMk/>
            <pc:sldMk cId="2113612710" sldId="262"/>
            <ac:picMk id="2" creationId="{A7304FFC-03C4-3070-39F5-267212AB16A9}"/>
          </ac:picMkLst>
        </pc:picChg>
      </pc:sldChg>
      <pc:sldChg chg="modSp">
        <pc:chgData name="João Henrique Silva Delfino" userId="S::joao.h@gec.inatel.br::f6ce0d2e-2863-45a3-833b-ad10784d7f8a" providerId="AD" clId="Web-{9B44B895-8368-B915-9758-9866557E0A8D}" dt="2022-09-12T01:09:25.429" v="1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9B44B895-8368-B915-9758-9866557E0A8D}" dt="2022-09-12T01:09:25.429" v="1" actId="1076"/>
          <ac:spMkLst>
            <pc:docMk/>
            <pc:sldMk cId="894781297" sldId="263"/>
            <ac:spMk id="7" creationId="{7583A96F-D1CD-1F07-B977-0B2EF1AD0FC3}"/>
          </ac:spMkLst>
        </pc:spChg>
      </pc:sldChg>
      <pc:sldChg chg="del">
        <pc:chgData name="João Henrique Silva Delfino" userId="S::joao.h@gec.inatel.br::f6ce0d2e-2863-45a3-833b-ad10784d7f8a" providerId="AD" clId="Web-{9B44B895-8368-B915-9758-9866557E0A8D}" dt="2022-09-12T01:17:02.172" v="46"/>
        <pc:sldMkLst>
          <pc:docMk/>
          <pc:sldMk cId="34666021" sldId="269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4.360" v="37"/>
        <pc:sldMkLst>
          <pc:docMk/>
          <pc:sldMk cId="2207342898" sldId="270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5.907" v="39"/>
        <pc:sldMkLst>
          <pc:docMk/>
          <pc:sldMk cId="4271064601" sldId="271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6.547" v="40"/>
        <pc:sldMkLst>
          <pc:docMk/>
          <pc:sldMk cId="265599138" sldId="272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8.328" v="43"/>
        <pc:sldMkLst>
          <pc:docMk/>
          <pc:sldMk cId="2652328721" sldId="273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7.063" v="41"/>
        <pc:sldMkLst>
          <pc:docMk/>
          <pc:sldMk cId="3861547627" sldId="274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172" v="45"/>
        <pc:sldMkLst>
          <pc:docMk/>
          <pc:sldMk cId="562007695" sldId="275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1.204" v="44"/>
        <pc:sldMkLst>
          <pc:docMk/>
          <pc:sldMk cId="2326494816" sldId="276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954" v="48"/>
        <pc:sldMkLst>
          <pc:docMk/>
          <pc:sldMk cId="4066839061" sldId="277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188" v="47"/>
        <pc:sldMkLst>
          <pc:docMk/>
          <pc:sldMk cId="3652416831" sldId="278"/>
        </pc:sldMkLst>
      </pc:sldChg>
      <pc:sldChg chg="addSp modSp">
        <pc:chgData name="João Henrique Silva Delfino" userId="S::joao.h@gec.inatel.br::f6ce0d2e-2863-45a3-833b-ad10784d7f8a" providerId="AD" clId="Web-{9B44B895-8368-B915-9758-9866557E0A8D}" dt="2022-09-12T01:10:35.243" v="17" actId="1076"/>
        <pc:sldMkLst>
          <pc:docMk/>
          <pc:sldMk cId="4156029375" sldId="280"/>
        </pc:sldMkLst>
        <pc:spChg chg="add mod">
          <ac:chgData name="João Henrique Silva Delfino" userId="S::joao.h@gec.inatel.br::f6ce0d2e-2863-45a3-833b-ad10784d7f8a" providerId="AD" clId="Web-{9B44B895-8368-B915-9758-9866557E0A8D}" dt="2022-09-12T01:10:35.243" v="17" actId="1076"/>
          <ac:spMkLst>
            <pc:docMk/>
            <pc:sldMk cId="4156029375" sldId="280"/>
            <ac:spMk id="2" creationId="{CCA44051-6E93-F373-EB1D-BB5EC53AFC29}"/>
          </ac:spMkLst>
        </pc:spChg>
      </pc:sldChg>
      <pc:sldChg chg="del">
        <pc:chgData name="João Henrique Silva Delfino" userId="S::joao.h@gec.inatel.br::f6ce0d2e-2863-45a3-833b-ad10784d7f8a" providerId="AD" clId="Web-{9B44B895-8368-B915-9758-9866557E0A8D}" dt="2022-09-12T01:16:55.422" v="38"/>
        <pc:sldMkLst>
          <pc:docMk/>
          <pc:sldMk cId="4082894397" sldId="281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7.750" v="42"/>
        <pc:sldMkLst>
          <pc:docMk/>
          <pc:sldMk cId="1914155194" sldId="282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3.219" v="36"/>
        <pc:sldMkLst>
          <pc:docMk/>
          <pc:sldMk cId="2303162382" sldId="283"/>
        </pc:sldMkLst>
      </pc:sldChg>
      <pc:sldChg chg="addSp delSp modSp add replId">
        <pc:chgData name="João Henrique Silva Delfino" userId="S::joao.h@gec.inatel.br::f6ce0d2e-2863-45a3-833b-ad10784d7f8a" providerId="AD" clId="Web-{9B44B895-8368-B915-9758-9866557E0A8D}" dt="2022-09-12T01:20:27.489" v="90" actId="1076"/>
        <pc:sldMkLst>
          <pc:docMk/>
          <pc:sldMk cId="1112964131" sldId="285"/>
        </pc:sldMkLst>
        <pc:spChg chg="add mod">
          <ac:chgData name="João Henrique Silva Delfino" userId="S::joao.h@gec.inatel.br::f6ce0d2e-2863-45a3-833b-ad10784d7f8a" providerId="AD" clId="Web-{9B44B895-8368-B915-9758-9866557E0A8D}" dt="2022-09-12T01:20:27.489" v="90" actId="1076"/>
          <ac:spMkLst>
            <pc:docMk/>
            <pc:sldMk cId="1112964131" sldId="285"/>
            <ac:spMk id="7" creationId="{6F3F5A37-F5D0-8AA9-0E0C-7127F008F8A5}"/>
          </ac:spMkLst>
        </pc:spChg>
        <pc:spChg chg="del mod">
          <ac:chgData name="João Henrique Silva Delfino" userId="S::joao.h@gec.inatel.br::f6ce0d2e-2863-45a3-833b-ad10784d7f8a" providerId="AD" clId="Web-{9B44B895-8368-B915-9758-9866557E0A8D}" dt="2022-09-12T01:20:06.504" v="76"/>
          <ac:spMkLst>
            <pc:docMk/>
            <pc:sldMk cId="1112964131" sldId="285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B44B895-8368-B915-9758-9866557E0A8D}" dt="2022-09-12T01:19:57.957" v="74"/>
          <ac:picMkLst>
            <pc:docMk/>
            <pc:sldMk cId="1112964131" sldId="285"/>
            <ac:picMk id="2" creationId="{A7304FFC-03C4-3070-39F5-267212AB16A9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9B44B895-8368-B915-9758-9866557E0A8D}" dt="2022-09-12T01:24:57.947" v="145" actId="1076"/>
        <pc:sldMkLst>
          <pc:docMk/>
          <pc:sldMk cId="2799112730" sldId="286"/>
        </pc:sldMkLst>
        <pc:spChg chg="del">
          <ac:chgData name="João Henrique Silva Delfino" userId="S::joao.h@gec.inatel.br::f6ce0d2e-2863-45a3-833b-ad10784d7f8a" providerId="AD" clId="Web-{9B44B895-8368-B915-9758-9866557E0A8D}" dt="2022-09-12T01:20:47.286" v="94"/>
          <ac:spMkLst>
            <pc:docMk/>
            <pc:sldMk cId="2799112730" sldId="286"/>
            <ac:spMk id="3" creationId="{7EE9C873-F52F-22E8-2A38-B9EA5BC7F0E8}"/>
          </ac:spMkLst>
        </pc:spChg>
        <pc:spChg chg="add mod">
          <ac:chgData name="João Henrique Silva Delfino" userId="S::joao.h@gec.inatel.br::f6ce0d2e-2863-45a3-833b-ad10784d7f8a" providerId="AD" clId="Web-{9B44B895-8368-B915-9758-9866557E0A8D}" dt="2022-09-12T01:24:12.837" v="133" actId="20577"/>
          <ac:spMkLst>
            <pc:docMk/>
            <pc:sldMk cId="2799112730" sldId="286"/>
            <ac:spMk id="7" creationId="{4AE348C1-2061-C0AB-2296-0A03996213C8}"/>
          </ac:spMkLst>
        </pc:spChg>
        <pc:spChg chg="add del mod">
          <ac:chgData name="João Henrique Silva Delfino" userId="S::joao.h@gec.inatel.br::f6ce0d2e-2863-45a3-833b-ad10784d7f8a" providerId="AD" clId="Web-{9B44B895-8368-B915-9758-9866557E0A8D}" dt="2022-09-12T01:22:30.788" v="109" actId="14100"/>
          <ac:spMkLst>
            <pc:docMk/>
            <pc:sldMk cId="2799112730" sldId="286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B44B895-8368-B915-9758-9866557E0A8D}" dt="2022-09-12T01:20:43.270" v="93"/>
          <ac:picMkLst>
            <pc:docMk/>
            <pc:sldMk cId="2799112730" sldId="286"/>
            <ac:picMk id="2" creationId="{A7304FFC-03C4-3070-39F5-267212AB16A9}"/>
          </ac:picMkLst>
        </pc:picChg>
        <pc:picChg chg="add mod">
          <ac:chgData name="João Henrique Silva Delfino" userId="S::joao.h@gec.inatel.br::f6ce0d2e-2863-45a3-833b-ad10784d7f8a" providerId="AD" clId="Web-{9B44B895-8368-B915-9758-9866557E0A8D}" dt="2022-09-12T01:24:30.993" v="138" actId="1076"/>
          <ac:picMkLst>
            <pc:docMk/>
            <pc:sldMk cId="2799112730" sldId="286"/>
            <ac:picMk id="8" creationId="{7D0611EF-FDE9-9BFA-3EA2-13C974E0A690}"/>
          </ac:picMkLst>
        </pc:picChg>
        <pc:picChg chg="add mod">
          <ac:chgData name="João Henrique Silva Delfino" userId="S::joao.h@gec.inatel.br::f6ce0d2e-2863-45a3-833b-ad10784d7f8a" providerId="AD" clId="Web-{9B44B895-8368-B915-9758-9866557E0A8D}" dt="2022-09-12T01:24:57.947" v="145" actId="1076"/>
          <ac:picMkLst>
            <pc:docMk/>
            <pc:sldMk cId="2799112730" sldId="286"/>
            <ac:picMk id="9" creationId="{EC527F74-7385-27C9-778B-2FC3C8B443ED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9B44B895-8368-B915-9758-9866557E0A8D}" dt="2022-09-12T01:43:14.874" v="237" actId="20577"/>
        <pc:sldMkLst>
          <pc:docMk/>
          <pc:sldMk cId="91317304" sldId="287"/>
        </pc:sldMkLst>
        <pc:spChg chg="add mod">
          <ac:chgData name="João Henrique Silva Delfino" userId="S::joao.h@gec.inatel.br::f6ce0d2e-2863-45a3-833b-ad10784d7f8a" providerId="AD" clId="Web-{9B44B895-8368-B915-9758-9866557E0A8D}" dt="2022-09-12T01:28:43.686" v="230" actId="20577"/>
          <ac:spMkLst>
            <pc:docMk/>
            <pc:sldMk cId="91317304" sldId="287"/>
            <ac:spMk id="3" creationId="{852FDDCA-2646-A4A6-0F93-8F8DF7916F51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26:32.293" v="162" actId="20577"/>
          <ac:spMkLst>
            <pc:docMk/>
            <pc:sldMk cId="91317304" sldId="287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43:14.874" v="237" actId="20577"/>
          <ac:spMkLst>
            <pc:docMk/>
            <pc:sldMk cId="91317304" sldId="287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26:50.340" v="164" actId="1076"/>
          <ac:picMkLst>
            <pc:docMk/>
            <pc:sldMk cId="91317304" sldId="287"/>
            <ac:picMk id="2" creationId="{83D03983-A92D-A979-7F99-0D6998956F6E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26:08.667" v="154"/>
          <ac:picMkLst>
            <pc:docMk/>
            <pc:sldMk cId="91317304" sldId="287"/>
            <ac:picMk id="8" creationId="{7D0611EF-FDE9-9BFA-3EA2-13C974E0A690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26:10.964" v="155"/>
          <ac:picMkLst>
            <pc:docMk/>
            <pc:sldMk cId="91317304" sldId="287"/>
            <ac:picMk id="9" creationId="{EC527F74-7385-27C9-778B-2FC3C8B443ED}"/>
          </ac:picMkLst>
        </pc:picChg>
      </pc:sldChg>
      <pc:sldChg chg="addSp delSp modSp add replId">
        <pc:chgData name="João Henrique Silva Delfino" userId="S::joao.h@gec.inatel.br::f6ce0d2e-2863-45a3-833b-ad10784d7f8a" providerId="AD" clId="Web-{9B44B895-8368-B915-9758-9866557E0A8D}" dt="2022-09-12T01:47:17.660" v="315" actId="14100"/>
        <pc:sldMkLst>
          <pc:docMk/>
          <pc:sldMk cId="879630844" sldId="288"/>
        </pc:sldMkLst>
        <pc:spChg chg="mod">
          <ac:chgData name="João Henrique Silva Delfino" userId="S::joao.h@gec.inatel.br::f6ce0d2e-2863-45a3-833b-ad10784d7f8a" providerId="AD" clId="Web-{9B44B895-8368-B915-9758-9866557E0A8D}" dt="2022-09-12T01:46:50.566" v="309" actId="20577"/>
          <ac:spMkLst>
            <pc:docMk/>
            <pc:sldMk cId="879630844" sldId="288"/>
            <ac:spMk id="7" creationId="{4AE348C1-2061-C0AB-2296-0A03996213C8}"/>
          </ac:spMkLst>
        </pc:spChg>
        <pc:spChg chg="add mod">
          <ac:chgData name="João Henrique Silva Delfino" userId="S::joao.h@gec.inatel.br::f6ce0d2e-2863-45a3-833b-ad10784d7f8a" providerId="AD" clId="Web-{9B44B895-8368-B915-9758-9866557E0A8D}" dt="2022-09-12T01:47:17.660" v="315" actId="14100"/>
          <ac:spMkLst>
            <pc:docMk/>
            <pc:sldMk cId="879630844" sldId="288"/>
            <ac:spMk id="10" creationId="{DFDBF906-EA40-1A12-969F-C53530299A5C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43:46.672" v="242" actId="20577"/>
          <ac:spMkLst>
            <pc:docMk/>
            <pc:sldMk cId="879630844" sldId="288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45:44.362" v="257" actId="1076"/>
          <ac:picMkLst>
            <pc:docMk/>
            <pc:sldMk cId="879630844" sldId="288"/>
            <ac:picMk id="2" creationId="{22D822BA-D696-3C48-6664-802704E12B2B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44:17.985" v="249"/>
          <ac:picMkLst>
            <pc:docMk/>
            <pc:sldMk cId="879630844" sldId="288"/>
            <ac:picMk id="8" creationId="{7D0611EF-FDE9-9BFA-3EA2-13C974E0A690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44:18.547" v="250"/>
          <ac:picMkLst>
            <pc:docMk/>
            <pc:sldMk cId="879630844" sldId="288"/>
            <ac:picMk id="9" creationId="{EC527F74-7385-27C9-778B-2FC3C8B443ED}"/>
          </ac:picMkLst>
        </pc:picChg>
      </pc:sldChg>
    </pc:docChg>
  </pc:docChgLst>
  <pc:docChgLst>
    <pc:chgData name="João Henrique Silva Delfino" userId="S::joao.h@gec.inatel.br::f6ce0d2e-2863-45a3-833b-ad10784d7f8a" providerId="AD" clId="Web-{50D6DC7E-7B46-4137-194E-2512E29AC838}"/>
    <pc:docChg chg="addSld delSld modSld sldOrd">
      <pc:chgData name="João Henrique Silva Delfino" userId="S::joao.h@gec.inatel.br::f6ce0d2e-2863-45a3-833b-ad10784d7f8a" providerId="AD" clId="Web-{50D6DC7E-7B46-4137-194E-2512E29AC838}" dt="2022-09-26T04:05:50.721" v="343" actId="1076"/>
      <pc:docMkLst>
        <pc:docMk/>
      </pc:docMkLst>
      <pc:sldChg chg="modSp">
        <pc:chgData name="João Henrique Silva Delfino" userId="S::joao.h@gec.inatel.br::f6ce0d2e-2863-45a3-833b-ad10784d7f8a" providerId="AD" clId="Web-{50D6DC7E-7B46-4137-194E-2512E29AC838}" dt="2022-09-26T03:49:43.324" v="6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50D6DC7E-7B46-4137-194E-2512E29AC838}" dt="2022-09-26T03:49:43.324" v="6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50D6DC7E-7B46-4137-194E-2512E29AC838}" dt="2022-09-26T03:53:15.964" v="20" actId="14100"/>
        <pc:sldMkLst>
          <pc:docMk/>
          <pc:sldMk cId="2113612710" sldId="262"/>
        </pc:sldMkLst>
        <pc:spChg chg="mod">
          <ac:chgData name="João Henrique Silva Delfino" userId="S::joao.h@gec.inatel.br::f6ce0d2e-2863-45a3-833b-ad10784d7f8a" providerId="AD" clId="Web-{50D6DC7E-7B46-4137-194E-2512E29AC838}" dt="2022-09-26T03:53:15.964" v="20" actId="14100"/>
          <ac:spMkLst>
            <pc:docMk/>
            <pc:sldMk cId="2113612710" sldId="262"/>
            <ac:spMk id="3" creationId="{7EE9C873-F52F-22E8-2A38-B9EA5BC7F0E8}"/>
          </ac:spMkLst>
        </pc:spChg>
      </pc:sldChg>
      <pc:sldChg chg="modSp">
        <pc:chgData name="João Henrique Silva Delfino" userId="S::joao.h@gec.inatel.br::f6ce0d2e-2863-45a3-833b-ad10784d7f8a" providerId="AD" clId="Web-{50D6DC7E-7B46-4137-194E-2512E29AC838}" dt="2022-09-26T03:53:15.979" v="21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50D6DC7E-7B46-4137-194E-2512E29AC838}" dt="2022-09-26T03:52:00.566" v="18" actId="1076"/>
          <ac:spMkLst>
            <pc:docMk/>
            <pc:sldMk cId="4156029375" sldId="280"/>
            <ac:spMk id="2" creationId="{CCA44051-6E93-F373-EB1D-BB5EC53AFC29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3:53:15.979" v="21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del">
        <pc:chgData name="João Henrique Silva Delfino" userId="S::joao.h@gec.inatel.br::f6ce0d2e-2863-45a3-833b-ad10784d7f8a" providerId="AD" clId="Web-{50D6DC7E-7B46-4137-194E-2512E29AC838}" dt="2022-09-26T04:02:38.732" v="286"/>
        <pc:sldMkLst>
          <pc:docMk/>
          <pc:sldMk cId="2799112730" sldId="286"/>
        </pc:sldMkLst>
      </pc:sldChg>
      <pc:sldChg chg="delSp modSp">
        <pc:chgData name="João Henrique Silva Delfino" userId="S::joao.h@gec.inatel.br::f6ce0d2e-2863-45a3-833b-ad10784d7f8a" providerId="AD" clId="Web-{50D6DC7E-7B46-4137-194E-2512E29AC838}" dt="2022-09-26T04:05:50.721" v="343" actId="1076"/>
        <pc:sldMkLst>
          <pc:docMk/>
          <pc:sldMk cId="91317304" sldId="287"/>
        </pc:sldMkLst>
        <pc:spChg chg="del mod">
          <ac:chgData name="João Henrique Silva Delfino" userId="S::joao.h@gec.inatel.br::f6ce0d2e-2863-45a3-833b-ad10784d7f8a" providerId="AD" clId="Web-{50D6DC7E-7B46-4137-194E-2512E29AC838}" dt="2022-09-26T04:05:30.174" v="339"/>
          <ac:spMkLst>
            <pc:docMk/>
            <pc:sldMk cId="91317304" sldId="287"/>
            <ac:spMk id="3" creationId="{852FDDCA-2646-A4A6-0F93-8F8DF7916F51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4:05:50.721" v="343" actId="1076"/>
          <ac:spMkLst>
            <pc:docMk/>
            <pc:sldMk cId="91317304" sldId="287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3:53:49.421" v="37" actId="20577"/>
          <ac:spMkLst>
            <pc:docMk/>
            <pc:sldMk cId="91317304" sldId="287"/>
            <ac:spMk id="12" creationId="{2F80F6A0-C019-38AC-F411-F00D736D6EC5}"/>
          </ac:spMkLst>
        </pc:spChg>
        <pc:picChg chg="del mod">
          <ac:chgData name="João Henrique Silva Delfino" userId="S::joao.h@gec.inatel.br::f6ce0d2e-2863-45a3-833b-ad10784d7f8a" providerId="AD" clId="Web-{50D6DC7E-7B46-4137-194E-2512E29AC838}" dt="2022-09-26T03:56:33.838" v="157"/>
          <ac:picMkLst>
            <pc:docMk/>
            <pc:sldMk cId="91317304" sldId="287"/>
            <ac:picMk id="2" creationId="{83D03983-A92D-A979-7F99-0D6998956F6E}"/>
          </ac:picMkLst>
        </pc:picChg>
      </pc:sldChg>
      <pc:sldChg chg="addSp delSp modSp ord">
        <pc:chgData name="João Henrique Silva Delfino" userId="S::joao.h@gec.inatel.br::f6ce0d2e-2863-45a3-833b-ad10784d7f8a" providerId="AD" clId="Web-{50D6DC7E-7B46-4137-194E-2512E29AC838}" dt="2022-09-26T04:05:42.799" v="342" actId="1076"/>
        <pc:sldMkLst>
          <pc:docMk/>
          <pc:sldMk cId="879630844" sldId="288"/>
        </pc:sldMkLst>
        <pc:spChg chg="mod">
          <ac:chgData name="João Henrique Silva Delfino" userId="S::joao.h@gec.inatel.br::f6ce0d2e-2863-45a3-833b-ad10784d7f8a" providerId="AD" clId="Web-{50D6DC7E-7B46-4137-194E-2512E29AC838}" dt="2022-09-26T04:05:00.142" v="331" actId="20577"/>
          <ac:spMkLst>
            <pc:docMk/>
            <pc:sldMk cId="879630844" sldId="288"/>
            <ac:spMk id="7" creationId="{4AE348C1-2061-C0AB-2296-0A03996213C8}"/>
          </ac:spMkLst>
        </pc:spChg>
        <pc:spChg chg="add mod">
          <ac:chgData name="João Henrique Silva Delfino" userId="S::joao.h@gec.inatel.br::f6ce0d2e-2863-45a3-833b-ad10784d7f8a" providerId="AD" clId="Web-{50D6DC7E-7B46-4137-194E-2512E29AC838}" dt="2022-09-26T04:05:42.799" v="342" actId="1076"/>
          <ac:spMkLst>
            <pc:docMk/>
            <pc:sldMk cId="879630844" sldId="288"/>
            <ac:spMk id="8" creationId="{29A0A083-BC04-29CA-9319-C6C1D2BD71BE}"/>
          </ac:spMkLst>
        </pc:spChg>
        <pc:spChg chg="del">
          <ac:chgData name="João Henrique Silva Delfino" userId="S::joao.h@gec.inatel.br::f6ce0d2e-2863-45a3-833b-ad10784d7f8a" providerId="AD" clId="Web-{50D6DC7E-7B46-4137-194E-2512E29AC838}" dt="2022-09-26T04:04:21.641" v="312"/>
          <ac:spMkLst>
            <pc:docMk/>
            <pc:sldMk cId="879630844" sldId="288"/>
            <ac:spMk id="10" creationId="{DFDBF906-EA40-1A12-969F-C53530299A5C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4:03:17.718" v="295" actId="14100"/>
          <ac:spMkLst>
            <pc:docMk/>
            <pc:sldMk cId="879630844" sldId="288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50D6DC7E-7B46-4137-194E-2512E29AC838}" dt="2022-09-26T04:04:19.172" v="311"/>
          <ac:picMkLst>
            <pc:docMk/>
            <pc:sldMk cId="879630844" sldId="288"/>
            <ac:picMk id="2" creationId="{22D822BA-D696-3C48-6664-802704E12B2B}"/>
          </ac:picMkLst>
        </pc:picChg>
        <pc:picChg chg="add mod">
          <ac:chgData name="João Henrique Silva Delfino" userId="S::joao.h@gec.inatel.br::f6ce0d2e-2863-45a3-833b-ad10784d7f8a" providerId="AD" clId="Web-{50D6DC7E-7B46-4137-194E-2512E29AC838}" dt="2022-09-26T04:05:34.002" v="340" actId="1076"/>
          <ac:picMkLst>
            <pc:docMk/>
            <pc:sldMk cId="879630844" sldId="288"/>
            <ac:picMk id="3" creationId="{188DD68B-9C0C-E35D-E9A4-0DEBF44B17AD}"/>
          </ac:picMkLst>
        </pc:picChg>
      </pc:sldChg>
      <pc:sldChg chg="addSp delSp modSp add replId">
        <pc:chgData name="João Henrique Silva Delfino" userId="S::joao.h@gec.inatel.br::f6ce0d2e-2863-45a3-833b-ad10784d7f8a" providerId="AD" clId="Web-{50D6DC7E-7B46-4137-194E-2512E29AC838}" dt="2022-09-26T03:59:39.275" v="259" actId="20577"/>
        <pc:sldMkLst>
          <pc:docMk/>
          <pc:sldMk cId="3255273338" sldId="289"/>
        </pc:sldMkLst>
        <pc:spChg chg="del">
          <ac:chgData name="João Henrique Silva Delfino" userId="S::joao.h@gec.inatel.br::f6ce0d2e-2863-45a3-833b-ad10784d7f8a" providerId="AD" clId="Web-{50D6DC7E-7B46-4137-194E-2512E29AC838}" dt="2022-09-26T03:57:20.214" v="161"/>
          <ac:spMkLst>
            <pc:docMk/>
            <pc:sldMk cId="3255273338" sldId="289"/>
            <ac:spMk id="3" creationId="{7EE9C873-F52F-22E8-2A38-B9EA5BC7F0E8}"/>
          </ac:spMkLst>
        </pc:spChg>
        <pc:spChg chg="add del">
          <ac:chgData name="João Henrique Silva Delfino" userId="S::joao.h@gec.inatel.br::f6ce0d2e-2863-45a3-833b-ad10784d7f8a" providerId="AD" clId="Web-{50D6DC7E-7B46-4137-194E-2512E29AC838}" dt="2022-09-26T03:57:36.830" v="169"/>
          <ac:spMkLst>
            <pc:docMk/>
            <pc:sldMk cId="3255273338" sldId="289"/>
            <ac:spMk id="7" creationId="{2D6ED8D8-DC92-DD49-4396-42D3614A5BF6}"/>
          </ac:spMkLst>
        </pc:spChg>
        <pc:spChg chg="add mod">
          <ac:chgData name="João Henrique Silva Delfino" userId="S::joao.h@gec.inatel.br::f6ce0d2e-2863-45a3-833b-ad10784d7f8a" providerId="AD" clId="Web-{50D6DC7E-7B46-4137-194E-2512E29AC838}" dt="2022-09-26T03:59:39.275" v="259" actId="20577"/>
          <ac:spMkLst>
            <pc:docMk/>
            <pc:sldMk cId="3255273338" sldId="289"/>
            <ac:spMk id="8" creationId="{D70592A4-2713-2EA5-2790-FA438039FB5F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3:57:25.621" v="167" actId="20577"/>
          <ac:spMkLst>
            <pc:docMk/>
            <pc:sldMk cId="3255273338" sldId="289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50D6DC7E-7B46-4137-194E-2512E29AC838}" dt="2022-09-26T03:57:19.324" v="160"/>
          <ac:picMkLst>
            <pc:docMk/>
            <pc:sldMk cId="3255273338" sldId="289"/>
            <ac:picMk id="2" creationId="{A7304FFC-03C4-3070-39F5-267212AB16A9}"/>
          </ac:picMkLst>
        </pc:picChg>
      </pc:sldChg>
      <pc:sldChg chg="addSp delSp modSp add replId">
        <pc:chgData name="João Henrique Silva Delfino" userId="S::joao.h@gec.inatel.br::f6ce0d2e-2863-45a3-833b-ad10784d7f8a" providerId="AD" clId="Web-{50D6DC7E-7B46-4137-194E-2512E29AC838}" dt="2022-09-26T04:02:28.810" v="285" actId="1076"/>
        <pc:sldMkLst>
          <pc:docMk/>
          <pc:sldMk cId="603360614" sldId="290"/>
        </pc:sldMkLst>
        <pc:spChg chg="del">
          <ac:chgData name="João Henrique Silva Delfino" userId="S::joao.h@gec.inatel.br::f6ce0d2e-2863-45a3-833b-ad10784d7f8a" providerId="AD" clId="Web-{50D6DC7E-7B46-4137-194E-2512E29AC838}" dt="2022-09-26T04:00:06.931" v="261"/>
          <ac:spMkLst>
            <pc:docMk/>
            <pc:sldMk cId="603360614" sldId="290"/>
            <ac:spMk id="3" creationId="{852FDDCA-2646-A4A6-0F93-8F8DF7916F51}"/>
          </ac:spMkLst>
        </pc:spChg>
        <pc:spChg chg="del">
          <ac:chgData name="João Henrique Silva Delfino" userId="S::joao.h@gec.inatel.br::f6ce0d2e-2863-45a3-833b-ad10784d7f8a" providerId="AD" clId="Web-{50D6DC7E-7B46-4137-194E-2512E29AC838}" dt="2022-09-26T04:00:08.760" v="262"/>
          <ac:spMkLst>
            <pc:docMk/>
            <pc:sldMk cId="603360614" sldId="290"/>
            <ac:spMk id="7" creationId="{4AE348C1-2061-C0AB-2296-0A03996213C8}"/>
          </ac:spMkLst>
        </pc:spChg>
        <pc:picChg chg="add mod">
          <ac:chgData name="João Henrique Silva Delfino" userId="S::joao.h@gec.inatel.br::f6ce0d2e-2863-45a3-833b-ad10784d7f8a" providerId="AD" clId="Web-{50D6DC7E-7B46-4137-194E-2512E29AC838}" dt="2022-09-26T04:02:28.810" v="285" actId="1076"/>
          <ac:picMkLst>
            <pc:docMk/>
            <pc:sldMk cId="603360614" sldId="290"/>
            <ac:picMk id="2" creationId="{31110D90-E120-0DE0-E798-A0FFDC3C6A13}"/>
          </ac:picMkLst>
        </pc:picChg>
        <pc:picChg chg="add mod">
          <ac:chgData name="João Henrique Silva Delfino" userId="S::joao.h@gec.inatel.br::f6ce0d2e-2863-45a3-833b-ad10784d7f8a" providerId="AD" clId="Web-{50D6DC7E-7B46-4137-194E-2512E29AC838}" dt="2022-09-26T04:02:26.279" v="284" actId="1076"/>
          <ac:picMkLst>
            <pc:docMk/>
            <pc:sldMk cId="603360614" sldId="290"/>
            <ac:picMk id="8" creationId="{EB513E6A-C4F1-ECF4-B65E-D2F29ECABC10}"/>
          </ac:picMkLst>
        </pc:picChg>
      </pc:sldChg>
    </pc:docChg>
  </pc:docChgLst>
  <pc:docChgLst>
    <pc:chgData name="João Henrique Silva Delfino" userId="S::joao.h@gec.inatel.br::f6ce0d2e-2863-45a3-833b-ad10784d7f8a" providerId="AD" clId="Web-{77E1DAFA-02FE-29B9-B796-67EC4650ABFE}"/>
    <pc:docChg chg="addSld modSld sldOrd">
      <pc:chgData name="João Henrique Silva Delfino" userId="S::joao.h@gec.inatel.br::f6ce0d2e-2863-45a3-833b-ad10784d7f8a" providerId="AD" clId="Web-{77E1DAFA-02FE-29B9-B796-67EC4650ABFE}" dt="2022-08-28T13:23:18.607" v="22" actId="1076"/>
      <pc:docMkLst>
        <pc:docMk/>
      </pc:docMkLst>
      <pc:sldChg chg="modSp">
        <pc:chgData name="João Henrique Silva Delfino" userId="S::joao.h@gec.inatel.br::f6ce0d2e-2863-45a3-833b-ad10784d7f8a" providerId="AD" clId="Web-{77E1DAFA-02FE-29B9-B796-67EC4650ABFE}" dt="2022-08-28T13:18:13.133" v="5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77E1DAFA-02FE-29B9-B796-67EC4650ABFE}" dt="2022-08-28T13:18:13.133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ord">
        <pc:chgData name="João Henrique Silva Delfino" userId="S::joao.h@gec.inatel.br::f6ce0d2e-2863-45a3-833b-ad10784d7f8a" providerId="AD" clId="Web-{77E1DAFA-02FE-29B9-B796-67EC4650ABFE}" dt="2022-08-28T13:22:47.388" v="20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77E1DAFA-02FE-29B9-B796-67EC4650ABFE}" dt="2022-08-28T13:22:25.008" v="12" actId="20577"/>
          <ac:spMkLst>
            <pc:docMk/>
            <pc:sldMk cId="894781297" sldId="263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77E1DAFA-02FE-29B9-B796-67EC4650ABFE}" dt="2022-08-28T13:22:47.388" v="20" actId="1076"/>
          <ac:picMkLst>
            <pc:docMk/>
            <pc:sldMk cId="894781297" sldId="263"/>
            <ac:picMk id="2" creationId="{76045681-C9FD-6D52-7907-49ECFAC04690}"/>
          </ac:picMkLst>
        </pc:picChg>
        <pc:picChg chg="del">
          <ac:chgData name="João Henrique Silva Delfino" userId="S::joao.h@gec.inatel.br::f6ce0d2e-2863-45a3-833b-ad10784d7f8a" providerId="AD" clId="Web-{77E1DAFA-02FE-29B9-B796-67EC4650ABFE}" dt="2022-08-28T13:22:29.133" v="14"/>
          <ac:picMkLst>
            <pc:docMk/>
            <pc:sldMk cId="894781297" sldId="263"/>
            <ac:picMk id="7" creationId="{CD1D93BA-4D58-10E7-425E-E25E4AE5B716}"/>
          </ac:picMkLst>
        </pc:picChg>
        <pc:picChg chg="del">
          <ac:chgData name="João Henrique Silva Delfino" userId="S::joao.h@gec.inatel.br::f6ce0d2e-2863-45a3-833b-ad10784d7f8a" providerId="AD" clId="Web-{77E1DAFA-02FE-29B9-B796-67EC4650ABFE}" dt="2022-08-28T13:22:27.305" v="13"/>
          <ac:picMkLst>
            <pc:docMk/>
            <pc:sldMk cId="894781297" sldId="263"/>
            <ac:picMk id="10" creationId="{864AA9DB-60E2-E450-8DCE-3A244D1398B9}"/>
          </ac:picMkLst>
        </pc:picChg>
      </pc:sldChg>
      <pc:sldChg chg="modSp add replId">
        <pc:chgData name="João Henrique Silva Delfino" userId="S::joao.h@gec.inatel.br::f6ce0d2e-2863-45a3-833b-ad10784d7f8a" providerId="AD" clId="Web-{77E1DAFA-02FE-29B9-B796-67EC4650ABFE}" dt="2022-08-28T13:23:18.607" v="22" actId="1076"/>
        <pc:sldMkLst>
          <pc:docMk/>
          <pc:sldMk cId="2303162382" sldId="283"/>
        </pc:sldMkLst>
        <pc:picChg chg="mod">
          <ac:chgData name="João Henrique Silva Delfino" userId="S::joao.h@gec.inatel.br::f6ce0d2e-2863-45a3-833b-ad10784d7f8a" providerId="AD" clId="Web-{77E1DAFA-02FE-29B9-B796-67EC4650ABFE}" dt="2022-08-28T13:23:18.607" v="22" actId="1076"/>
          <ac:picMkLst>
            <pc:docMk/>
            <pc:sldMk cId="2303162382" sldId="283"/>
            <ac:picMk id="7" creationId="{CD1D93BA-4D58-10E7-425E-E25E4AE5B716}"/>
          </ac:picMkLst>
        </pc:picChg>
      </pc:sldChg>
    </pc:docChg>
  </pc:docChgLst>
  <pc:docChgLst>
    <pc:chgData name="João Henrique Silva Delfino" userId="S::joao.h@gec.inatel.br::f6ce0d2e-2863-45a3-833b-ad10784d7f8a" providerId="AD" clId="Web-{F204C1EA-7A96-6563-6C6A-191D4A295746}"/>
    <pc:docChg chg="addSld delSld modSld sldOrd">
      <pc:chgData name="João Henrique Silva Delfino" userId="S::joao.h@gec.inatel.br::f6ce0d2e-2863-45a3-833b-ad10784d7f8a" providerId="AD" clId="Web-{F204C1EA-7A96-6563-6C6A-191D4A295746}" dt="2022-07-30T20:26:58.926" v="826" actId="20577"/>
      <pc:docMkLst>
        <pc:docMk/>
      </pc:docMkLst>
      <pc:sldChg chg="modSp">
        <pc:chgData name="João Henrique Silva Delfino" userId="S::joao.h@gec.inatel.br::f6ce0d2e-2863-45a3-833b-ad10784d7f8a" providerId="AD" clId="Web-{F204C1EA-7A96-6563-6C6A-191D4A295746}" dt="2022-07-30T19:19:42.422" v="267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F204C1EA-7A96-6563-6C6A-191D4A295746}" dt="2022-07-30T19:05:21.964" v="25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19:42.422" v="26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João Henrique Silva Delfino" userId="S::joao.h@gec.inatel.br::f6ce0d2e-2863-45a3-833b-ad10784d7f8a" providerId="AD" clId="Web-{F204C1EA-7A96-6563-6C6A-191D4A295746}" dt="2022-07-30T19:03:06.786" v="243" actId="14100"/>
        <pc:sldMkLst>
          <pc:docMk/>
          <pc:sldMk cId="3391167486" sldId="257"/>
        </pc:sldMkLst>
        <pc:spChg chg="mod">
          <ac:chgData name="João Henrique Silva Delfino" userId="S::joao.h@gec.inatel.br::f6ce0d2e-2863-45a3-833b-ad10784d7f8a" providerId="AD" clId="Web-{F204C1EA-7A96-6563-6C6A-191D4A295746}" dt="2022-07-30T19:02:56.301" v="239" actId="20577"/>
          <ac:spMkLst>
            <pc:docMk/>
            <pc:sldMk cId="3391167486" sldId="257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204C1EA-7A96-6563-6C6A-191D4A295746}" dt="2022-07-30T19:03:06.786" v="243" actId="14100"/>
          <ac:picMkLst>
            <pc:docMk/>
            <pc:sldMk cId="3391167486" sldId="257"/>
            <ac:picMk id="2" creationId="{CC9B62E5-805E-29DC-BC77-BE094FF15C5B}"/>
          </ac:picMkLst>
        </pc:picChg>
      </pc:sldChg>
      <pc:sldChg chg="add del replId">
        <pc:chgData name="João Henrique Silva Delfino" userId="S::joao.h@gec.inatel.br::f6ce0d2e-2863-45a3-833b-ad10784d7f8a" providerId="AD" clId="Web-{F204C1EA-7A96-6563-6C6A-191D4A295746}" dt="2022-07-30T19:20:59.050" v="274"/>
        <pc:sldMkLst>
          <pc:docMk/>
          <pc:sldMk cId="2448595947" sldId="258"/>
        </pc:sldMkLst>
      </pc:sldChg>
      <pc:sldChg chg="addSp delSp modSp add del replId">
        <pc:chgData name="João Henrique Silva Delfino" userId="S::joao.h@gec.inatel.br::f6ce0d2e-2863-45a3-833b-ad10784d7f8a" providerId="AD" clId="Web-{F204C1EA-7A96-6563-6C6A-191D4A295746}" dt="2022-07-30T19:21:45.287" v="296"/>
        <pc:sldMkLst>
          <pc:docMk/>
          <pc:sldMk cId="1803695537" sldId="259"/>
        </pc:sldMkLst>
        <pc:spChg chg="add mod">
          <ac:chgData name="João Henrique Silva Delfino" userId="S::joao.h@gec.inatel.br::f6ce0d2e-2863-45a3-833b-ad10784d7f8a" providerId="AD" clId="Web-{F204C1EA-7A96-6563-6C6A-191D4A295746}" dt="2022-07-30T19:21:42.224" v="295" actId="20577"/>
          <ac:spMkLst>
            <pc:docMk/>
            <pc:sldMk cId="1803695537" sldId="259"/>
            <ac:spMk id="3" creationId="{E2132C00-7334-3BDE-7F88-198ECF7FB72E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8.393" v="271"/>
          <ac:spMkLst>
            <pc:docMk/>
            <pc:sldMk cId="1803695537" sldId="25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7.581" v="270"/>
          <ac:spMkLst>
            <pc:docMk/>
            <pc:sldMk cId="1803695537" sldId="25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0:35.768" v="269"/>
          <ac:picMkLst>
            <pc:docMk/>
            <pc:sldMk cId="1803695537" sldId="259"/>
            <ac:picMk id="2" creationId="{CC9B62E5-805E-29DC-BC77-BE094FF15C5B}"/>
          </ac:picMkLst>
        </pc:picChg>
      </pc:sldChg>
      <pc:sldChg chg="modSp add ord replId">
        <pc:chgData name="João Henrique Silva Delfino" userId="S::joao.h@gec.inatel.br::f6ce0d2e-2863-45a3-833b-ad10784d7f8a" providerId="AD" clId="Web-{F204C1EA-7A96-6563-6C6A-191D4A295746}" dt="2022-07-30T19:21:21.207" v="290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F204C1EA-7A96-6563-6C6A-191D4A295746}" dt="2022-07-30T19:21:06.379" v="278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1:21.207" v="290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 add ord replId addAnim modAnim">
        <pc:chgData name="João Henrique Silva Delfino" userId="S::joao.h@gec.inatel.br::f6ce0d2e-2863-45a3-833b-ad10784d7f8a" providerId="AD" clId="Web-{F204C1EA-7A96-6563-6C6A-191D4A295746}" dt="2022-07-30T19:25:48.101" v="466"/>
        <pc:sldMkLst>
          <pc:docMk/>
          <pc:sldMk cId="1975399290" sldId="261"/>
        </pc:sldMkLst>
        <pc:spChg chg="mod">
          <ac:chgData name="João Henrique Silva Delfino" userId="S::joao.h@gec.inatel.br::f6ce0d2e-2863-45a3-833b-ad10784d7f8a" providerId="AD" clId="Web-{F204C1EA-7A96-6563-6C6A-191D4A295746}" dt="2022-07-30T19:21:57.068" v="309" actId="20577"/>
          <ac:spMkLst>
            <pc:docMk/>
            <pc:sldMk cId="1975399290" sldId="261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5:41.523" v="464" actId="20577"/>
          <ac:spMkLst>
            <pc:docMk/>
            <pc:sldMk cId="1975399290" sldId="261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3:59.714" v="408"/>
          <ac:picMkLst>
            <pc:docMk/>
            <pc:sldMk cId="1975399290" sldId="261"/>
            <ac:picMk id="2" creationId="{CC9B62E5-805E-29DC-BC77-BE094FF15C5B}"/>
          </ac:picMkLst>
        </pc:picChg>
        <pc:picChg chg="add mod">
          <ac:chgData name="João Henrique Silva Delfino" userId="S::joao.h@gec.inatel.br::f6ce0d2e-2863-45a3-833b-ad10784d7f8a" providerId="AD" clId="Web-{F204C1EA-7A96-6563-6C6A-191D4A295746}" dt="2022-07-30T19:24:51.373" v="420" actId="1076"/>
          <ac:picMkLst>
            <pc:docMk/>
            <pc:sldMk cId="1975399290" sldId="261"/>
            <ac:picMk id="3" creationId="{F80714EF-A0B3-651F-F66E-E780C6D5F6B5}"/>
          </ac:picMkLst>
        </pc:picChg>
      </pc:sldChg>
      <pc:sldChg chg="delSp modSp add replId delAnim">
        <pc:chgData name="João Henrique Silva Delfino" userId="S::joao.h@gec.inatel.br::f6ce0d2e-2863-45a3-833b-ad10784d7f8a" providerId="AD" clId="Web-{F204C1EA-7A96-6563-6C6A-191D4A295746}" dt="2022-07-30T20:26:58.926" v="826" actId="20577"/>
        <pc:sldMkLst>
          <pc:docMk/>
          <pc:sldMk cId="2113612710" sldId="262"/>
        </pc:sldMkLst>
        <pc:spChg chg="mod">
          <ac:chgData name="João Henrique Silva Delfino" userId="S::joao.h@gec.inatel.br::f6ce0d2e-2863-45a3-833b-ad10784d7f8a" providerId="AD" clId="Web-{F204C1EA-7A96-6563-6C6A-191D4A295746}" dt="2022-07-30T19:26:06.087" v="472" actId="20577"/>
          <ac:spMkLst>
            <pc:docMk/>
            <pc:sldMk cId="2113612710" sldId="262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20:26:58.926" v="826" actId="20577"/>
          <ac:spMkLst>
            <pc:docMk/>
            <pc:sldMk cId="2113612710" sldId="262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9:14.094" v="612"/>
          <ac:picMkLst>
            <pc:docMk/>
            <pc:sldMk cId="2113612710" sldId="262"/>
            <ac:picMk id="3" creationId="{F80714EF-A0B3-651F-F66E-E780C6D5F6B5}"/>
          </ac:picMkLst>
        </pc:picChg>
      </pc:sldChg>
    </pc:docChg>
  </pc:docChgLst>
  <pc:docChgLst>
    <pc:chgData name="João Henrique Silva Delfino" userId="S::joao.h@gec.inatel.br::f6ce0d2e-2863-45a3-833b-ad10784d7f8a" providerId="AD" clId="Web-{3E564950-879D-4CF7-B9EA-8F8F36F9D954}"/>
    <pc:docChg chg="addSld modSld addMainMaster delMainMaster">
      <pc:chgData name="João Henrique Silva Delfino" userId="S::joao.h@gec.inatel.br::f6ce0d2e-2863-45a3-833b-ad10784d7f8a" providerId="AD" clId="Web-{3E564950-879D-4CF7-B9EA-8F8F36F9D954}" dt="2022-07-30T17:03:43.719" v="182" actId="14100"/>
      <pc:docMkLst>
        <pc:docMk/>
      </pc:docMkLst>
      <pc:sldChg chg="addSp delSp modSp mod setBg modClrScheme delDesignElem chgLayout">
        <pc:chgData name="João Henrique Silva Delfino" userId="S::joao.h@gec.inatel.br::f6ce0d2e-2863-45a3-833b-ad10784d7f8a" providerId="AD" clId="Web-{3E564950-879D-4CF7-B9EA-8F8F36F9D954}" dt="2022-07-30T16:57:41.734" v="110" actId="20577"/>
        <pc:sldMkLst>
          <pc:docMk/>
          <pc:sldMk cId="109857222" sldId="256"/>
        </pc:sldMkLst>
        <pc:spChg chg="mod ord">
          <ac:chgData name="João Henrique Silva Delfino" userId="S::joao.h@gec.inatel.br::f6ce0d2e-2863-45a3-833b-ad10784d7f8a" providerId="AD" clId="Web-{3E564950-879D-4CF7-B9EA-8F8F36F9D954}" dt="2022-07-30T16:51:26.786" v="99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oão Henrique Silva Delfino" userId="S::joao.h@gec.inatel.br::f6ce0d2e-2863-45a3-833b-ad10784d7f8a" providerId="AD" clId="Web-{3E564950-879D-4CF7-B9EA-8F8F36F9D954}" dt="2022-07-30T16:51:32.489" v="100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27.328" v="108" actId="20577"/>
          <ac:spMkLst>
            <pc:docMk/>
            <pc:sldMk cId="109857222" sldId="256"/>
            <ac:spMk id="6" creationId="{5031EE83-E0F6-3DDF-F8A0-3EDC44777A02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11:31.194" v="39"/>
          <ac:spMkLst>
            <pc:docMk/>
            <pc:sldMk cId="109857222" sldId="256"/>
            <ac:spMk id="7" creationId="{C7403153-F27A-5B47-150A-B10C96715315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8" creationId="{E20BB609-EF92-42DB-836C-0699A590B5CF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41.734" v="110" actId="20577"/>
          <ac:spMkLst>
            <pc:docMk/>
            <pc:sldMk cId="109857222" sldId="256"/>
            <ac:spMk id="9" creationId="{6C41CE76-29E5-392F-77D0-4411DC9A55EF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10" creationId="{B2C335F7-F61C-4EB4-80F2-4B1438FE66BB}"/>
          </ac:spMkLst>
        </pc:spChg>
        <pc:picChg chg="add mod">
          <ac:chgData name="João Henrique Silva Delfino" userId="S::joao.h@gec.inatel.br::f6ce0d2e-2863-45a3-833b-ad10784d7f8a" providerId="AD" clId="Web-{3E564950-879D-4CF7-B9EA-8F8F36F9D954}" dt="2022-07-30T16:18:21.258" v="97" actId="14100"/>
          <ac:picMkLst>
            <pc:docMk/>
            <pc:sldMk cId="109857222" sldId="256"/>
            <ac:picMk id="4" creationId="{B683F7D7-3034-1DFB-5425-320C7FB3EEF0}"/>
          </ac:picMkLst>
        </pc:picChg>
        <pc:picChg chg="add mod">
          <ac:chgData name="João Henrique Silva Delfino" userId="S::joao.h@gec.inatel.br::f6ce0d2e-2863-45a3-833b-ad10784d7f8a" providerId="AD" clId="Web-{3E564950-879D-4CF7-B9EA-8F8F36F9D954}" dt="2022-07-30T16:18:24.930" v="98" actId="14100"/>
          <ac:picMkLst>
            <pc:docMk/>
            <pc:sldMk cId="109857222" sldId="256"/>
            <ac:picMk id="5" creationId="{28988AD0-31B7-50C4-4B49-AA71DEC69F3E}"/>
          </ac:picMkLst>
        </pc:picChg>
      </pc:sldChg>
      <pc:sldChg chg="addSp delSp modSp add replId">
        <pc:chgData name="João Henrique Silva Delfino" userId="S::joao.h@gec.inatel.br::f6ce0d2e-2863-45a3-833b-ad10784d7f8a" providerId="AD" clId="Web-{3E564950-879D-4CF7-B9EA-8F8F36F9D954}" dt="2022-07-30T17:03:43.719" v="182" actId="14100"/>
        <pc:sldMkLst>
          <pc:docMk/>
          <pc:sldMk cId="3391167486" sldId="257"/>
        </pc:sldMkLst>
        <pc:spChg chg="del">
          <ac:chgData name="João Henrique Silva Delfino" userId="S::joao.h@gec.inatel.br::f6ce0d2e-2863-45a3-833b-ad10784d7f8a" providerId="AD" clId="Web-{3E564950-879D-4CF7-B9EA-8F8F36F9D954}" dt="2022-07-30T16:57:02.421" v="103"/>
          <ac:spMkLst>
            <pc:docMk/>
            <pc:sldMk cId="3391167486" sldId="257"/>
            <ac:spMk id="2" creationId="{00000000-0000-0000-0000-000000000000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1.233" v="102"/>
          <ac:spMkLst>
            <pc:docMk/>
            <pc:sldMk cId="3391167486" sldId="257"/>
            <ac:spMk id="3" creationId="{00000000-0000-0000-0000-000000000000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6.827" v="105"/>
          <ac:spMkLst>
            <pc:docMk/>
            <pc:sldMk cId="3391167486" sldId="257"/>
            <ac:spMk id="8" creationId="{4096CE40-BF42-2D9F-5D55-20175BCDDF7C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8.405" v="106"/>
          <ac:spMkLst>
            <pc:docMk/>
            <pc:sldMk cId="3391167486" sldId="257"/>
            <ac:spMk id="9" creationId="{6C41CE76-29E5-392F-77D0-4411DC9A55EF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5.577" v="104"/>
          <ac:spMkLst>
            <pc:docMk/>
            <pc:sldMk cId="3391167486" sldId="257"/>
            <ac:spMk id="11" creationId="{88258A39-0177-37FD-78A8-DEEEAACE33C7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1:03.224" v="144" actId="14100"/>
          <ac:spMkLst>
            <pc:docMk/>
            <pc:sldMk cId="3391167486" sldId="257"/>
            <ac:spMk id="12" creationId="{2F80F6A0-C019-38AC-F411-F00D736D6EC5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3:43.719" v="182" actId="14100"/>
          <ac:spMkLst>
            <pc:docMk/>
            <pc:sldMk cId="3391167486" sldId="257"/>
            <ac:spMk id="13" creationId="{B50912CE-08DF-6520-91AA-0666CA5B67EE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59:54.738" v="130"/>
          <ac:spMkLst>
            <pc:docMk/>
            <pc:sldMk cId="3391167486" sldId="257"/>
            <ac:spMk id="14" creationId="{1D8D70D5-AB70-C951-0751-419392404A15}"/>
          </ac:spMkLst>
        </pc:spChg>
      </pc:sldChg>
      <pc:sldMasterChg chg="del delSldLayout">
        <pc:chgData name="João Henrique Silva Delfino" userId="S::joao.h@gec.inatel.br::f6ce0d2e-2863-45a3-833b-ad10784d7f8a" providerId="AD" clId="Web-{3E564950-879D-4CF7-B9EA-8F8F36F9D954}" dt="2022-07-30T16:08:23.517" v="0"/>
        <pc:sldMasterMkLst>
          <pc:docMk/>
          <pc:sldMasterMk cId="2460954070" sldId="2147483660"/>
        </pc:sldMasterMkLst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oão Henrique Silva Delfino" userId="S::joao.h@gec.inatel.br::f6ce0d2e-2863-45a3-833b-ad10784d7f8a" providerId="AD" clId="Web-{3E564950-879D-4CF7-B9EA-8F8F36F9D954}" dt="2022-07-30T16:08:51.768" v="1"/>
        <pc:sldMasterMkLst>
          <pc:docMk/>
          <pc:sldMasterMk cId="3905801045" sldId="2147483711"/>
        </pc:sldMasterMkLst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171068675" sldId="2147483700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885081466" sldId="2147483701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147018598" sldId="2147483702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459416017" sldId="2147483703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299855569" sldId="2147483704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703789217" sldId="2147483705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53803674" sldId="2147483706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639889211" sldId="2147483707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98717106" sldId="2147483708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942733544" sldId="2147483709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74808985" sldId="2147483710"/>
          </pc:sldLayoutMkLst>
        </pc:sldLayoutChg>
      </pc:sldMasterChg>
      <pc:sldMasterChg chg="add del addSldLayout del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750137960" sldId="2147483712"/>
        </pc:sldMasterMkLst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516571618" sldId="2147483713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410571575" sldId="2147483714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014617899" sldId="2147483715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1834492676" sldId="2147483716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15089006" sldId="2147483717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717337731" sldId="2147483718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3115959" sldId="2147483719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605048393" sldId="2147483720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549399556" sldId="2147483721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16284342" sldId="2147483722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513174707" sldId="2147483723"/>
          </pc:sldLayoutMkLst>
        </pc:sldLayoutChg>
      </pc:sldMasterChg>
      <pc:sldMasterChg chg="add add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829305479" sldId="2147483724"/>
        </pc:sldMasterMkLst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843070189" sldId="2147483725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235519827" sldId="2147483726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920242478" sldId="2147483727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145057350" sldId="2147483728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447367349" sldId="2147483729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701183525" sldId="2147483730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04610322" sldId="2147483731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27530319" sldId="2147483732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90726296" sldId="2147483733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863823856" sldId="2147483734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3322456" sldId="2147483735"/>
          </pc:sldLayoutMkLst>
        </pc:sldLayoutChg>
      </pc:sldMasterChg>
    </pc:docChg>
  </pc:docChgLst>
  <pc:docChgLst>
    <pc:chgData name="João Henrique Silva Delfino" userId="S::joao.h@gec.inatel.br::f6ce0d2e-2863-45a3-833b-ad10784d7f8a" providerId="AD" clId="Web-{8E7EC94F-22AE-786F-E35C-4C3C424096C4}"/>
    <pc:docChg chg="addSld delSld modSld sldOrd">
      <pc:chgData name="João Henrique Silva Delfino" userId="S::joao.h@gec.inatel.br::f6ce0d2e-2863-45a3-833b-ad10784d7f8a" providerId="AD" clId="Web-{8E7EC94F-22AE-786F-E35C-4C3C424096C4}" dt="2022-08-27T22:38:00.041" v="578" actId="1076"/>
      <pc:docMkLst>
        <pc:docMk/>
      </pc:docMkLst>
      <pc:sldChg chg="modSp">
        <pc:chgData name="João Henrique Silva Delfino" userId="S::joao.h@gec.inatel.br::f6ce0d2e-2863-45a3-833b-ad10784d7f8a" providerId="AD" clId="Web-{8E7EC94F-22AE-786F-E35C-4C3C424096C4}" dt="2022-08-27T21:45:56.456" v="5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8E7EC94F-22AE-786F-E35C-4C3C424096C4}" dt="2022-08-27T21:45:56.456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João Henrique Silva Delfino" userId="S::joao.h@gec.inatel.br::f6ce0d2e-2863-45a3-833b-ad10784d7f8a" providerId="AD" clId="Web-{8E7EC94F-22AE-786F-E35C-4C3C424096C4}" dt="2022-08-27T21:46:07.300" v="6"/>
        <pc:sldMkLst>
          <pc:docMk/>
          <pc:sldMk cId="3391167486" sldId="257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6:17.597" v="7"/>
        <pc:sldMkLst>
          <pc:docMk/>
          <pc:sldMk cId="1975399290" sldId="261"/>
        </pc:sldMkLst>
      </pc:sldChg>
      <pc:sldChg chg="addSp delSp modSp">
        <pc:chgData name="João Henrique Silva Delfino" userId="S::joao.h@gec.inatel.br::f6ce0d2e-2863-45a3-833b-ad10784d7f8a" providerId="AD" clId="Web-{8E7EC94F-22AE-786F-E35C-4C3C424096C4}" dt="2022-08-27T22:37:07.618" v="572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8E7EC94F-22AE-786F-E35C-4C3C424096C4}" dt="2022-08-27T22:30:05.421" v="537" actId="1076"/>
          <ac:spMkLst>
            <pc:docMk/>
            <pc:sldMk cId="894781297" sldId="263"/>
            <ac:spMk id="12" creationId="{2F80F6A0-C019-38AC-F411-F00D736D6EC5}"/>
          </ac:spMkLst>
        </pc:spChg>
        <pc:spChg chg="del mod">
          <ac:chgData name="João Henrique Silva Delfino" userId="S::joao.h@gec.inatel.br::f6ce0d2e-2863-45a3-833b-ad10784d7f8a" providerId="AD" clId="Web-{8E7EC94F-22AE-786F-E35C-4C3C424096C4}" dt="2022-08-27T22:30:08.640" v="538"/>
          <ac:spMkLst>
            <pc:docMk/>
            <pc:sldMk cId="894781297" sldId="263"/>
            <ac:spMk id="13" creationId="{B50912CE-08DF-6520-91AA-0666CA5B67EE}"/>
          </ac:spMkLst>
        </pc:spChg>
        <pc:picChg chg="add del mod">
          <ac:chgData name="João Henrique Silva Delfino" userId="S::joao.h@gec.inatel.br::f6ce0d2e-2863-45a3-833b-ad10784d7f8a" providerId="AD" clId="Web-{8E7EC94F-22AE-786F-E35C-4C3C424096C4}" dt="2022-08-27T22:30:10.749" v="539"/>
          <ac:picMkLst>
            <pc:docMk/>
            <pc:sldMk cId="894781297" sldId="263"/>
            <ac:picMk id="2" creationId="{F3174DBC-0DEF-3EFA-B37F-EAECD2B6A42F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1:47:40.974" v="21"/>
          <ac:picMkLst>
            <pc:docMk/>
            <pc:sldMk cId="894781297" sldId="263"/>
            <ac:picMk id="3" creationId="{45F36D93-073F-4A94-2D9F-E58E2AE033D8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0:38.562" v="543" actId="1076"/>
          <ac:picMkLst>
            <pc:docMk/>
            <pc:sldMk cId="894781297" sldId="263"/>
            <ac:picMk id="7" creationId="{CD1D93BA-4D58-10E7-425E-E25E4AE5B716}"/>
          </ac:picMkLst>
        </pc:picChg>
        <pc:picChg chg="add del mod">
          <ac:chgData name="João Henrique Silva Delfino" userId="S::joao.h@gec.inatel.br::f6ce0d2e-2863-45a3-833b-ad10784d7f8a" providerId="AD" clId="Web-{8E7EC94F-22AE-786F-E35C-4C3C424096C4}" dt="2022-08-27T22:31:18.110" v="546"/>
          <ac:picMkLst>
            <pc:docMk/>
            <pc:sldMk cId="894781297" sldId="263"/>
            <ac:picMk id="8" creationId="{96DB28C1-C057-9674-26BA-7D56B93C7B43}"/>
          </ac:picMkLst>
        </pc:picChg>
        <pc:picChg chg="add del mod">
          <ac:chgData name="João Henrique Silva Delfino" userId="S::joao.h@gec.inatel.br::f6ce0d2e-2863-45a3-833b-ad10784d7f8a" providerId="AD" clId="Web-{8E7EC94F-22AE-786F-E35C-4C3C424096C4}" dt="2022-08-27T22:36:57.336" v="568"/>
          <ac:picMkLst>
            <pc:docMk/>
            <pc:sldMk cId="894781297" sldId="263"/>
            <ac:picMk id="9" creationId="{D3B0A88C-E0C9-1BFB-B03F-2E88A66BFC83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7:07.618" v="572" actId="1076"/>
          <ac:picMkLst>
            <pc:docMk/>
            <pc:sldMk cId="894781297" sldId="263"/>
            <ac:picMk id="10" creationId="{864AA9DB-60E2-E450-8DCE-3A244D1398B9}"/>
          </ac:picMkLst>
        </pc:picChg>
      </pc:sldChg>
      <pc:sldChg chg="del">
        <pc:chgData name="João Henrique Silva Delfino" userId="S::joao.h@gec.inatel.br::f6ce0d2e-2863-45a3-833b-ad10784d7f8a" providerId="AD" clId="Web-{8E7EC94F-22AE-786F-E35C-4C3C424096C4}" dt="2022-08-27T21:47:27.489" v="16"/>
        <pc:sldMkLst>
          <pc:docMk/>
          <pc:sldMk cId="3808356225" sldId="264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29.458" v="17"/>
        <pc:sldMkLst>
          <pc:docMk/>
          <pc:sldMk cId="62510279" sldId="265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3.069" v="19"/>
        <pc:sldMkLst>
          <pc:docMk/>
          <pc:sldMk cId="1331238865" sldId="266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1.364" v="18"/>
        <pc:sldMkLst>
          <pc:docMk/>
          <pc:sldMk cId="964344790" sldId="267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5.255" v="20"/>
        <pc:sldMkLst>
          <pc:docMk/>
          <pc:sldMk cId="283627234" sldId="268"/>
        </pc:sldMkLst>
      </pc:sldChg>
      <pc:sldChg chg="modSp ord">
        <pc:chgData name="João Henrique Silva Delfino" userId="S::joao.h@gec.inatel.br::f6ce0d2e-2863-45a3-833b-ad10784d7f8a" providerId="AD" clId="Web-{8E7EC94F-22AE-786F-E35C-4C3C424096C4}" dt="2022-08-27T22:21:06.581" v="359" actId="1076"/>
        <pc:sldMkLst>
          <pc:docMk/>
          <pc:sldMk cId="34666021" sldId="269"/>
        </pc:sldMkLst>
        <pc:spChg chg="mod">
          <ac:chgData name="João Henrique Silva Delfino" userId="S::joao.h@gec.inatel.br::f6ce0d2e-2863-45a3-833b-ad10784d7f8a" providerId="AD" clId="Web-{8E7EC94F-22AE-786F-E35C-4C3C424096C4}" dt="2022-08-27T22:21:06.581" v="359" actId="1076"/>
          <ac:spMkLst>
            <pc:docMk/>
            <pc:sldMk cId="34666021" sldId="269"/>
            <ac:spMk id="3" creationId="{0AE439AC-C25A-57BE-FF20-56375B8F5FC8}"/>
          </ac:spMkLst>
        </pc:sp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00:52.660" v="255" actId="20577"/>
        <pc:sldMkLst>
          <pc:docMk/>
          <pc:sldMk cId="2207342898" sldId="270"/>
        </pc:sldMkLst>
        <pc:spChg chg="add mod">
          <ac:chgData name="João Henrique Silva Delfino" userId="S::joao.h@gec.inatel.br::f6ce0d2e-2863-45a3-833b-ad10784d7f8a" providerId="AD" clId="Web-{8E7EC94F-22AE-786F-E35C-4C3C424096C4}" dt="2022-08-27T22:00:52.660" v="255" actId="20577"/>
          <ac:spMkLst>
            <pc:docMk/>
            <pc:sldMk cId="2207342898" sldId="270"/>
            <ac:spMk id="7" creationId="{037AD2DA-F054-E1CE-7BB9-E35256EDCB12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1:55:24.631" v="118" actId="20577"/>
          <ac:spMkLst>
            <pc:docMk/>
            <pc:sldMk cId="2207342898" sldId="270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1:50:32.229" v="62"/>
          <ac:picMkLst>
            <pc:docMk/>
            <pc:sldMk cId="2207342898" sldId="270"/>
            <ac:picMk id="2" creationId="{F3174DBC-0DEF-3EFA-B37F-EAECD2B6A42F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1:54:08.954" v="91" actId="1076"/>
          <ac:picMkLst>
            <pc:docMk/>
            <pc:sldMk cId="2207342898" sldId="270"/>
            <ac:picMk id="3" creationId="{9B7B026B-F0BF-8C64-D4F5-D4D688AF14B3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06:00.476" v="269" actId="20577"/>
        <pc:sldMkLst>
          <pc:docMk/>
          <pc:sldMk cId="4271064601" sldId="271"/>
        </pc:sldMkLst>
        <pc:spChg chg="add mod">
          <ac:chgData name="João Henrique Silva Delfino" userId="S::joao.h@gec.inatel.br::f6ce0d2e-2863-45a3-833b-ad10784d7f8a" providerId="AD" clId="Web-{8E7EC94F-22AE-786F-E35C-4C3C424096C4}" dt="2022-08-27T22:00:30.597" v="248" actId="1076"/>
          <ac:spMkLst>
            <pc:docMk/>
            <pc:sldMk cId="4271064601" sldId="271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06:00.476" v="269" actId="20577"/>
          <ac:spMkLst>
            <pc:docMk/>
            <pc:sldMk cId="4271064601" sldId="271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1:58:52.814" v="180" actId="1076"/>
          <ac:picMkLst>
            <pc:docMk/>
            <pc:sldMk cId="4271064601" sldId="271"/>
            <ac:picMk id="2" creationId="{525FE9CE-F68C-85FB-CD1D-D5E0B9589CB9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1:52:19.967" v="80"/>
          <ac:picMkLst>
            <pc:docMk/>
            <pc:sldMk cId="4271064601" sldId="271"/>
            <ac:picMk id="3" creationId="{9B7B026B-F0BF-8C64-D4F5-D4D688AF14B3}"/>
          </ac:picMkLst>
        </pc:picChg>
      </pc:sldChg>
      <pc:sldChg chg="modSp add replId">
        <pc:chgData name="João Henrique Silva Delfino" userId="S::joao.h@gec.inatel.br::f6ce0d2e-2863-45a3-833b-ad10784d7f8a" providerId="AD" clId="Web-{8E7EC94F-22AE-786F-E35C-4C3C424096C4}" dt="2022-08-27T22:05:53.116" v="265" actId="20577"/>
        <pc:sldMkLst>
          <pc:docMk/>
          <pc:sldMk cId="265599138" sldId="272"/>
        </pc:sldMkLst>
        <pc:spChg chg="mod">
          <ac:chgData name="João Henrique Silva Delfino" userId="S::joao.h@gec.inatel.br::f6ce0d2e-2863-45a3-833b-ad10784d7f8a" providerId="AD" clId="Web-{8E7EC94F-22AE-786F-E35C-4C3C424096C4}" dt="2022-08-27T22:05:53.116" v="265" actId="20577"/>
          <ac:spMkLst>
            <pc:docMk/>
            <pc:sldMk cId="265599138" sldId="272"/>
            <ac:spMk id="13" creationId="{B50912CE-08DF-6520-91AA-0666CA5B67EE}"/>
          </ac:spMkLst>
        </pc:spChg>
        <pc:picChg chg="mod">
          <ac:chgData name="João Henrique Silva Delfino" userId="S::joao.h@gec.inatel.br::f6ce0d2e-2863-45a3-833b-ad10784d7f8a" providerId="AD" clId="Web-{8E7EC94F-22AE-786F-E35C-4C3C424096C4}" dt="2022-08-27T21:53:47.922" v="88" actId="1076"/>
          <ac:picMkLst>
            <pc:docMk/>
            <pc:sldMk cId="265599138" sldId="272"/>
            <ac:picMk id="2" creationId="{F3174DBC-0DEF-3EFA-B37F-EAECD2B6A42F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1:47.537" v="306" actId="20577"/>
        <pc:sldMkLst>
          <pc:docMk/>
          <pc:sldMk cId="2652328721" sldId="273"/>
        </pc:sldMkLst>
        <pc:spChg chg="mod">
          <ac:chgData name="João Henrique Silva Delfino" userId="S::joao.h@gec.inatel.br::f6ce0d2e-2863-45a3-833b-ad10784d7f8a" providerId="AD" clId="Web-{8E7EC94F-22AE-786F-E35C-4C3C424096C4}" dt="2022-08-27T22:11:47.537" v="306" actId="20577"/>
          <ac:spMkLst>
            <pc:docMk/>
            <pc:sldMk cId="2652328721" sldId="273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11:21.880" v="298" actId="20577"/>
          <ac:spMkLst>
            <pc:docMk/>
            <pc:sldMk cId="2652328721" sldId="273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06:27.992" v="274"/>
          <ac:picMkLst>
            <pc:docMk/>
            <pc:sldMk cId="2652328721" sldId="273"/>
            <ac:picMk id="2" creationId="{525FE9CE-F68C-85FB-CD1D-D5E0B9589CB9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09:35.279" v="286" actId="1076"/>
          <ac:picMkLst>
            <pc:docMk/>
            <pc:sldMk cId="2652328721" sldId="273"/>
            <ac:picMk id="3" creationId="{63C54E31-8224-2F50-E36A-14DA7EB2B848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1:25.599" v="299" actId="20577"/>
        <pc:sldMkLst>
          <pc:docMk/>
          <pc:sldMk cId="3861547627" sldId="274"/>
        </pc:sldMkLst>
        <pc:spChg chg="mod">
          <ac:chgData name="João Henrique Silva Delfino" userId="S::joao.h@gec.inatel.br::f6ce0d2e-2863-45a3-833b-ad10784d7f8a" providerId="AD" clId="Web-{8E7EC94F-22AE-786F-E35C-4C3C424096C4}" dt="2022-08-27T22:11:25.599" v="299" actId="20577"/>
          <ac:spMkLst>
            <pc:docMk/>
            <pc:sldMk cId="3861547627" sldId="274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06:32.226" v="275"/>
          <ac:picMkLst>
            <pc:docMk/>
            <pc:sldMk cId="3861547627" sldId="274"/>
            <ac:picMk id="2" creationId="{F3174DBC-0DEF-3EFA-B37F-EAECD2B6A42F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08:54.747" v="281" actId="1076"/>
          <ac:picMkLst>
            <pc:docMk/>
            <pc:sldMk cId="3861547627" sldId="274"/>
            <ac:picMk id="3" creationId="{333887AA-7E2E-23CC-BCA2-84EDCDB1E1DC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4:35.353" v="321" actId="1076"/>
        <pc:sldMkLst>
          <pc:docMk/>
          <pc:sldMk cId="562007695" sldId="275"/>
        </pc:sldMkLst>
        <pc:spChg chg="mod">
          <ac:chgData name="João Henrique Silva Delfino" userId="S::joao.h@gec.inatel.br::f6ce0d2e-2863-45a3-833b-ad10784d7f8a" providerId="AD" clId="Web-{8E7EC94F-22AE-786F-E35C-4C3C424096C4}" dt="2022-08-27T22:13:56.040" v="317" actId="20577"/>
          <ac:spMkLst>
            <pc:docMk/>
            <pc:sldMk cId="562007695" sldId="275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13:48.040" v="313" actId="20577"/>
          <ac:spMkLst>
            <pc:docMk/>
            <pc:sldMk cId="562007695" sldId="275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2:14:35.353" v="321" actId="1076"/>
          <ac:picMkLst>
            <pc:docMk/>
            <pc:sldMk cId="562007695" sldId="275"/>
            <ac:picMk id="2" creationId="{A2FBFD7C-8F0F-9007-900F-E351B1A30F1E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13:57.087" v="318"/>
          <ac:picMkLst>
            <pc:docMk/>
            <pc:sldMk cId="562007695" sldId="275"/>
            <ac:picMk id="3" creationId="{63C54E31-8224-2F50-E36A-14DA7EB2B848}"/>
          </ac:picMkLst>
        </pc:picChg>
      </pc:sldChg>
      <pc:sldChg chg="modSp add replId">
        <pc:chgData name="João Henrique Silva Delfino" userId="S::joao.h@gec.inatel.br::f6ce0d2e-2863-45a3-833b-ad10784d7f8a" providerId="AD" clId="Web-{8E7EC94F-22AE-786F-E35C-4C3C424096C4}" dt="2022-08-27T22:13:37.493" v="311" actId="20577"/>
        <pc:sldMkLst>
          <pc:docMk/>
          <pc:sldMk cId="2326494816" sldId="276"/>
        </pc:sldMkLst>
        <pc:spChg chg="mod">
          <ac:chgData name="João Henrique Silva Delfino" userId="S::joao.h@gec.inatel.br::f6ce0d2e-2863-45a3-833b-ad10784d7f8a" providerId="AD" clId="Web-{8E7EC94F-22AE-786F-E35C-4C3C424096C4}" dt="2022-08-27T22:13:37.493" v="311" actId="20577"/>
          <ac:spMkLst>
            <pc:docMk/>
            <pc:sldMk cId="2326494816" sldId="276"/>
            <ac:spMk id="13" creationId="{B50912CE-08DF-6520-91AA-0666CA5B67EE}"/>
          </ac:spMkLst>
        </pc:sp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29:00.466" v="521" actId="20577"/>
        <pc:sldMkLst>
          <pc:docMk/>
          <pc:sldMk cId="4066839061" sldId="277"/>
        </pc:sldMkLst>
        <pc:spChg chg="mod">
          <ac:chgData name="João Henrique Silva Delfino" userId="S::joao.h@gec.inatel.br::f6ce0d2e-2863-45a3-833b-ad10784d7f8a" providerId="AD" clId="Web-{8E7EC94F-22AE-786F-E35C-4C3C424096C4}" dt="2022-08-27T22:28:22.512" v="518" actId="20577"/>
          <ac:spMkLst>
            <pc:docMk/>
            <pc:sldMk cId="4066839061" sldId="277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3:29.459" v="373" actId="20577"/>
          <ac:spMkLst>
            <pc:docMk/>
            <pc:sldMk cId="4066839061" sldId="277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9:00.466" v="521" actId="20577"/>
          <ac:spMkLst>
            <pc:docMk/>
            <pc:sldMk cId="4066839061" sldId="277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22:51.614" v="363"/>
          <ac:picMkLst>
            <pc:docMk/>
            <pc:sldMk cId="4066839061" sldId="277"/>
            <ac:picMk id="2" creationId="{A2FBFD7C-8F0F-9007-900F-E351B1A30F1E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25:26.087" v="425" actId="1076"/>
          <ac:picMkLst>
            <pc:docMk/>
            <pc:sldMk cId="4066839061" sldId="277"/>
            <ac:picMk id="3" creationId="{344D56C0-0A1D-F90B-8B14-D763551A7C4C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28:58.138" v="520" actId="20577"/>
        <pc:sldMkLst>
          <pc:docMk/>
          <pc:sldMk cId="3652416831" sldId="278"/>
        </pc:sldMkLst>
        <pc:spChg chg="mod">
          <ac:chgData name="João Henrique Silva Delfino" userId="S::joao.h@gec.inatel.br::f6ce0d2e-2863-45a3-833b-ad10784d7f8a" providerId="AD" clId="Web-{8E7EC94F-22AE-786F-E35C-4C3C424096C4}" dt="2022-08-27T22:18:35.234" v="330" actId="20577"/>
          <ac:spMkLst>
            <pc:docMk/>
            <pc:sldMk cId="3652416831" sldId="278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8:58.138" v="520" actId="20577"/>
          <ac:spMkLst>
            <pc:docMk/>
            <pc:sldMk cId="3652416831" sldId="278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2:20:14.845" v="344" actId="1076"/>
          <ac:picMkLst>
            <pc:docMk/>
            <pc:sldMk cId="3652416831" sldId="278"/>
            <ac:picMk id="2" creationId="{F2A99648-33FF-B298-D58F-7876FA1A6D44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19:21.110" v="339"/>
          <ac:picMkLst>
            <pc:docMk/>
            <pc:sldMk cId="3652416831" sldId="278"/>
            <ac:picMk id="3" creationId="{333887AA-7E2E-23CC-BCA2-84EDCDB1E1DC}"/>
          </ac:picMkLst>
        </pc:picChg>
      </pc:sldChg>
      <pc:sldChg chg="add replId">
        <pc:chgData name="João Henrique Silva Delfino" userId="S::joao.h@gec.inatel.br::f6ce0d2e-2863-45a3-833b-ad10784d7f8a" providerId="AD" clId="Web-{8E7EC94F-22AE-786F-E35C-4C3C424096C4}" dt="2022-08-27T22:20:34.236" v="345"/>
        <pc:sldMkLst>
          <pc:docMk/>
          <pc:sldMk cId="269803605" sldId="279"/>
        </pc:sldMkLst>
      </pc:sldChg>
      <pc:sldChg chg="modSp add ord replId">
        <pc:chgData name="João Henrique Silva Delfino" userId="S::joao.h@gec.inatel.br::f6ce0d2e-2863-45a3-833b-ad10784d7f8a" providerId="AD" clId="Web-{8E7EC94F-22AE-786F-E35C-4C3C424096C4}" dt="2022-08-27T22:21:24.362" v="362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8E7EC94F-22AE-786F-E35C-4C3C424096C4}" dt="2022-08-27T22:21:24.362" v="362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add replId">
        <pc:chgData name="João Henrique Silva Delfino" userId="S::joao.h@gec.inatel.br::f6ce0d2e-2863-45a3-833b-ad10784d7f8a" providerId="AD" clId="Web-{8E7EC94F-22AE-786F-E35C-4C3C424096C4}" dt="2022-08-27T22:29:27.733" v="522"/>
        <pc:sldMkLst>
          <pc:docMk/>
          <pc:sldMk cId="4082894397" sldId="281"/>
        </pc:sldMkLst>
      </pc:sldChg>
      <pc:sldChg chg="addSp delSp modSp add ord replId">
        <pc:chgData name="João Henrique Silva Delfino" userId="S::joao.h@gec.inatel.br::f6ce0d2e-2863-45a3-833b-ad10784d7f8a" providerId="AD" clId="Web-{8E7EC94F-22AE-786F-E35C-4C3C424096C4}" dt="2022-08-27T22:38:00.041" v="578" actId="1076"/>
        <pc:sldMkLst>
          <pc:docMk/>
          <pc:sldMk cId="1914155194" sldId="282"/>
        </pc:sldMkLst>
        <pc:spChg chg="mod">
          <ac:chgData name="João Henrique Silva Delfino" userId="S::joao.h@gec.inatel.br::f6ce0d2e-2863-45a3-833b-ad10784d7f8a" providerId="AD" clId="Web-{8E7EC94F-22AE-786F-E35C-4C3C424096C4}" dt="2022-08-27T22:34:57.209" v="556" actId="20577"/>
          <ac:spMkLst>
            <pc:docMk/>
            <pc:sldMk cId="1914155194" sldId="282"/>
            <ac:spMk id="12" creationId="{2F80F6A0-C019-38AC-F411-F00D736D6EC5}"/>
          </ac:spMkLst>
        </pc:spChg>
        <pc:picChg chg="add del mod">
          <ac:chgData name="João Henrique Silva Delfino" userId="S::joao.h@gec.inatel.br::f6ce0d2e-2863-45a3-833b-ad10784d7f8a" providerId="AD" clId="Web-{8E7EC94F-22AE-786F-E35C-4C3C424096C4}" dt="2022-08-27T22:36:12.398" v="563"/>
          <ac:picMkLst>
            <pc:docMk/>
            <pc:sldMk cId="1914155194" sldId="282"/>
            <ac:picMk id="2" creationId="{3C7145D5-10E1-AF40-DBD3-A8C6E2835D33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6:19.914" v="567" actId="1076"/>
          <ac:picMkLst>
            <pc:docMk/>
            <pc:sldMk cId="1914155194" sldId="282"/>
            <ac:picMk id="3" creationId="{FB1CE337-E2D6-5EE0-6D4D-C3C295C228F1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37:24.649" v="573"/>
          <ac:picMkLst>
            <pc:docMk/>
            <pc:sldMk cId="1914155194" sldId="282"/>
            <ac:picMk id="7" creationId="{CD1D93BA-4D58-10E7-425E-E25E4AE5B716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8:00.041" v="578" actId="1076"/>
          <ac:picMkLst>
            <pc:docMk/>
            <pc:sldMk cId="1914155194" sldId="282"/>
            <ac:picMk id="8" creationId="{9F7B77AA-89C1-AF1B-4F01-A97BC0B4330B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35:26.303" v="557"/>
          <ac:picMkLst>
            <pc:docMk/>
            <pc:sldMk cId="1914155194" sldId="282"/>
            <ac:picMk id="9" creationId="{D3B0A88C-E0C9-1BFB-B03F-2E88A66BFC83}"/>
          </ac:picMkLst>
        </pc:picChg>
      </pc:sldChg>
    </pc:docChg>
  </pc:docChgLst>
  <pc:docChgLst>
    <pc:chgData name="João Henrique Silva Delfino" userId="S::joao.h@gec.inatel.br::f6ce0d2e-2863-45a3-833b-ad10784d7f8a" providerId="AD" clId="Web-{FB46130B-F6E3-7403-B0DD-5E9F6A00C860}"/>
    <pc:docChg chg="addSld delSld modSld">
      <pc:chgData name="João Henrique Silva Delfino" userId="S::joao.h@gec.inatel.br::f6ce0d2e-2863-45a3-833b-ad10784d7f8a" providerId="AD" clId="Web-{FB46130B-F6E3-7403-B0DD-5E9F6A00C860}" dt="2022-08-21T23:04:48.069" v="192" actId="1076"/>
      <pc:docMkLst>
        <pc:docMk/>
      </pc:docMkLst>
      <pc:sldChg chg="addSp delSp modSp delAnim">
        <pc:chgData name="João Henrique Silva Delfino" userId="S::joao.h@gec.inatel.br::f6ce0d2e-2863-45a3-833b-ad10784d7f8a" providerId="AD" clId="Web-{FB46130B-F6E3-7403-B0DD-5E9F6A00C860}" dt="2022-08-21T23:04:48.069" v="192" actId="1076"/>
        <pc:sldMkLst>
          <pc:docMk/>
          <pc:sldMk cId="1975399290" sldId="261"/>
        </pc:sldMkLst>
        <pc:picChg chg="add mod">
          <ac:chgData name="João Henrique Silva Delfino" userId="S::joao.h@gec.inatel.br::f6ce0d2e-2863-45a3-833b-ad10784d7f8a" providerId="AD" clId="Web-{FB46130B-F6E3-7403-B0DD-5E9F6A00C860}" dt="2022-08-21T23:04:48.069" v="192" actId="1076"/>
          <ac:picMkLst>
            <pc:docMk/>
            <pc:sldMk cId="1975399290" sldId="261"/>
            <ac:picMk id="2" creationId="{1602B13D-FA61-FC6A-C094-C66B92363C41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3:04:38.678" v="188"/>
          <ac:picMkLst>
            <pc:docMk/>
            <pc:sldMk cId="1975399290" sldId="261"/>
            <ac:picMk id="3" creationId="{F80714EF-A0B3-651F-F66E-E780C6D5F6B5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5:07.790" v="121" actId="20577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FB46130B-F6E3-7403-B0DD-5E9F6A00C860}" dt="2022-08-21T22:39:51.876" v="84" actId="1076"/>
          <ac:spMkLst>
            <pc:docMk/>
            <pc:sldMk cId="894781297" sldId="263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5:07.790" v="121" actId="20577"/>
          <ac:spMkLst>
            <pc:docMk/>
            <pc:sldMk cId="894781297" sldId="263"/>
            <ac:spMk id="13" creationId="{B50912CE-08DF-6520-91AA-0666CA5B67EE}"/>
          </ac:spMkLst>
        </pc:spChg>
        <pc:picChg chg="add del mod">
          <ac:chgData name="João Henrique Silva Delfino" userId="S::joao.h@gec.inatel.br::f6ce0d2e-2863-45a3-833b-ad10784d7f8a" providerId="AD" clId="Web-{FB46130B-F6E3-7403-B0DD-5E9F6A00C860}" dt="2022-08-21T22:36:48.138" v="67"/>
          <ac:picMkLst>
            <pc:docMk/>
            <pc:sldMk cId="894781297" sldId="263"/>
            <ac:picMk id="2" creationId="{8E071F9B-E03B-BD25-3FB5-C23E16C33851}"/>
          </ac:picMkLst>
        </pc:picChg>
        <pc:picChg chg="add mod">
          <ac:chgData name="João Henrique Silva Delfino" userId="S::joao.h@gec.inatel.br::f6ce0d2e-2863-45a3-833b-ad10784d7f8a" providerId="AD" clId="Web-{FB46130B-F6E3-7403-B0DD-5E9F6A00C860}" dt="2022-08-21T22:39:25.001" v="81" actId="1076"/>
          <ac:picMkLst>
            <pc:docMk/>
            <pc:sldMk cId="894781297" sldId="263"/>
            <ac:picMk id="3" creationId="{45F36D93-073F-4A94-2D9F-E58E2AE033D8}"/>
          </ac:picMkLst>
        </pc:picChg>
      </pc:sldChg>
      <pc:sldChg chg="new del">
        <pc:chgData name="João Henrique Silva Delfino" userId="S::joao.h@gec.inatel.br::f6ce0d2e-2863-45a3-833b-ad10784d7f8a" providerId="AD" clId="Web-{FB46130B-F6E3-7403-B0DD-5E9F6A00C860}" dt="2022-08-21T22:33:50.509" v="1"/>
        <pc:sldMkLst>
          <pc:docMk/>
          <pc:sldMk cId="1540035617" sldId="263"/>
        </pc:sldMkLst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5:02.305" v="119" actId="20577"/>
        <pc:sldMkLst>
          <pc:docMk/>
          <pc:sldMk cId="3808356225" sldId="264"/>
        </pc:sldMkLst>
        <pc:spChg chg="mod">
          <ac:chgData name="João Henrique Silva Delfino" userId="S::joao.h@gec.inatel.br::f6ce0d2e-2863-45a3-833b-ad10784d7f8a" providerId="AD" clId="Web-{FB46130B-F6E3-7403-B0DD-5E9F6A00C860}" dt="2022-08-21T22:39:35.345" v="83" actId="1076"/>
          <ac:spMkLst>
            <pc:docMk/>
            <pc:sldMk cId="3808356225" sldId="264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5:02.305" v="119" actId="20577"/>
          <ac:spMkLst>
            <pc:docMk/>
            <pc:sldMk cId="3808356225" sldId="264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B46130B-F6E3-7403-B0DD-5E9F6A00C860}" dt="2022-08-21T22:40:02.892" v="86" actId="1076"/>
          <ac:picMkLst>
            <pc:docMk/>
            <pc:sldMk cId="3808356225" sldId="264"/>
            <ac:picMk id="2" creationId="{D9D21B4A-C9BA-E6DB-A539-14E38FA615CC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38:33.187" v="73"/>
          <ac:picMkLst>
            <pc:docMk/>
            <pc:sldMk cId="3808356225" sldId="264"/>
            <ac:picMk id="3" creationId="{45F36D93-073F-4A94-2D9F-E58E2AE033D8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6:56.073" v="129" actId="1076"/>
        <pc:sldMkLst>
          <pc:docMk/>
          <pc:sldMk cId="62510279" sldId="265"/>
        </pc:sldMkLst>
        <pc:spChg chg="mod">
          <ac:chgData name="João Henrique Silva Delfino" userId="S::joao.h@gec.inatel.br::f6ce0d2e-2863-45a3-833b-ad10784d7f8a" providerId="AD" clId="Web-{FB46130B-F6E3-7403-B0DD-5E9F6A00C860}" dt="2022-08-21T22:43:40.928" v="103" actId="1076"/>
          <ac:spMkLst>
            <pc:docMk/>
            <pc:sldMk cId="62510279" sldId="265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4:56.946" v="117" actId="20577"/>
          <ac:spMkLst>
            <pc:docMk/>
            <pc:sldMk cId="62510279" sldId="265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B46130B-F6E3-7403-B0DD-5E9F6A00C860}" dt="2022-08-21T22:45:10.243" v="122"/>
          <ac:picMkLst>
            <pc:docMk/>
            <pc:sldMk cId="62510279" sldId="265"/>
            <ac:picMk id="2" creationId="{D9D21B4A-C9BA-E6DB-A539-14E38FA615CC}"/>
          </ac:picMkLst>
        </pc:picChg>
        <pc:picChg chg="add mod">
          <ac:chgData name="João Henrique Silva Delfino" userId="S::joao.h@gec.inatel.br::f6ce0d2e-2863-45a3-833b-ad10784d7f8a" providerId="AD" clId="Web-{FB46130B-F6E3-7403-B0DD-5E9F6A00C860}" dt="2022-08-21T22:46:56.073" v="129" actId="1076"/>
          <ac:picMkLst>
            <pc:docMk/>
            <pc:sldMk cId="62510279" sldId="265"/>
            <ac:picMk id="3" creationId="{0705BA92-09E4-BBA2-4FF3-39030A7BC049}"/>
          </ac:picMkLst>
        </pc:picChg>
      </pc:sldChg>
      <pc:sldChg chg="modSp add replId">
        <pc:chgData name="João Henrique Silva Delfino" userId="S::joao.h@gec.inatel.br::f6ce0d2e-2863-45a3-833b-ad10784d7f8a" providerId="AD" clId="Web-{FB46130B-F6E3-7403-B0DD-5E9F6A00C860}" dt="2022-08-21T22:47:26.949" v="134" actId="20577"/>
        <pc:sldMkLst>
          <pc:docMk/>
          <pc:sldMk cId="1331238865" sldId="266"/>
        </pc:sldMkLst>
        <pc:spChg chg="mod">
          <ac:chgData name="João Henrique Silva Delfino" userId="S::joao.h@gec.inatel.br::f6ce0d2e-2863-45a3-833b-ad10784d7f8a" providerId="AD" clId="Web-{FB46130B-F6E3-7403-B0DD-5E9F6A00C860}" dt="2022-08-21T22:47:26.949" v="134" actId="20577"/>
          <ac:spMkLst>
            <pc:docMk/>
            <pc:sldMk cId="1331238865" sldId="266"/>
            <ac:spMk id="13" creationId="{B50912CE-08DF-6520-91AA-0666CA5B67EE}"/>
          </ac:spMkLst>
        </pc:sp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8:38.544" v="147" actId="14100"/>
        <pc:sldMkLst>
          <pc:docMk/>
          <pc:sldMk cId="964344790" sldId="267"/>
        </pc:sldMkLst>
        <pc:picChg chg="add mod">
          <ac:chgData name="João Henrique Silva Delfino" userId="S::joao.h@gec.inatel.br::f6ce0d2e-2863-45a3-833b-ad10784d7f8a" providerId="AD" clId="Web-{FB46130B-F6E3-7403-B0DD-5E9F6A00C860}" dt="2022-08-21T22:48:38.544" v="147" actId="14100"/>
          <ac:picMkLst>
            <pc:docMk/>
            <pc:sldMk cId="964344790" sldId="267"/>
            <ac:picMk id="2" creationId="{4E1E53EC-A338-2150-FADC-91FD89B8ABEC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47:38.746" v="136"/>
          <ac:picMkLst>
            <pc:docMk/>
            <pc:sldMk cId="964344790" sldId="267"/>
            <ac:picMk id="3" creationId="{0705BA92-09E4-BBA2-4FF3-39030A7BC049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51:23.922" v="154" actId="1076"/>
        <pc:sldMkLst>
          <pc:docMk/>
          <pc:sldMk cId="283627234" sldId="268"/>
        </pc:sldMkLst>
        <pc:picChg chg="add mod">
          <ac:chgData name="João Henrique Silva Delfino" userId="S::joao.h@gec.inatel.br::f6ce0d2e-2863-45a3-833b-ad10784d7f8a" providerId="AD" clId="Web-{FB46130B-F6E3-7403-B0DD-5E9F6A00C860}" dt="2022-08-21T22:51:23.922" v="154" actId="1076"/>
          <ac:picMkLst>
            <pc:docMk/>
            <pc:sldMk cId="283627234" sldId="268"/>
            <ac:picMk id="2" creationId="{EA2ABEC9-45AC-1095-A4DB-C6AA07751DCE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50:33.281" v="149"/>
          <ac:picMkLst>
            <pc:docMk/>
            <pc:sldMk cId="283627234" sldId="268"/>
            <ac:picMk id="3" creationId="{0705BA92-09E4-BBA2-4FF3-39030A7BC049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3:00:48.625" v="187" actId="1076"/>
        <pc:sldMkLst>
          <pc:docMk/>
          <pc:sldMk cId="34666021" sldId="269"/>
        </pc:sldMkLst>
        <pc:spChg chg="add mod">
          <ac:chgData name="João Henrique Silva Delfino" userId="S::joao.h@gec.inatel.br::f6ce0d2e-2863-45a3-833b-ad10784d7f8a" providerId="AD" clId="Web-{FB46130B-F6E3-7403-B0DD-5E9F6A00C860}" dt="2022-08-21T23:00:48.625" v="187" actId="1076"/>
          <ac:spMkLst>
            <pc:docMk/>
            <pc:sldMk cId="34666021" sldId="269"/>
            <ac:spMk id="3" creationId="{0AE439AC-C25A-57BE-FF20-56375B8F5FC8}"/>
          </ac:spMkLst>
        </pc:spChg>
        <pc:spChg chg="del">
          <ac:chgData name="João Henrique Silva Delfino" userId="S::joao.h@gec.inatel.br::f6ce0d2e-2863-45a3-833b-ad10784d7f8a" providerId="AD" clId="Web-{FB46130B-F6E3-7403-B0DD-5E9F6A00C860}" dt="2022-08-21T22:56:08.885" v="158"/>
          <ac:spMkLst>
            <pc:docMk/>
            <pc:sldMk cId="34666021" sldId="26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B46130B-F6E3-7403-B0DD-5E9F6A00C860}" dt="2022-08-21T22:56:06.291" v="157"/>
          <ac:spMkLst>
            <pc:docMk/>
            <pc:sldMk cId="34666021" sldId="26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B46130B-F6E3-7403-B0DD-5E9F6A00C860}" dt="2022-08-21T22:56:05.026" v="156"/>
          <ac:picMkLst>
            <pc:docMk/>
            <pc:sldMk cId="34666021" sldId="269"/>
            <ac:picMk id="2" creationId="{EA2ABEC9-45AC-1095-A4DB-C6AA07751DCE}"/>
          </ac:picMkLst>
        </pc:picChg>
      </pc:sldChg>
    </pc:docChg>
  </pc:docChgLst>
  <pc:docChgLst>
    <pc:chgData name="João Henrique Silva Delfino" userId="S::joao.h@gec.inatel.br::f6ce0d2e-2863-45a3-833b-ad10784d7f8a" providerId="AD" clId="Web-{9AB99707-C6B7-E68B-28FE-9A5FC25255ED}"/>
    <pc:docChg chg="modSld">
      <pc:chgData name="João Henrique Silva Delfino" userId="S::joao.h@gec.inatel.br::f6ce0d2e-2863-45a3-833b-ad10784d7f8a" providerId="AD" clId="Web-{9AB99707-C6B7-E68B-28FE-9A5FC25255ED}" dt="2022-08-01T12:32:39.363" v="0" actId="14100"/>
      <pc:docMkLst>
        <pc:docMk/>
      </pc:docMkLst>
      <pc:sldChg chg="modSp">
        <pc:chgData name="João Henrique Silva Delfino" userId="S::joao.h@gec.inatel.br::f6ce0d2e-2863-45a3-833b-ad10784d7f8a" providerId="AD" clId="Web-{9AB99707-C6B7-E68B-28FE-9A5FC25255ED}" dt="2022-08-01T12:32:39.363" v="0" actId="14100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9AB99707-C6B7-E68B-28FE-9A5FC25255ED}" dt="2022-08-01T12:32:39.363" v="0" actId="14100"/>
          <ac:spMkLst>
            <pc:docMk/>
            <pc:sldMk cId="109857222" sldId="256"/>
            <ac:spMk id="6" creationId="{5031EE83-E0F6-3DDF-F8A0-3EDC44777A02}"/>
          </ac:spMkLst>
        </pc:spChg>
      </pc:sldChg>
    </pc:docChg>
  </pc:docChgLst>
  <pc:docChgLst>
    <pc:chgData name="João Henrique Silva Delfino" userId="S::joao.h@gec.inatel.br::f6ce0d2e-2863-45a3-833b-ad10784d7f8a" providerId="AD" clId="Web-{9F1E6005-0579-F952-46A7-0B6B76B0ECDB}"/>
    <pc:docChg chg="addSld modSld sldOrd">
      <pc:chgData name="João Henrique Silva Delfino" userId="S::joao.h@gec.inatel.br::f6ce0d2e-2863-45a3-833b-ad10784d7f8a" providerId="AD" clId="Web-{9F1E6005-0579-F952-46A7-0B6B76B0ECDB}" dt="2022-09-12T01:06:57.297" v="117" actId="1076"/>
      <pc:docMkLst>
        <pc:docMk/>
      </pc:docMkLst>
      <pc:sldChg chg="modSp">
        <pc:chgData name="João Henrique Silva Delfino" userId="S::joao.h@gec.inatel.br::f6ce0d2e-2863-45a3-833b-ad10784d7f8a" providerId="AD" clId="Web-{9F1E6005-0579-F952-46A7-0B6B76B0ECDB}" dt="2022-09-12T00:59:43.312" v="11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9F1E6005-0579-F952-46A7-0B6B76B0ECDB}" dt="2022-09-12T00:59:43.312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9F1E6005-0579-F952-46A7-0B6B76B0ECDB}" dt="2022-09-12T01:00:07.360" v="27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9F1E6005-0579-F952-46A7-0B6B76B0ECDB}" dt="2022-09-12T00:59:57.156" v="17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9F1E6005-0579-F952-46A7-0B6B76B0ECDB}" dt="2022-09-12T01:00:07.360" v="27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">
        <pc:chgData name="João Henrique Silva Delfino" userId="S::joao.h@gec.inatel.br::f6ce0d2e-2863-45a3-833b-ad10784d7f8a" providerId="AD" clId="Web-{9F1E6005-0579-F952-46A7-0B6B76B0ECDB}" dt="2022-09-12T01:04:00.371" v="74" actId="20577"/>
        <pc:sldMkLst>
          <pc:docMk/>
          <pc:sldMk cId="894781297" sldId="263"/>
        </pc:sldMkLst>
        <pc:spChg chg="add mod">
          <ac:chgData name="João Henrique Silva Delfino" userId="S::joao.h@gec.inatel.br::f6ce0d2e-2863-45a3-833b-ad10784d7f8a" providerId="AD" clId="Web-{9F1E6005-0579-F952-46A7-0B6B76B0ECDB}" dt="2022-09-12T01:04:00.371" v="74" actId="20577"/>
          <ac:spMkLst>
            <pc:docMk/>
            <pc:sldMk cId="894781297" sldId="263"/>
            <ac:spMk id="7" creationId="{7583A96F-D1CD-1F07-B977-0B2EF1AD0FC3}"/>
          </ac:spMkLst>
        </pc:spChg>
        <pc:spChg chg="del">
          <ac:chgData name="João Henrique Silva Delfino" userId="S::joao.h@gec.inatel.br::f6ce0d2e-2863-45a3-833b-ad10784d7f8a" providerId="AD" clId="Web-{9F1E6005-0579-F952-46A7-0B6B76B0ECDB}" dt="2022-09-12T01:00:15.719" v="29"/>
          <ac:spMkLst>
            <pc:docMk/>
            <pc:sldMk cId="894781297" sldId="263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F1E6005-0579-F952-46A7-0B6B76B0ECDB}" dt="2022-09-12T01:00:11.626" v="28"/>
          <ac:picMkLst>
            <pc:docMk/>
            <pc:sldMk cId="894781297" sldId="263"/>
            <ac:picMk id="2" creationId="{76045681-C9FD-6D52-7907-49ECFAC04690}"/>
          </ac:picMkLst>
        </pc:picChg>
        <pc:picChg chg="add mod">
          <ac:chgData name="João Henrique Silva Delfino" userId="S::joao.h@gec.inatel.br::f6ce0d2e-2863-45a3-833b-ad10784d7f8a" providerId="AD" clId="Web-{9F1E6005-0579-F952-46A7-0B6B76B0ECDB}" dt="2022-09-12T01:03:05.823" v="58" actId="1076"/>
          <ac:picMkLst>
            <pc:docMk/>
            <pc:sldMk cId="894781297" sldId="263"/>
            <ac:picMk id="8" creationId="{F5CCE6DC-1032-730C-FA49-EDA89A0B9420}"/>
          </ac:picMkLst>
        </pc:picChg>
      </pc:sldChg>
      <pc:sldChg chg="modSp ord">
        <pc:chgData name="João Henrique Silva Delfino" userId="S::joao.h@gec.inatel.br::f6ce0d2e-2863-45a3-833b-ad10784d7f8a" providerId="AD" clId="Web-{9F1E6005-0579-F952-46A7-0B6B76B0ECDB}" dt="2022-09-12T01:06:57.297" v="117" actId="1076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9F1E6005-0579-F952-46A7-0B6B76B0ECDB}" dt="2022-09-12T01:06:57.297" v="117" actId="1076"/>
          <ac:spMkLst>
            <pc:docMk/>
            <pc:sldMk cId="4156029375" sldId="280"/>
            <ac:spMk id="3" creationId="{0AE439AC-C25A-57BE-FF20-56375B8F5FC8}"/>
          </ac:spMkLst>
        </pc:spChg>
      </pc:sldChg>
      <pc:sldChg chg="addSp delSp modSp add replId">
        <pc:chgData name="João Henrique Silva Delfino" userId="S::joao.h@gec.inatel.br::f6ce0d2e-2863-45a3-833b-ad10784d7f8a" providerId="AD" clId="Web-{9F1E6005-0579-F952-46A7-0B6B76B0ECDB}" dt="2022-09-12T01:06:10.796" v="99" actId="1076"/>
        <pc:sldMkLst>
          <pc:docMk/>
          <pc:sldMk cId="2251725149" sldId="284"/>
        </pc:sldMkLst>
        <pc:spChg chg="add mod">
          <ac:chgData name="João Henrique Silva Delfino" userId="S::joao.h@gec.inatel.br::f6ce0d2e-2863-45a3-833b-ad10784d7f8a" providerId="AD" clId="Web-{9F1E6005-0579-F952-46A7-0B6B76B0ECDB}" dt="2022-09-12T01:05:04.794" v="96" actId="14100"/>
          <ac:spMkLst>
            <pc:docMk/>
            <pc:sldMk cId="2251725149" sldId="284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9F1E6005-0579-F952-46A7-0B6B76B0ECDB}" dt="2022-09-12T01:04:15.106" v="84" actId="1076"/>
          <ac:spMkLst>
            <pc:docMk/>
            <pc:sldMk cId="2251725149" sldId="284"/>
            <ac:spMk id="7" creationId="{7583A96F-D1CD-1F07-B977-0B2EF1AD0FC3}"/>
          </ac:spMkLst>
        </pc:spChg>
        <pc:picChg chg="del">
          <ac:chgData name="João Henrique Silva Delfino" userId="S::joao.h@gec.inatel.br::f6ce0d2e-2863-45a3-833b-ad10784d7f8a" providerId="AD" clId="Web-{9F1E6005-0579-F952-46A7-0B6B76B0ECDB}" dt="2022-09-12T01:03:33.011" v="61"/>
          <ac:picMkLst>
            <pc:docMk/>
            <pc:sldMk cId="2251725149" sldId="284"/>
            <ac:picMk id="8" creationId="{F5CCE6DC-1032-730C-FA49-EDA89A0B9420}"/>
          </ac:picMkLst>
        </pc:picChg>
        <pc:picChg chg="add mod">
          <ac:chgData name="João Henrique Silva Delfino" userId="S::joao.h@gec.inatel.br::f6ce0d2e-2863-45a3-833b-ad10784d7f8a" providerId="AD" clId="Web-{9F1E6005-0579-F952-46A7-0B6B76B0ECDB}" dt="2022-09-12T01:06:10.796" v="99" actId="1076"/>
          <ac:picMkLst>
            <pc:docMk/>
            <pc:sldMk cId="2251725149" sldId="284"/>
            <ac:picMk id="9" creationId="{90F720CA-478E-FC56-D37D-ACD0A040C7EF}"/>
          </ac:picMkLst>
        </pc:picChg>
      </pc:sldChg>
    </pc:docChg>
  </pc:docChgLst>
  <pc:docChgLst>
    <pc:chgData name="João Henrique Silva Delfino" userId="S::joao.h@gec.inatel.br::f6ce0d2e-2863-45a3-833b-ad10784d7f8a" providerId="AD" clId="Web-{7E176C3E-CA08-CF6A-0151-17561C71D762}"/>
    <pc:docChg chg="addSld modSld">
      <pc:chgData name="João Henrique Silva Delfino" userId="S::joao.h@gec.inatel.br::f6ce0d2e-2863-45a3-833b-ad10784d7f8a" providerId="AD" clId="Web-{7E176C3E-CA08-CF6A-0151-17561C71D762}" dt="2022-09-26T22:05:14.200" v="82" actId="1076"/>
      <pc:docMkLst>
        <pc:docMk/>
      </pc:docMkLst>
      <pc:sldChg chg="modSp">
        <pc:chgData name="João Henrique Silva Delfino" userId="S::joao.h@gec.inatel.br::f6ce0d2e-2863-45a3-833b-ad10784d7f8a" providerId="AD" clId="Web-{7E176C3E-CA08-CF6A-0151-17561C71D762}" dt="2022-09-26T22:01:12.910" v="0" actId="20577"/>
        <pc:sldMkLst>
          <pc:docMk/>
          <pc:sldMk cId="3255273338" sldId="289"/>
        </pc:sldMkLst>
        <pc:spChg chg="mod">
          <ac:chgData name="João Henrique Silva Delfino" userId="S::joao.h@gec.inatel.br::f6ce0d2e-2863-45a3-833b-ad10784d7f8a" providerId="AD" clId="Web-{7E176C3E-CA08-CF6A-0151-17561C71D762}" dt="2022-09-26T22:01:12.910" v="0" actId="20577"/>
          <ac:spMkLst>
            <pc:docMk/>
            <pc:sldMk cId="3255273338" sldId="289"/>
            <ac:spMk id="8" creationId="{D70592A4-2713-2EA5-2790-FA438039FB5F}"/>
          </ac:spMkLst>
        </pc:spChg>
      </pc:sldChg>
      <pc:sldChg chg="addSp delSp modSp add replId">
        <pc:chgData name="João Henrique Silva Delfino" userId="S::joao.h@gec.inatel.br::f6ce0d2e-2863-45a3-833b-ad10784d7f8a" providerId="AD" clId="Web-{7E176C3E-CA08-CF6A-0151-17561C71D762}" dt="2022-09-26T22:05:14.200" v="82" actId="1076"/>
        <pc:sldMkLst>
          <pc:docMk/>
          <pc:sldMk cId="2191679158" sldId="291"/>
        </pc:sldMkLst>
        <pc:spChg chg="add mod">
          <ac:chgData name="João Henrique Silva Delfino" userId="S::joao.h@gec.inatel.br::f6ce0d2e-2863-45a3-833b-ad10784d7f8a" providerId="AD" clId="Web-{7E176C3E-CA08-CF6A-0151-17561C71D762}" dt="2022-09-26T22:05:14.200" v="82" actId="1076"/>
          <ac:spMkLst>
            <pc:docMk/>
            <pc:sldMk cId="2191679158" sldId="291"/>
            <ac:spMk id="3" creationId="{1204F58F-2094-9551-638C-635F110E180B}"/>
          </ac:spMkLst>
        </pc:spChg>
        <pc:spChg chg="add del mod">
          <ac:chgData name="João Henrique Silva Delfino" userId="S::joao.h@gec.inatel.br::f6ce0d2e-2863-45a3-833b-ad10784d7f8a" providerId="AD" clId="Web-{7E176C3E-CA08-CF6A-0151-17561C71D762}" dt="2022-09-26T22:03:29.180" v="44"/>
          <ac:spMkLst>
            <pc:docMk/>
            <pc:sldMk cId="2191679158" sldId="291"/>
            <ac:spMk id="7" creationId="{33A16FF7-FDBB-9A47-3E72-7402D243D315}"/>
          </ac:spMkLst>
        </pc:spChg>
        <pc:spChg chg="add mod">
          <ac:chgData name="João Henrique Silva Delfino" userId="S::joao.h@gec.inatel.br::f6ce0d2e-2863-45a3-833b-ad10784d7f8a" providerId="AD" clId="Web-{7E176C3E-CA08-CF6A-0151-17561C71D762}" dt="2022-09-26T22:04:30.042" v="68" actId="1076"/>
          <ac:spMkLst>
            <pc:docMk/>
            <pc:sldMk cId="2191679158" sldId="291"/>
            <ac:spMk id="9" creationId="{53918D94-1BCE-426F-45F1-5CCEBD410A45}"/>
          </ac:spMkLst>
        </pc:spChg>
        <pc:spChg chg="add mod">
          <ac:chgData name="João Henrique Silva Delfino" userId="S::joao.h@gec.inatel.br::f6ce0d2e-2863-45a3-833b-ad10784d7f8a" providerId="AD" clId="Web-{7E176C3E-CA08-CF6A-0151-17561C71D762}" dt="2022-09-26T22:05:01.996" v="80" actId="1076"/>
          <ac:spMkLst>
            <pc:docMk/>
            <pc:sldMk cId="2191679158" sldId="291"/>
            <ac:spMk id="10" creationId="{FF8DEDF7-481F-EC62-C037-1B75D0C7E4EF}"/>
          </ac:spMkLst>
        </pc:spChg>
        <pc:spChg chg="mod">
          <ac:chgData name="João Henrique Silva Delfino" userId="S::joao.h@gec.inatel.br::f6ce0d2e-2863-45a3-833b-ad10784d7f8a" providerId="AD" clId="Web-{7E176C3E-CA08-CF6A-0151-17561C71D762}" dt="2022-09-26T22:02:18.756" v="14" actId="20577"/>
          <ac:spMkLst>
            <pc:docMk/>
            <pc:sldMk cId="2191679158" sldId="291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7E176C3E-CA08-CF6A-0151-17561C71D762}" dt="2022-09-26T22:02:00.927" v="2"/>
          <ac:picMkLst>
            <pc:docMk/>
            <pc:sldMk cId="2191679158" sldId="291"/>
            <ac:picMk id="2" creationId="{31110D90-E120-0DE0-E798-A0FFDC3C6A13}"/>
          </ac:picMkLst>
        </pc:picChg>
        <pc:picChg chg="del">
          <ac:chgData name="João Henrique Silva Delfino" userId="S::joao.h@gec.inatel.br::f6ce0d2e-2863-45a3-833b-ad10784d7f8a" providerId="AD" clId="Web-{7E176C3E-CA08-CF6A-0151-17561C71D762}" dt="2022-09-26T22:02:05.209" v="3"/>
          <ac:picMkLst>
            <pc:docMk/>
            <pc:sldMk cId="2191679158" sldId="291"/>
            <ac:picMk id="8" creationId="{EB513E6A-C4F1-ECF4-B65E-D2F29ECABC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7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4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6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8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" y="2099842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 err="1">
                <a:latin typeface="Bahnschrift"/>
                <a:cs typeface="Calibri Light"/>
              </a:rPr>
              <a:t>Microcontroladores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3" y="3519167"/>
            <a:ext cx="12186330" cy="516331"/>
          </a:xfrm>
        </p:spPr>
        <p:txBody>
          <a:bodyPr anchor="t">
            <a:normAutofit/>
          </a:bodyPr>
          <a:lstStyle/>
          <a:p>
            <a:pPr algn="ctr"/>
            <a:r>
              <a:rPr lang="en-US" b="1" i="1" dirty="0">
                <a:latin typeface="Bahnschrift"/>
                <a:cs typeface="Calibri Light"/>
              </a:rPr>
              <a:t>TIMER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53356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sz="2100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E76-29E5-392F-77D0-4411DC9A55EF}"/>
              </a:ext>
            </a:extLst>
          </p:cNvPr>
          <p:cNvSpPr txBox="1"/>
          <p:nvPr/>
        </p:nvSpPr>
        <p:spPr>
          <a:xfrm>
            <a:off x="7271050" y="6422785"/>
            <a:ext cx="9309938" cy="42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Monitor: João Henrique Silva Delfino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F5A37-F5D0-8AA9-0E0C-7127F008F8A5}"/>
              </a:ext>
            </a:extLst>
          </p:cNvPr>
          <p:cNvSpPr txBox="1"/>
          <p:nvPr/>
        </p:nvSpPr>
        <p:spPr>
          <a:xfrm>
            <a:off x="2085579" y="2887836"/>
            <a:ext cx="7779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Registradores</a:t>
            </a:r>
            <a:r>
              <a:rPr lang="en-US" sz="4800" b="1" dirty="0">
                <a:solidFill>
                  <a:schemeClr val="bg1"/>
                </a:solidFill>
                <a:cs typeface="Calibri Light"/>
              </a:rPr>
              <a:t> – TIMER 0</a:t>
            </a:r>
            <a:endParaRPr lang="en-US" dirty="0" err="1">
              <a:solidFill>
                <a:schemeClr val="bg1"/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296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Timer/Counter Control Register (TCCR0A E TCCR0B)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Registrador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Controle;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Permite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clock +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prescaler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</a:p>
        </p:txBody>
      </p:sp>
      <p:pic>
        <p:nvPicPr>
          <p:cNvPr id="2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6ACB9B8-CD64-184D-9292-7CD5DDF77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8" y="2857640"/>
            <a:ext cx="11915954" cy="1703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DDACF2-F917-4814-009A-DC9B6424BDC0}"/>
              </a:ext>
            </a:extLst>
          </p:cNvPr>
          <p:cNvSpPr txBox="1"/>
          <p:nvPr/>
        </p:nvSpPr>
        <p:spPr>
          <a:xfrm>
            <a:off x="431319" y="4557621"/>
            <a:ext cx="1115683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bits CS00, CS01 e CS02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fazem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seleção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fonte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clock;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O bit WGM02, junto com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bits WGM00 e WGM01 (PRESENTES NO TCCR0A)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definem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o modo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operação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do TIMER;</a:t>
            </a:r>
          </a:p>
        </p:txBody>
      </p:sp>
    </p:spTree>
    <p:extLst>
      <p:ext uri="{BB962C8B-B14F-4D97-AF65-F5344CB8AC3E}">
        <p14:creationId xmlns:p14="http://schemas.microsoft.com/office/powerpoint/2010/main" val="87963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1BDDBC3-935A-1FF7-6CFB-AB2310127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8" y="993808"/>
            <a:ext cx="10348822" cy="48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5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CD58010D-E84C-2EAA-FCEE-1EE7D6493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34" y="2351293"/>
            <a:ext cx="9658710" cy="372254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F5F5E1C-A05A-B61C-C45C-CE35869A5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834" y="822773"/>
            <a:ext cx="9658709" cy="13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0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TC0 Interrupt Mask Register (TIMSK0)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Registrador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reponsável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habilitar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as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interrupções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DACF2-F917-4814-009A-DC9B6424BDC0}"/>
              </a:ext>
            </a:extLst>
          </p:cNvPr>
          <p:cNvSpPr txBox="1"/>
          <p:nvPr/>
        </p:nvSpPr>
        <p:spPr>
          <a:xfrm>
            <a:off x="431319" y="3939395"/>
            <a:ext cx="1115683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escrita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'1' no bit OCIE0B,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habilita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do TC0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igualdade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comparação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com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registrador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OCR0B;</a:t>
            </a:r>
            <a:endParaRPr lang="en-US" sz="2400" b="1" dirty="0">
              <a:solidFill>
                <a:schemeClr val="bg1"/>
              </a:solidFill>
              <a:cs typeface="Calibri Light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escrita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'1' no bit OCIE0A,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habilita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do TC0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igualdade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comparação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com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registrador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OCR0A;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escrita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'1' no bit TOIE0,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habilita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do TC0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OVERFLOW(255-&gt;0);</a:t>
            </a:r>
          </a:p>
        </p:txBody>
      </p:sp>
      <p:pic>
        <p:nvPicPr>
          <p:cNvPr id="3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E5A62D6-2940-81ED-788A-3BDB30FD3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9" y="2236484"/>
            <a:ext cx="11614029" cy="16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1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102685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Configuração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dos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registradores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trabalhar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com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comparação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0BAF1-4C5B-B1AB-0098-3295A38580A3}"/>
              </a:ext>
            </a:extLst>
          </p:cNvPr>
          <p:cNvSpPr txBox="1"/>
          <p:nvPr/>
        </p:nvSpPr>
        <p:spPr>
          <a:xfrm>
            <a:off x="517583" y="2501660"/>
            <a:ext cx="1115683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o modo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operação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do TIMER e o divisor do clock: TCCR0A e TCCR0B;</a:t>
            </a:r>
            <a:endParaRPr lang="en-US" sz="3200" b="1" dirty="0">
              <a:solidFill>
                <a:schemeClr val="bg1"/>
              </a:solidFill>
              <a:cs typeface="Calibri Light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o valor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máximo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contagem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: OCR0A;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Habilitar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comparador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desejado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: TIMSK0;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Habilitar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global do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microcontrolador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: sei();</a:t>
            </a:r>
          </a:p>
        </p:txBody>
      </p:sp>
    </p:spTree>
    <p:extLst>
      <p:ext uri="{BB962C8B-B14F-4D97-AF65-F5344CB8AC3E}">
        <p14:creationId xmlns:p14="http://schemas.microsoft.com/office/powerpoint/2010/main" val="1586938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102685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F10A6-58AA-9E2C-2CDE-EADC5AB177E0}"/>
              </a:ext>
            </a:extLst>
          </p:cNvPr>
          <p:cNvSpPr txBox="1"/>
          <p:nvPr/>
        </p:nvSpPr>
        <p:spPr>
          <a:xfrm>
            <a:off x="274320" y="1066800"/>
            <a:ext cx="6947425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Rotina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(ISR)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5FE90D4-F63D-6CA9-C16F-CAD7BA8F683B}"/>
              </a:ext>
            </a:extLst>
          </p:cNvPr>
          <p:cNvSpPr txBox="1"/>
          <p:nvPr/>
        </p:nvSpPr>
        <p:spPr>
          <a:xfrm>
            <a:off x="267418" y="2208362"/>
            <a:ext cx="4497238" cy="458587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Para o OVERFLOW: </a:t>
            </a:r>
            <a:endParaRPr lang="en-US"/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ISR(TIMER0_OVF_vect)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{ </a:t>
            </a:r>
            <a:endParaRPr lang="en-US" sz="2800" b="1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      //Faz algo </a:t>
            </a:r>
            <a:endParaRPr lang="en-US" sz="2800" b="1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sz="4000" b="1" dirty="0">
              <a:solidFill>
                <a:srgbClr val="FFFFFF"/>
              </a:solidFill>
              <a:cs typeface="Calibri Light"/>
            </a:endParaRPr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} </a:t>
            </a:r>
            <a:endParaRPr lang="en-US" sz="2800" b="1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sz="2800" b="1">
              <a:solidFill>
                <a:srgbClr val="FFFFFF"/>
              </a:solidFill>
              <a:latin typeface="Calibri"/>
            </a:endParaRPr>
          </a:p>
          <a:p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sz="2800" b="1">
              <a:solidFill>
                <a:srgbClr val="FFFFFF"/>
              </a:solidFill>
              <a:latin typeface="Calibri"/>
            </a:endParaRPr>
          </a:p>
          <a:p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43E20CEC-73E1-3823-32D8-3CF69C2142DE}"/>
              </a:ext>
            </a:extLst>
          </p:cNvPr>
          <p:cNvSpPr txBox="1"/>
          <p:nvPr/>
        </p:nvSpPr>
        <p:spPr>
          <a:xfrm>
            <a:off x="3847380" y="2208361"/>
            <a:ext cx="4497238" cy="458587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Para o CTC(A): </a:t>
            </a:r>
            <a:endParaRPr lang="en-US" dirty="0"/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ISR(TIMER0_COMPA_vect)</a:t>
            </a:r>
            <a:endParaRPr lang="en-US" sz="2800" b="1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{ </a:t>
            </a:r>
            <a:endParaRPr lang="en-US" sz="2800" b="1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      //Faz algo </a:t>
            </a:r>
            <a:endParaRPr lang="en-US" sz="2800" b="1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sz="4000" b="1" dirty="0">
              <a:solidFill>
                <a:srgbClr val="FFFFFF"/>
              </a:solidFill>
              <a:cs typeface="Calibri Light"/>
            </a:endParaRPr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} </a:t>
            </a:r>
            <a:endParaRPr lang="en-US" sz="2800" b="1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sz="2800" b="1">
              <a:solidFill>
                <a:srgbClr val="FFFFFF"/>
              </a:solidFill>
              <a:latin typeface="Calibri"/>
            </a:endParaRPr>
          </a:p>
          <a:p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sz="2800" b="1">
              <a:solidFill>
                <a:srgbClr val="FFFFFF"/>
              </a:solidFill>
              <a:latin typeface="Calibri"/>
            </a:endParaRPr>
          </a:p>
          <a:p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430278F9-0FC8-110A-4448-6EB2F4659E9D}"/>
              </a:ext>
            </a:extLst>
          </p:cNvPr>
          <p:cNvSpPr txBox="1"/>
          <p:nvPr/>
        </p:nvSpPr>
        <p:spPr>
          <a:xfrm>
            <a:off x="7944927" y="2208362"/>
            <a:ext cx="4497238" cy="458587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Para o CTC(B): </a:t>
            </a:r>
            <a:endParaRPr lang="en-US" dirty="0"/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ISR(TIMER0_COMPB_vect)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{ </a:t>
            </a:r>
            <a:endParaRPr lang="en-US" sz="2800" b="1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      //Faz algo </a:t>
            </a:r>
            <a:endParaRPr lang="en-US" sz="2800" b="1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sz="4000" b="1" dirty="0">
              <a:solidFill>
                <a:srgbClr val="FFFFFF"/>
              </a:solidFill>
              <a:cs typeface="Calibri Light"/>
            </a:endParaRPr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} </a:t>
            </a:r>
            <a:endParaRPr lang="en-US" sz="2800" b="1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sz="2800" b="1">
              <a:solidFill>
                <a:srgbClr val="FFFFFF"/>
              </a:solidFill>
              <a:latin typeface="Calibri"/>
            </a:endParaRPr>
          </a:p>
          <a:p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sz="2800" b="1">
              <a:solidFill>
                <a:srgbClr val="FFFFFF"/>
              </a:solidFill>
              <a:latin typeface="Calibri"/>
            </a:endParaRPr>
          </a:p>
          <a:p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857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4644749" y="3017232"/>
            <a:ext cx="26031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Obrigado</a:t>
            </a:r>
            <a:r>
              <a:rPr lang="en-US" sz="4200" b="1" dirty="0">
                <a:solidFill>
                  <a:schemeClr val="bg1"/>
                </a:solidFill>
                <a:cs typeface="Calibri Light"/>
              </a:rPr>
              <a:t>!</a:t>
            </a:r>
            <a:endParaRPr lang="en-US" sz="4200" b="1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80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" y="2099842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>
                <a:latin typeface="Bahnschrift"/>
                <a:cs typeface="Calibri Light"/>
              </a:rPr>
              <a:t>Timer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3" y="3519167"/>
            <a:ext cx="12186330" cy="516331"/>
          </a:xfrm>
        </p:spPr>
        <p:txBody>
          <a:bodyPr anchor="t">
            <a:normAutofit/>
          </a:bodyPr>
          <a:lstStyle/>
          <a:p>
            <a:pPr algn="ctr"/>
            <a:r>
              <a:rPr lang="en-US" b="1" i="1" dirty="0" err="1">
                <a:latin typeface="Bahnschrift"/>
                <a:cs typeface="Calibri Light"/>
              </a:rPr>
              <a:t>Contagem</a:t>
            </a:r>
            <a:r>
              <a:rPr lang="en-US" b="1" i="1" dirty="0">
                <a:latin typeface="Bahnschrift"/>
                <a:cs typeface="Calibri Light"/>
              </a:rPr>
              <a:t> de Tempo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sz="2100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E76-29E5-392F-77D0-4411DC9A55EF}"/>
              </a:ext>
            </a:extLst>
          </p:cNvPr>
          <p:cNvSpPr txBox="1"/>
          <p:nvPr/>
        </p:nvSpPr>
        <p:spPr>
          <a:xfrm>
            <a:off x="7271050" y="6422785"/>
            <a:ext cx="9309938" cy="42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Monitor: João Henrique Silva Delfino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44804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2215264" y="1038045"/>
            <a:ext cx="7651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Para que serve a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contagem</a:t>
            </a:r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 de tempo?</a:t>
            </a:r>
            <a:endParaRPr lang="en-US" sz="3200" dirty="0">
              <a:ea typeface="Calibri Light"/>
              <a:cs typeface="Calibri Ligh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5CCE6DC-1032-730C-FA49-EDA89A0B9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09" y="2143664"/>
            <a:ext cx="4166558" cy="41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3825529" y="894272"/>
            <a:ext cx="45464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Timer no ATmega328P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FF79F-1C68-8EF2-F6B0-E99BEAAB1020}"/>
              </a:ext>
            </a:extLst>
          </p:cNvPr>
          <p:cNvSpPr txBox="1"/>
          <p:nvPr/>
        </p:nvSpPr>
        <p:spPr>
          <a:xfrm>
            <a:off x="216810" y="1641893"/>
            <a:ext cx="1143316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O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microcontrolador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ATmega328P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possui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três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unidades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Timer/Contador;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TIMER 0: 8 bits;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800" b="1" dirty="0">
                <a:solidFill>
                  <a:schemeClr val="bg1"/>
                </a:solidFill>
                <a:latin typeface="Calibri Light"/>
                <a:ea typeface="Calibri Light"/>
                <a:cs typeface="Calibri Light" panose="020F0302020204030204"/>
              </a:rPr>
              <a:t>TIMER 1: 16 bits;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800" b="1" dirty="0">
                <a:solidFill>
                  <a:schemeClr val="bg1"/>
                </a:solidFill>
                <a:latin typeface="Calibri Light"/>
                <a:ea typeface="Calibri Light"/>
                <a:cs typeface="Calibri Light" panose="020F0302020204030204"/>
              </a:rPr>
              <a:t>TIMER 2: 8 bits;</a:t>
            </a:r>
          </a:p>
          <a:p>
            <a:pPr marL="342900" indent="-342900">
              <a:buFont typeface="Arial"/>
              <a:buChar char="•"/>
            </a:pPr>
            <a:endParaRPr lang="en-US" sz="2800" b="1" dirty="0">
              <a:solidFill>
                <a:schemeClr val="bg1"/>
              </a:solidFill>
              <a:latin typeface="Calibri Light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800" b="1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lvl="2"/>
            <a:endParaRPr lang="en-US" sz="2400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2" name="Picture 7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A28FE5B1-46B1-AF76-479E-9CD65FA24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68" y="3010690"/>
            <a:ext cx="2843841" cy="33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2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2200598" y="2643421"/>
            <a:ext cx="7779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Modos</a:t>
            </a:r>
            <a:r>
              <a:rPr lang="en-US" sz="4800" b="1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Operação</a:t>
            </a:r>
          </a:p>
        </p:txBody>
      </p:sp>
    </p:spTree>
    <p:extLst>
      <p:ext uri="{BB962C8B-B14F-4D97-AF65-F5344CB8AC3E}">
        <p14:creationId xmlns:p14="http://schemas.microsoft.com/office/powerpoint/2010/main" val="415602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2200598" y="2643421"/>
            <a:ext cx="7779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cs typeface="Calibri Light"/>
              </a:rPr>
              <a:t>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0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865517"/>
            <a:ext cx="39856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Como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Funciona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?</a:t>
            </a:r>
            <a:endParaRPr lang="en-US" sz="2800"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592A4-2713-2EA5-2790-FA438039FB5F}"/>
              </a:ext>
            </a:extLst>
          </p:cNvPr>
          <p:cNvSpPr txBox="1"/>
          <p:nvPr/>
        </p:nvSpPr>
        <p:spPr>
          <a:xfrm>
            <a:off x="426720" y="1455851"/>
            <a:ext cx="1091385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A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contagem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é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feita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de forma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crescente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No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caso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do TIMER 0,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quando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a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contagem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passa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de 255-&gt;0,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ocorre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o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estouro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(OVERFLOW). Dessa forma, o BIT TOV0,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presente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no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registrador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TIFR, é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setado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. Caso a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interrupção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esteja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habilitada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ela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é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gerada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.;</a:t>
            </a:r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DC429B0C-6CBD-F5D7-455C-94C24356E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4" y="4078309"/>
            <a:ext cx="10320068" cy="19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7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726DD-F831-F0DD-1BE5-3DEBEE938C2F}"/>
              </a:ext>
            </a:extLst>
          </p:cNvPr>
          <p:cNvSpPr txBox="1"/>
          <p:nvPr/>
        </p:nvSpPr>
        <p:spPr>
          <a:xfrm>
            <a:off x="2200598" y="2643421"/>
            <a:ext cx="7779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Comparação</a:t>
            </a:r>
            <a:r>
              <a:rPr lang="en-US" sz="4800" b="1" dirty="0">
                <a:solidFill>
                  <a:schemeClr val="bg1"/>
                </a:solidFill>
                <a:cs typeface="Calibri Light"/>
              </a:rPr>
              <a:t> (CTC)</a:t>
            </a:r>
            <a:endParaRPr lang="en-US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1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865517"/>
            <a:ext cx="39856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Como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Funciona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?</a:t>
            </a:r>
            <a:endParaRPr lang="en-US" sz="2800"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592A4-2713-2EA5-2790-FA438039FB5F}"/>
              </a:ext>
            </a:extLst>
          </p:cNvPr>
          <p:cNvSpPr txBox="1"/>
          <p:nvPr/>
        </p:nvSpPr>
        <p:spPr>
          <a:xfrm>
            <a:off x="426720" y="1455851"/>
            <a:ext cx="1091385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No modo CTC (Clear timer on compare  -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Limpeza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do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contador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na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igualdade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comparação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), o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registrador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OCRnA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é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utilizado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como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referência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(TOP)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na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contagem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; </a:t>
            </a: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Dessa forma,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quando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o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registrador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contagem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: </a:t>
            </a:r>
          </a:p>
          <a:p>
            <a:pPr algn="ctr"/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TCNTn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=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OCRnA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ou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OCRnB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, a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contagem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 é </a:t>
            </a:r>
            <a:r>
              <a:rPr lang="en-US" sz="3200" b="1" dirty="0" err="1">
                <a:solidFill>
                  <a:schemeClr val="bg1"/>
                </a:solidFill>
                <a:cs typeface="Calibri Light" panose="020F0302020204030204"/>
              </a:rPr>
              <a:t>reiniciada</a:t>
            </a:r>
            <a:r>
              <a:rPr lang="en-US" sz="3200" b="1" dirty="0">
                <a:solidFill>
                  <a:schemeClr val="bg1"/>
                </a:solidFill>
                <a:cs typeface="Calibri Light" panose="020F0302020204030204"/>
              </a:rPr>
              <a:t>.</a:t>
            </a:r>
            <a:endParaRPr lang="en-US">
              <a:solidFill>
                <a:schemeClr val="bg1"/>
              </a:solidFill>
              <a:cs typeface="Calibri Light" panose="020F0302020204030204"/>
            </a:endParaRPr>
          </a:p>
        </p:txBody>
      </p:sp>
      <p:pic>
        <p:nvPicPr>
          <p:cNvPr id="3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CE15D9F-BA62-54E3-5DA1-6D5D4A84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02" y="4010464"/>
            <a:ext cx="9083615" cy="25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3192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Metropolitan</vt:lpstr>
      <vt:lpstr>Microcontroladores</vt:lpstr>
      <vt:lpstr>Timer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1126</cp:revision>
  <dcterms:created xsi:type="dcterms:W3CDTF">2022-07-30T16:07:29Z</dcterms:created>
  <dcterms:modified xsi:type="dcterms:W3CDTF">2022-10-10T19:59:58Z</dcterms:modified>
</cp:coreProperties>
</file>