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284" r:id="rId5"/>
    <p:sldId id="300" r:id="rId6"/>
    <p:sldId id="280" r:id="rId7"/>
    <p:sldId id="288" r:id="rId8"/>
    <p:sldId id="296" r:id="rId9"/>
    <p:sldId id="295" r:id="rId10"/>
    <p:sldId id="297" r:id="rId11"/>
    <p:sldId id="301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50D6DC7E-7B46-4137-194E-2512E29AC838}" v="564" dt="2022-09-26T04:05:50.721"/>
    <p1510:client id="{77E1DAFA-02FE-29B9-B796-67EC4650ABFE}" v="33" dt="2022-08-28T13:23:18.607"/>
    <p1510:client id="{7E176C3E-CA08-CF6A-0151-17561C71D762}" v="119" dt="2022-09-26T22:05:14.200"/>
    <p1510:client id="{8E7EC94F-22AE-786F-E35C-4C3C424096C4}" v="998" dt="2022-08-27T22:38:00.041"/>
    <p1510:client id="{9AB99707-C6B7-E68B-28FE-9A5FC25255ED}" v="1" dt="2022-08-01T12:32:39.363"/>
    <p1510:client id="{9B44B895-8368-B915-9758-9866557E0A8D}" v="543" dt="2022-09-12T01:47:17.660"/>
    <p1510:client id="{9F1E6005-0579-F952-46A7-0B6B76B0ECDB}" v="188" dt="2022-09-12T01:06:57.375"/>
    <p1510:client id="{BF092D4D-8664-B573-BD4A-D7CE991184A8}" v="620" dt="2022-10-17T18:00:36.323"/>
    <p1510:client id="{F204C1EA-7A96-6563-6C6A-191D4A295746}" v="1519" dt="2022-07-30T20:26:58.942"/>
    <p1510:client id="{FB46130B-F6E3-7403-B0DD-5E9F6A00C860}" v="301" dt="2022-08-21T23:04:48.069"/>
    <p1510:client id="{FD491116-D3AE-2B92-5307-594F15A2F822}" v="2730" dt="2022-10-10T19:59:5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  <pc:docChgLst>
    <pc:chgData name="João Henrique Silva Delfino" userId="S::joao.h@gec.inatel.br::f6ce0d2e-2863-45a3-833b-ad10784d7f8a" providerId="AD" clId="Web-{50D6DC7E-7B46-4137-194E-2512E29AC838}"/>
    <pc:docChg chg="addSld delSld modSld sldOrd">
      <pc:chgData name="João Henrique Silva Delfino" userId="S::joao.h@gec.inatel.br::f6ce0d2e-2863-45a3-833b-ad10784d7f8a" providerId="AD" clId="Web-{50D6DC7E-7B46-4137-194E-2512E29AC838}" dt="2022-09-26T04:05:50.721" v="343" actId="1076"/>
      <pc:docMkLst>
        <pc:docMk/>
      </pc:docMkLst>
      <pc:sldChg chg="modSp">
        <pc:chgData name="João Henrique Silva Delfino" userId="S::joao.h@gec.inatel.br::f6ce0d2e-2863-45a3-833b-ad10784d7f8a" providerId="AD" clId="Web-{50D6DC7E-7B46-4137-194E-2512E29AC838}" dt="2022-09-26T03:49:43.324" v="6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50D6DC7E-7B46-4137-194E-2512E29AC838}" dt="2022-09-26T03:49:43.324" v="6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64" v="20" actId="14100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50D6DC7E-7B46-4137-194E-2512E29AC838}" dt="2022-09-26T03:53:15.964" v="20" actId="14100"/>
          <ac:spMkLst>
            <pc:docMk/>
            <pc:sldMk cId="2113612710" sldId="262"/>
            <ac:spMk id="3" creationId="{7EE9C873-F52F-22E8-2A38-B9EA5BC7F0E8}"/>
          </ac:spMkLst>
        </pc:spChg>
      </pc:sldChg>
      <pc:sldChg chg="modSp">
        <pc:chgData name="João Henrique Silva Delfino" userId="S::joao.h@gec.inatel.br::f6ce0d2e-2863-45a3-833b-ad10784d7f8a" providerId="AD" clId="Web-{50D6DC7E-7B46-4137-194E-2512E29AC838}" dt="2022-09-26T03:53:15.979" v="21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50D6DC7E-7B46-4137-194E-2512E29AC838}" dt="2022-09-26T03:52:00.566" v="18" actId="107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15.979" v="21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">
        <pc:chgData name="João Henrique Silva Delfino" userId="S::joao.h@gec.inatel.br::f6ce0d2e-2863-45a3-833b-ad10784d7f8a" providerId="AD" clId="Web-{50D6DC7E-7B46-4137-194E-2512E29AC838}" dt="2022-09-26T04:02:38.732" v="286"/>
        <pc:sldMkLst>
          <pc:docMk/>
          <pc:sldMk cId="2799112730" sldId="286"/>
        </pc:sldMkLst>
      </pc:sldChg>
      <pc:sldChg chg="delSp modSp">
        <pc:chgData name="João Henrique Silva Delfino" userId="S::joao.h@gec.inatel.br::f6ce0d2e-2863-45a3-833b-ad10784d7f8a" providerId="AD" clId="Web-{50D6DC7E-7B46-4137-194E-2512E29AC838}" dt="2022-09-26T04:05:50.721" v="343" actId="1076"/>
        <pc:sldMkLst>
          <pc:docMk/>
          <pc:sldMk cId="91317304" sldId="287"/>
        </pc:sldMkLst>
        <pc:spChg chg="del mod">
          <ac:chgData name="João Henrique Silva Delfino" userId="S::joao.h@gec.inatel.br::f6ce0d2e-2863-45a3-833b-ad10784d7f8a" providerId="AD" clId="Web-{50D6DC7E-7B46-4137-194E-2512E29AC838}" dt="2022-09-26T04:05:30.174" v="339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5:50.721" v="343" actId="1076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3:49.421" v="37" actId="20577"/>
          <ac:spMkLst>
            <pc:docMk/>
            <pc:sldMk cId="91317304" sldId="287"/>
            <ac:spMk id="12" creationId="{2F80F6A0-C019-38AC-F411-F00D736D6EC5}"/>
          </ac:spMkLst>
        </pc:spChg>
        <pc:picChg chg="del mod">
          <ac:chgData name="João Henrique Silva Delfino" userId="S::joao.h@gec.inatel.br::f6ce0d2e-2863-45a3-833b-ad10784d7f8a" providerId="AD" clId="Web-{50D6DC7E-7B46-4137-194E-2512E29AC838}" dt="2022-09-26T03:56:33.838" v="157"/>
          <ac:picMkLst>
            <pc:docMk/>
            <pc:sldMk cId="91317304" sldId="287"/>
            <ac:picMk id="2" creationId="{83D03983-A92D-A979-7F99-0D6998956F6E}"/>
          </ac:picMkLst>
        </pc:picChg>
      </pc:sldChg>
      <pc:sldChg chg="addSp delSp modSp ord">
        <pc:chgData name="João Henrique Silva Delfino" userId="S::joao.h@gec.inatel.br::f6ce0d2e-2863-45a3-833b-ad10784d7f8a" providerId="AD" clId="Web-{50D6DC7E-7B46-4137-194E-2512E29AC838}" dt="2022-09-26T04:05:42.799" v="342" actId="1076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50D6DC7E-7B46-4137-194E-2512E29AC838}" dt="2022-09-26T04:05:00.142" v="331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4:05:42.799" v="342" actId="1076"/>
          <ac:spMkLst>
            <pc:docMk/>
            <pc:sldMk cId="879630844" sldId="288"/>
            <ac:spMk id="8" creationId="{29A0A083-BC04-29CA-9319-C6C1D2BD71BE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4:21.641" v="312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4:03:17.718" v="295" actId="14100"/>
          <ac:spMkLst>
            <pc:docMk/>
            <pc:sldMk cId="879630844" sldId="288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4:04:19.172" v="311"/>
          <ac:picMkLst>
            <pc:docMk/>
            <pc:sldMk cId="879630844" sldId="288"/>
            <ac:picMk id="2" creationId="{22D822BA-D696-3C48-6664-802704E12B2B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5:34.002" v="340" actId="1076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3:59:39.275" v="259" actId="20577"/>
        <pc:sldMkLst>
          <pc:docMk/>
          <pc:sldMk cId="3255273338" sldId="289"/>
        </pc:sldMkLst>
        <pc:spChg chg="del">
          <ac:chgData name="João Henrique Silva Delfino" userId="S::joao.h@gec.inatel.br::f6ce0d2e-2863-45a3-833b-ad10784d7f8a" providerId="AD" clId="Web-{50D6DC7E-7B46-4137-194E-2512E29AC838}" dt="2022-09-26T03:57:20.214" v="161"/>
          <ac:spMkLst>
            <pc:docMk/>
            <pc:sldMk cId="3255273338" sldId="289"/>
            <ac:spMk id="3" creationId="{7EE9C873-F52F-22E8-2A38-B9EA5BC7F0E8}"/>
          </ac:spMkLst>
        </pc:spChg>
        <pc:spChg chg="add del">
          <ac:chgData name="João Henrique Silva Delfino" userId="S::joao.h@gec.inatel.br::f6ce0d2e-2863-45a3-833b-ad10784d7f8a" providerId="AD" clId="Web-{50D6DC7E-7B46-4137-194E-2512E29AC838}" dt="2022-09-26T03:57:36.830" v="169"/>
          <ac:spMkLst>
            <pc:docMk/>
            <pc:sldMk cId="3255273338" sldId="289"/>
            <ac:spMk id="7" creationId="{2D6ED8D8-DC92-DD49-4396-42D3614A5BF6}"/>
          </ac:spMkLst>
        </pc:spChg>
        <pc:spChg chg="add mod">
          <ac:chgData name="João Henrique Silva Delfino" userId="S::joao.h@gec.inatel.br::f6ce0d2e-2863-45a3-833b-ad10784d7f8a" providerId="AD" clId="Web-{50D6DC7E-7B46-4137-194E-2512E29AC838}" dt="2022-09-26T03:59:39.275" v="259" actId="20577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50D6DC7E-7B46-4137-194E-2512E29AC838}" dt="2022-09-26T03:57:25.621" v="167" actId="20577"/>
          <ac:spMkLst>
            <pc:docMk/>
            <pc:sldMk cId="3255273338" sldId="289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50D6DC7E-7B46-4137-194E-2512E29AC838}" dt="2022-09-26T03:57:19.324" v="160"/>
          <ac:picMkLst>
            <pc:docMk/>
            <pc:sldMk cId="3255273338" sldId="289"/>
            <ac:picMk id="2" creationId="{A7304FFC-03C4-3070-39F5-267212AB16A9}"/>
          </ac:picMkLst>
        </pc:picChg>
      </pc:sldChg>
      <pc:sldChg chg="addSp delSp modSp add replId">
        <pc:chgData name="João Henrique Silva Delfino" userId="S::joao.h@gec.inatel.br::f6ce0d2e-2863-45a3-833b-ad10784d7f8a" providerId="AD" clId="Web-{50D6DC7E-7B46-4137-194E-2512E29AC838}" dt="2022-09-26T04:02:28.810" v="285" actId="1076"/>
        <pc:sldMkLst>
          <pc:docMk/>
          <pc:sldMk cId="603360614" sldId="290"/>
        </pc:sldMkLst>
        <pc:spChg chg="del">
          <ac:chgData name="João Henrique Silva Delfino" userId="S::joao.h@gec.inatel.br::f6ce0d2e-2863-45a3-833b-ad10784d7f8a" providerId="AD" clId="Web-{50D6DC7E-7B46-4137-194E-2512E29AC838}" dt="2022-09-26T04:00:06.931" v="261"/>
          <ac:spMkLst>
            <pc:docMk/>
            <pc:sldMk cId="603360614" sldId="290"/>
            <ac:spMk id="3" creationId="{852FDDCA-2646-A4A6-0F93-8F8DF7916F51}"/>
          </ac:spMkLst>
        </pc:spChg>
        <pc:spChg chg="del">
          <ac:chgData name="João Henrique Silva Delfino" userId="S::joao.h@gec.inatel.br::f6ce0d2e-2863-45a3-833b-ad10784d7f8a" providerId="AD" clId="Web-{50D6DC7E-7B46-4137-194E-2512E29AC838}" dt="2022-09-26T04:00:08.760" v="262"/>
          <ac:spMkLst>
            <pc:docMk/>
            <pc:sldMk cId="603360614" sldId="290"/>
            <ac:spMk id="7" creationId="{4AE348C1-2061-C0AB-2296-0A03996213C8}"/>
          </ac:spMkLst>
        </pc:spChg>
        <pc:picChg chg="add mod">
          <ac:chgData name="João Henrique Silva Delfino" userId="S::joao.h@gec.inatel.br::f6ce0d2e-2863-45a3-833b-ad10784d7f8a" providerId="AD" clId="Web-{50D6DC7E-7B46-4137-194E-2512E29AC838}" dt="2022-09-26T04:02:28.810" v="285" actId="1076"/>
          <ac:picMkLst>
            <pc:docMk/>
            <pc:sldMk cId="603360614" sldId="290"/>
            <ac:picMk id="2" creationId="{31110D90-E120-0DE0-E798-A0FFDC3C6A13}"/>
          </ac:picMkLst>
        </pc:picChg>
        <pc:picChg chg="add mod">
          <ac:chgData name="João Henrique Silva Delfino" userId="S::joao.h@gec.inatel.br::f6ce0d2e-2863-45a3-833b-ad10784d7f8a" providerId="AD" clId="Web-{50D6DC7E-7B46-4137-194E-2512E29AC838}" dt="2022-09-26T04:02:26.279" v="284" actId="1076"/>
          <ac:picMkLst>
            <pc:docMk/>
            <pc:sldMk cId="603360614" sldId="290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BF092D4D-8664-B573-BD4A-D7CE991184A8}"/>
    <pc:docChg chg="addSld delSld modSld">
      <pc:chgData name="João Henrique Silva Delfino" userId="S::joao.h@gec.inatel.br::f6ce0d2e-2863-45a3-833b-ad10784d7f8a" providerId="AD" clId="Web-{BF092D4D-8664-B573-BD4A-D7CE991184A8}" dt="2022-10-17T18:00:36.323" v="360" actId="14100"/>
      <pc:docMkLst>
        <pc:docMk/>
      </pc:docMkLst>
      <pc:sldChg chg="modSp">
        <pc:chgData name="João Henrique Silva Delfino" userId="S::joao.h@gec.inatel.br::f6ce0d2e-2863-45a3-833b-ad10784d7f8a" providerId="AD" clId="Web-{BF092D4D-8664-B573-BD4A-D7CE991184A8}" dt="2022-10-17T17:27:07.918" v="3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BF092D4D-8664-B573-BD4A-D7CE991184A8}" dt="2022-10-17T17:27:07.918" v="3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BF092D4D-8664-B573-BD4A-D7CE991184A8}" dt="2022-10-17T17:41:28.093" v="105"/>
        <pc:sldMkLst>
          <pc:docMk/>
          <pc:sldMk cId="2113612710" sldId="262"/>
        </pc:sldMkLst>
      </pc:sldChg>
      <pc:sldChg chg="addSp delSp modSp">
        <pc:chgData name="João Henrique Silva Delfino" userId="S::joao.h@gec.inatel.br::f6ce0d2e-2863-45a3-833b-ad10784d7f8a" providerId="AD" clId="Web-{BF092D4D-8664-B573-BD4A-D7CE991184A8}" dt="2022-10-17T17:37:28.291" v="74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BF092D4D-8664-B573-BD4A-D7CE991184A8}" dt="2022-10-17T17:27:47.215" v="17" actId="1076"/>
          <ac:spMkLst>
            <pc:docMk/>
            <pc:sldMk cId="894781297" sldId="263"/>
            <ac:spMk id="7" creationId="{7583A96F-D1CD-1F07-B977-0B2EF1AD0FC3}"/>
          </ac:spMkLst>
        </pc:spChg>
        <pc:picChg chg="add del mod">
          <ac:chgData name="João Henrique Silva Delfino" userId="S::joao.h@gec.inatel.br::f6ce0d2e-2863-45a3-833b-ad10784d7f8a" providerId="AD" clId="Web-{BF092D4D-8664-B573-BD4A-D7CE991184A8}" dt="2022-10-17T17:37:21.635" v="71"/>
          <ac:picMkLst>
            <pc:docMk/>
            <pc:sldMk cId="894781297" sldId="263"/>
            <ac:picMk id="2" creationId="{8A1C7A55-F013-3126-AB74-3DA27E95614C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7:37:28.291" v="74" actId="1076"/>
          <ac:picMkLst>
            <pc:docMk/>
            <pc:sldMk cId="894781297" sldId="263"/>
            <ac:picMk id="3" creationId="{4A62708C-81E1-90B5-3D68-185973FA89DD}"/>
          </ac:picMkLst>
        </pc:picChg>
        <pc:picChg chg="del">
          <ac:chgData name="João Henrique Silva Delfino" userId="S::joao.h@gec.inatel.br::f6ce0d2e-2863-45a3-833b-ad10784d7f8a" providerId="AD" clId="Web-{BF092D4D-8664-B573-BD4A-D7CE991184A8}" dt="2022-10-17T17:35:05.257" v="62"/>
          <ac:picMkLst>
            <pc:docMk/>
            <pc:sldMk cId="894781297" sldId="263"/>
            <ac:picMk id="8" creationId="{F5CCE6DC-1032-730C-FA49-EDA89A0B9420}"/>
          </ac:picMkLst>
        </pc:picChg>
      </pc:sldChg>
      <pc:sldChg chg="modSp">
        <pc:chgData name="João Henrique Silva Delfino" userId="S::joao.h@gec.inatel.br::f6ce0d2e-2863-45a3-833b-ad10784d7f8a" providerId="AD" clId="Web-{BF092D4D-8664-B573-BD4A-D7CE991184A8}" dt="2022-10-17T17:40:40.530" v="97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BF092D4D-8664-B573-BD4A-D7CE991184A8}" dt="2022-10-17T17:40:40.530" v="97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delSp modSp">
        <pc:chgData name="João Henrique Silva Delfino" userId="S::joao.h@gec.inatel.br::f6ce0d2e-2863-45a3-833b-ad10784d7f8a" providerId="AD" clId="Web-{BF092D4D-8664-B573-BD4A-D7CE991184A8}" dt="2022-10-17T17:33:26.957" v="50" actId="20577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BF092D4D-8664-B573-BD4A-D7CE991184A8}" dt="2022-10-17T17:33:26.957" v="50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BF092D4D-8664-B573-BD4A-D7CE991184A8}" dt="2022-10-17T17:31:56.112" v="19" actId="20577"/>
          <ac:spMkLst>
            <pc:docMk/>
            <pc:sldMk cId="2251725149" sldId="284"/>
            <ac:spMk id="7" creationId="{7583A96F-D1CD-1F07-B977-0B2EF1AD0FC3}"/>
          </ac:spMkLst>
        </pc:spChg>
        <pc:picChg chg="del mod">
          <ac:chgData name="João Henrique Silva Delfino" userId="S::joao.h@gec.inatel.br::f6ce0d2e-2863-45a3-833b-ad10784d7f8a" providerId="AD" clId="Web-{BF092D4D-8664-B573-BD4A-D7CE991184A8}" dt="2022-10-17T17:32:39.253" v="41"/>
          <ac:picMkLst>
            <pc:docMk/>
            <pc:sldMk cId="2251725149" sldId="284"/>
            <ac:picMk id="2" creationId="{A28FE5B1-46B1-AF76-479E-9CD65FA243B1}"/>
          </ac:picMkLst>
        </pc:picChg>
      </pc:sldChg>
      <pc:sldChg chg="del">
        <pc:chgData name="João Henrique Silva Delfino" userId="S::joao.h@gec.inatel.br::f6ce0d2e-2863-45a3-833b-ad10784d7f8a" providerId="AD" clId="Web-{BF092D4D-8664-B573-BD4A-D7CE991184A8}" dt="2022-10-17T17:42:17.673" v="107"/>
        <pc:sldMkLst>
          <pc:docMk/>
          <pc:sldMk cId="1112964131" sldId="285"/>
        </pc:sldMkLst>
      </pc:sldChg>
      <pc:sldChg chg="addSp modSp">
        <pc:chgData name="João Henrique Silva Delfino" userId="S::joao.h@gec.inatel.br::f6ce0d2e-2863-45a3-833b-ad10784d7f8a" providerId="AD" clId="Web-{BF092D4D-8664-B573-BD4A-D7CE991184A8}" dt="2022-10-17T17:43:56.237" v="118" actId="14100"/>
        <pc:sldMkLst>
          <pc:docMk/>
          <pc:sldMk cId="879630844" sldId="288"/>
        </pc:sldMkLst>
        <pc:spChg chg="add mod">
          <ac:chgData name="João Henrique Silva Delfino" userId="S::joao.h@gec.inatel.br::f6ce0d2e-2863-45a3-833b-ad10784d7f8a" providerId="AD" clId="Web-{BF092D4D-8664-B573-BD4A-D7CE991184A8}" dt="2022-10-17T17:43:56.237" v="118" actId="14100"/>
          <ac:spMkLst>
            <pc:docMk/>
            <pc:sldMk cId="879630844" sldId="288"/>
            <ac:spMk id="3" creationId="{7FDBB766-B0BD-1545-4F6F-194A4A10A842}"/>
          </ac:spMkLst>
        </pc:spChg>
      </pc:sldChg>
      <pc:sldChg chg="addSp delSp del">
        <pc:chgData name="João Henrique Silva Delfino" userId="S::joao.h@gec.inatel.br::f6ce0d2e-2863-45a3-833b-ad10784d7f8a" providerId="AD" clId="Web-{BF092D4D-8664-B573-BD4A-D7CE991184A8}" dt="2022-10-17T17:41:27.062" v="104"/>
        <pc:sldMkLst>
          <pc:docMk/>
          <pc:sldMk cId="3255273338" sldId="289"/>
        </pc:sldMkLst>
        <pc:spChg chg="add del">
          <ac:chgData name="João Henrique Silva Delfino" userId="S::joao.h@gec.inatel.br::f6ce0d2e-2863-45a3-833b-ad10784d7f8a" providerId="AD" clId="Web-{BF092D4D-8664-B573-BD4A-D7CE991184A8}" dt="2022-10-17T17:40:59.843" v="102"/>
          <ac:spMkLst>
            <pc:docMk/>
            <pc:sldMk cId="3255273338" sldId="289"/>
            <ac:spMk id="8" creationId="{D70592A4-2713-2EA5-2790-FA438039FB5F}"/>
          </ac:spMkLst>
        </pc:spChg>
        <pc:picChg chg="add del">
          <ac:chgData name="João Henrique Silva Delfino" userId="S::joao.h@gec.inatel.br::f6ce0d2e-2863-45a3-833b-ad10784d7f8a" providerId="AD" clId="Web-{BF092D4D-8664-B573-BD4A-D7CE991184A8}" dt="2022-10-17T17:41:02.202" v="103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BF092D4D-8664-B573-BD4A-D7CE991184A8}" dt="2022-10-17T17:40:44.155" v="98"/>
        <pc:sldMkLst>
          <pc:docMk/>
          <pc:sldMk cId="2791400674" sldId="292"/>
        </pc:sldMkLst>
      </pc:sldChg>
      <pc:sldChg chg="del">
        <pc:chgData name="João Henrique Silva Delfino" userId="S::joao.h@gec.inatel.br::f6ce0d2e-2863-45a3-833b-ad10784d7f8a" providerId="AD" clId="Web-{BF092D4D-8664-B573-BD4A-D7CE991184A8}" dt="2022-10-17T17:42:13.954" v="106"/>
        <pc:sldMkLst>
          <pc:docMk/>
          <pc:sldMk cId="2955531924" sldId="293"/>
        </pc:sldMkLst>
      </pc:sldChg>
      <pc:sldChg chg="addSp modSp">
        <pc:chgData name="João Henrique Silva Delfino" userId="S::joao.h@gec.inatel.br::f6ce0d2e-2863-45a3-833b-ad10784d7f8a" providerId="AD" clId="Web-{BF092D4D-8664-B573-BD4A-D7CE991184A8}" dt="2022-10-17T17:47:06.101" v="146" actId="14100"/>
        <pc:sldMkLst>
          <pc:docMk/>
          <pc:sldMk cId="1070107734" sldId="295"/>
        </pc:sldMkLst>
        <pc:spChg chg="add mod">
          <ac:chgData name="João Henrique Silva Delfino" userId="S::joao.h@gec.inatel.br::f6ce0d2e-2863-45a3-833b-ad10784d7f8a" providerId="AD" clId="Web-{BF092D4D-8664-B573-BD4A-D7CE991184A8}" dt="2022-10-17T17:44:45.176" v="124" actId="14100"/>
          <ac:spMkLst>
            <pc:docMk/>
            <pc:sldMk cId="1070107734" sldId="295"/>
            <ac:spMk id="7" creationId="{04CF20E9-E3D6-4A39-5CB0-A20BE08482DE}"/>
          </ac:spMkLst>
        </pc:spChg>
        <pc:spChg chg="add mod">
          <ac:chgData name="João Henrique Silva Delfino" userId="S::joao.h@gec.inatel.br::f6ce0d2e-2863-45a3-833b-ad10784d7f8a" providerId="AD" clId="Web-{BF092D4D-8664-B573-BD4A-D7CE991184A8}" dt="2022-10-17T17:46:33.960" v="140"/>
          <ac:spMkLst>
            <pc:docMk/>
            <pc:sldMk cId="1070107734" sldId="295"/>
            <ac:spMk id="9" creationId="{93D91F40-A4EB-6624-2E90-D50949E7A9C7}"/>
          </ac:spMkLst>
        </pc:spChg>
        <pc:spChg chg="add mod">
          <ac:chgData name="João Henrique Silva Delfino" userId="S::joao.h@gec.inatel.br::f6ce0d2e-2863-45a3-833b-ad10784d7f8a" providerId="AD" clId="Web-{BF092D4D-8664-B573-BD4A-D7CE991184A8}" dt="2022-10-17T17:47:06.101" v="146" actId="14100"/>
          <ac:spMkLst>
            <pc:docMk/>
            <pc:sldMk cId="1070107734" sldId="295"/>
            <ac:spMk id="10" creationId="{2552663A-B2D1-2B58-A083-C71B58A7431B}"/>
          </ac:spMkLst>
        </pc:spChg>
        <pc:picChg chg="mod">
          <ac:chgData name="João Henrique Silva Delfino" userId="S::joao.h@gec.inatel.br::f6ce0d2e-2863-45a3-833b-ad10784d7f8a" providerId="AD" clId="Web-{BF092D4D-8664-B573-BD4A-D7CE991184A8}" dt="2022-10-17T17:45:33.912" v="133" actId="1076"/>
          <ac:picMkLst>
            <pc:docMk/>
            <pc:sldMk cId="1070107734" sldId="295"/>
            <ac:picMk id="2" creationId="{CD58010D-E84C-2EAA-FCEE-1EE7D64930B1}"/>
          </ac:picMkLst>
        </pc:picChg>
      </pc:sldChg>
      <pc:sldChg chg="addSp delSp modSp">
        <pc:chgData name="João Henrique Silva Delfino" userId="S::joao.h@gec.inatel.br::f6ce0d2e-2863-45a3-833b-ad10784d7f8a" providerId="AD" clId="Web-{BF092D4D-8664-B573-BD4A-D7CE991184A8}" dt="2022-10-17T17:54:26.533" v="340" actId="1076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BF092D4D-8664-B573-BD4A-D7CE991184A8}" dt="2022-10-17T17:54:03.142" v="334" actId="20577"/>
          <ac:spMkLst>
            <pc:docMk/>
            <pc:sldMk cId="3089812958" sldId="297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52:27.687" v="274"/>
          <ac:spMkLst>
            <pc:docMk/>
            <pc:sldMk cId="3089812958" sldId="297"/>
            <ac:spMk id="9" creationId="{EADDACF2-F917-4814-009A-DC9B6424BDC0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48:42.072" v="151"/>
          <ac:spMkLst>
            <pc:docMk/>
            <pc:sldMk cId="3089812958" sldId="29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BF092D4D-8664-B573-BD4A-D7CE991184A8}" dt="2022-10-17T17:54:26.533" v="340" actId="1076"/>
          <ac:picMkLst>
            <pc:docMk/>
            <pc:sldMk cId="3089812958" sldId="297"/>
            <ac:picMk id="2" creationId="{0A51E5CA-7E87-B779-9C94-181B962A377B}"/>
          </ac:picMkLst>
        </pc:picChg>
        <pc:picChg chg="del">
          <ac:chgData name="João Henrique Silva Delfino" userId="S::joao.h@gec.inatel.br::f6ce0d2e-2863-45a3-833b-ad10784d7f8a" providerId="AD" clId="Web-{BF092D4D-8664-B573-BD4A-D7CE991184A8}" dt="2022-10-17T17:52:26.155" v="273"/>
          <ac:picMkLst>
            <pc:docMk/>
            <pc:sldMk cId="3089812958" sldId="297"/>
            <ac:picMk id="3" creationId="{9E5A62D6-2940-81ED-788A-3BDB30FD32CA}"/>
          </ac:picMkLst>
        </pc:picChg>
      </pc:sldChg>
      <pc:sldChg chg="delSp del">
        <pc:chgData name="João Henrique Silva Delfino" userId="S::joao.h@gec.inatel.br::f6ce0d2e-2863-45a3-833b-ad10784d7f8a" providerId="AD" clId="Web-{BF092D4D-8664-B573-BD4A-D7CE991184A8}" dt="2022-10-17T17:48:35.400" v="149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BF092D4D-8664-B573-BD4A-D7CE991184A8}" dt="2022-10-17T17:48:24.150" v="148"/>
          <ac:spMkLst>
            <pc:docMk/>
            <pc:sldMk cId="1586938445" sldId="298"/>
            <ac:spMk id="10" creationId="{0290BAF1-4C5B-B1AB-0098-3295A38580A3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48:21.119" v="147"/>
          <ac:spMkLst>
            <pc:docMk/>
            <pc:sldMk cId="1586938445" sldId="298"/>
            <ac:spMk id="12" creationId="{2F80F6A0-C019-38AC-F411-F00D736D6EC5}"/>
          </ac:spMkLst>
        </pc:spChg>
      </pc:sldChg>
      <pc:sldChg chg="del">
        <pc:chgData name="João Henrique Silva Delfino" userId="S::joao.h@gec.inatel.br::f6ce0d2e-2863-45a3-833b-ad10784d7f8a" providerId="AD" clId="Web-{BF092D4D-8664-B573-BD4A-D7CE991184A8}" dt="2022-10-17T17:48:36.431" v="150"/>
        <pc:sldMkLst>
          <pc:docMk/>
          <pc:sldMk cId="599857379" sldId="299"/>
        </pc:sldMkLst>
      </pc:sldChg>
      <pc:sldChg chg="addSp delSp modSp add replId">
        <pc:chgData name="João Henrique Silva Delfino" userId="S::joao.h@gec.inatel.br::f6ce0d2e-2863-45a3-833b-ad10784d7f8a" providerId="AD" clId="Web-{BF092D4D-8664-B573-BD4A-D7CE991184A8}" dt="2022-10-17T17:38:50.043" v="78" actId="1076"/>
        <pc:sldMkLst>
          <pc:docMk/>
          <pc:sldMk cId="792288017" sldId="300"/>
        </pc:sldMkLst>
        <pc:spChg chg="add del mod">
          <ac:chgData name="João Henrique Silva Delfino" userId="S::joao.h@gec.inatel.br::f6ce0d2e-2863-45a3-833b-ad10784d7f8a" providerId="AD" clId="Web-{BF092D4D-8664-B573-BD4A-D7CE991184A8}" dt="2022-10-17T17:33:40.786" v="55"/>
          <ac:spMkLst>
            <pc:docMk/>
            <pc:sldMk cId="792288017" sldId="300"/>
            <ac:spMk id="2" creationId="{66E69B2A-EA87-375E-47BA-E8932975CF8E}"/>
          </ac:spMkLst>
        </pc:spChg>
        <pc:spChg chg="del">
          <ac:chgData name="João Henrique Silva Delfino" userId="S::joao.h@gec.inatel.br::f6ce0d2e-2863-45a3-833b-ad10784d7f8a" providerId="AD" clId="Web-{BF092D4D-8664-B573-BD4A-D7CE991184A8}" dt="2022-10-17T17:33:35.833" v="52"/>
          <ac:spMkLst>
            <pc:docMk/>
            <pc:sldMk cId="792288017" sldId="300"/>
            <ac:spMk id="3" creationId="{A70FF79F-1C68-8EF2-F6B0-E99BEAAB1020}"/>
          </ac:spMkLst>
        </pc:spChg>
        <pc:picChg chg="add del mod">
          <ac:chgData name="João Henrique Silva Delfino" userId="S::joao.h@gec.inatel.br::f6ce0d2e-2863-45a3-833b-ad10784d7f8a" providerId="AD" clId="Web-{BF092D4D-8664-B573-BD4A-D7CE991184A8}" dt="2022-10-17T17:38:31.136" v="75"/>
          <ac:picMkLst>
            <pc:docMk/>
            <pc:sldMk cId="792288017" sldId="300"/>
            <ac:picMk id="8" creationId="{9500B2A6-099C-8740-25E3-49DB92737F94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7:38:50.043" v="78" actId="1076"/>
          <ac:picMkLst>
            <pc:docMk/>
            <pc:sldMk cId="792288017" sldId="300"/>
            <ac:picMk id="9" creationId="{36F5B92C-2034-0E54-BC5C-B6EA0BB489E5}"/>
          </ac:picMkLst>
        </pc:picChg>
      </pc:sldChg>
      <pc:sldChg chg="addSp delSp modSp add replId">
        <pc:chgData name="João Henrique Silva Delfino" userId="S::joao.h@gec.inatel.br::f6ce0d2e-2863-45a3-833b-ad10784d7f8a" providerId="AD" clId="Web-{BF092D4D-8664-B573-BD4A-D7CE991184A8}" dt="2022-10-17T18:00:36.323" v="360" actId="14100"/>
        <pc:sldMkLst>
          <pc:docMk/>
          <pc:sldMk cId="3315697829" sldId="301"/>
        </pc:sldMkLst>
        <pc:spChg chg="mod">
          <ac:chgData name="João Henrique Silva Delfino" userId="S::joao.h@gec.inatel.br::f6ce0d2e-2863-45a3-833b-ad10784d7f8a" providerId="AD" clId="Web-{BF092D4D-8664-B573-BD4A-D7CE991184A8}" dt="2022-10-17T18:00:10.197" v="353" actId="20577"/>
          <ac:spMkLst>
            <pc:docMk/>
            <pc:sldMk cId="3315697829" sldId="301"/>
            <ac:spMk id="7" creationId="{4AE348C1-2061-C0AB-2296-0A03996213C8}"/>
          </ac:spMkLst>
        </pc:spChg>
        <pc:picChg chg="del">
          <ac:chgData name="João Henrique Silva Delfino" userId="S::joao.h@gec.inatel.br::f6ce0d2e-2863-45a3-833b-ad10784d7f8a" providerId="AD" clId="Web-{BF092D4D-8664-B573-BD4A-D7CE991184A8}" dt="2022-10-17T18:00:13.041" v="354"/>
          <ac:picMkLst>
            <pc:docMk/>
            <pc:sldMk cId="3315697829" sldId="301"/>
            <ac:picMk id="2" creationId="{0A51E5CA-7E87-B779-9C94-181B962A377B}"/>
          </ac:picMkLst>
        </pc:picChg>
        <pc:picChg chg="add mod">
          <ac:chgData name="João Henrique Silva Delfino" userId="S::joao.h@gec.inatel.br::f6ce0d2e-2863-45a3-833b-ad10784d7f8a" providerId="AD" clId="Web-{BF092D4D-8664-B573-BD4A-D7CE991184A8}" dt="2022-10-17T18:00:36.323" v="360" actId="14100"/>
          <ac:picMkLst>
            <pc:docMk/>
            <pc:sldMk cId="3315697829" sldId="301"/>
            <ac:picMk id="3" creationId="{45C95B7C-5390-4B06-7185-C56F80C65BB8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clId="Web-{BF092D4D-8664-B573-BD4A-D7CE991184A8}"/>
    <pc:docChg chg="modSld">
      <pc:chgData name="" userId="" providerId="" clId="Web-{BF092D4D-8664-B573-BD4A-D7CE991184A8}" dt="2022-10-17T17:27:02.339" v="3" actId="20577"/>
      <pc:docMkLst>
        <pc:docMk/>
      </pc:docMkLst>
      <pc:sldChg chg="modSp">
        <pc:chgData name="" userId="" providerId="" clId="Web-{BF092D4D-8664-B573-BD4A-D7CE991184A8}" dt="2022-10-17T17:27:02.339" v="3" actId="20577"/>
        <pc:sldMkLst>
          <pc:docMk/>
          <pc:sldMk cId="1448040707" sldId="260"/>
        </pc:sldMkLst>
        <pc:spChg chg="mod">
          <ac:chgData name="" userId="" providerId="" clId="Web-{BF092D4D-8664-B573-BD4A-D7CE991184A8}" dt="2022-10-17T17:27:02.339" v="3" actId="20577"/>
          <ac:spMkLst>
            <pc:docMk/>
            <pc:sldMk cId="1448040707" sldId="260"/>
            <ac:spMk id="3" creationId="{00000000-0000-0000-0000-000000000000}"/>
          </ac:spMkLst>
        </pc:spChg>
      </pc:sldChg>
    </pc:docChg>
  </pc:docChgLst>
  <pc:docChgLst>
    <pc:chgData name="João Henrique Silva Delfino" userId="S::joao.h@gec.inatel.br::f6ce0d2e-2863-45a3-833b-ad10784d7f8a" providerId="AD" clId="Web-{9B44B895-8368-B915-9758-9866557E0A8D}"/>
    <pc:docChg chg="addSld delSld modSld sldOrd">
      <pc:chgData name="João Henrique Silva Delfino" userId="S::joao.h@gec.inatel.br::f6ce0d2e-2863-45a3-833b-ad10784d7f8a" providerId="AD" clId="Web-{9B44B895-8368-B915-9758-9866557E0A8D}" dt="2022-09-12T01:47:17.660" v="315" actId="14100"/>
      <pc:docMkLst>
        <pc:docMk/>
      </pc:docMkLst>
      <pc:sldChg chg="addSp delSp modSp">
        <pc:chgData name="João Henrique Silva Delfino" userId="S::joao.h@gec.inatel.br::f6ce0d2e-2863-45a3-833b-ad10784d7f8a" providerId="AD" clId="Web-{9B44B895-8368-B915-9758-9866557E0A8D}" dt="2022-09-12T01:18:25.971" v="73" actId="14100"/>
        <pc:sldMkLst>
          <pc:docMk/>
          <pc:sldMk cId="2113612710" sldId="262"/>
        </pc:sldMkLst>
        <pc:spChg chg="add mod">
          <ac:chgData name="João Henrique Silva Delfino" userId="S::joao.h@gec.inatel.br::f6ce0d2e-2863-45a3-833b-ad10784d7f8a" providerId="AD" clId="Web-{9B44B895-8368-B915-9758-9866557E0A8D}" dt="2022-09-12T01:18:25.971" v="73" actId="14100"/>
          <ac:spMkLst>
            <pc:docMk/>
            <pc:sldMk cId="2113612710" sldId="262"/>
            <ac:spMk id="3" creationId="{7EE9C873-F52F-22E8-2A38-B9EA5BC7F0E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16:19.593" v="28" actId="20577"/>
          <ac:spMkLst>
            <pc:docMk/>
            <pc:sldMk cId="2113612710" sldId="262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9B44B895-8368-B915-9758-9866557E0A8D}" dt="2022-09-12T01:16:10.781" v="18"/>
          <ac:spMkLst>
            <pc:docMk/>
            <pc:sldMk cId="2113612710" sldId="262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16:44.844" v="35" actId="1076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9B44B895-8368-B915-9758-9866557E0A8D}" dt="2022-09-12T01:09:25.429" v="1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9B44B895-8368-B915-9758-9866557E0A8D}" dt="2022-09-12T01:09:25.429" v="1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7:02.172" v="46"/>
        <pc:sldMkLst>
          <pc:docMk/>
          <pc:sldMk cId="34666021" sldId="269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4.360" v="37"/>
        <pc:sldMkLst>
          <pc:docMk/>
          <pc:sldMk cId="2207342898" sldId="270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5.907" v="39"/>
        <pc:sldMkLst>
          <pc:docMk/>
          <pc:sldMk cId="4271064601" sldId="27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6.547" v="40"/>
        <pc:sldMkLst>
          <pc:docMk/>
          <pc:sldMk cId="265599138" sldId="27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8.328" v="43"/>
        <pc:sldMkLst>
          <pc:docMk/>
          <pc:sldMk cId="2652328721" sldId="273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063" v="41"/>
        <pc:sldMkLst>
          <pc:docMk/>
          <pc:sldMk cId="3861547627" sldId="274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72" v="45"/>
        <pc:sldMkLst>
          <pc:docMk/>
          <pc:sldMk cId="562007695" sldId="275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1.204" v="44"/>
        <pc:sldMkLst>
          <pc:docMk/>
          <pc:sldMk cId="2326494816" sldId="276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954" v="48"/>
        <pc:sldMkLst>
          <pc:docMk/>
          <pc:sldMk cId="4066839061" sldId="277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7:02.188" v="47"/>
        <pc:sldMkLst>
          <pc:docMk/>
          <pc:sldMk cId="3652416831" sldId="278"/>
        </pc:sldMkLst>
      </pc:sldChg>
      <pc:sldChg chg="addSp modSp">
        <pc:chgData name="João Henrique Silva Delfino" userId="S::joao.h@gec.inatel.br::f6ce0d2e-2863-45a3-833b-ad10784d7f8a" providerId="AD" clId="Web-{9B44B895-8368-B915-9758-9866557E0A8D}" dt="2022-09-12T01:10:35.243" v="17" actId="1076"/>
        <pc:sldMkLst>
          <pc:docMk/>
          <pc:sldMk cId="4156029375" sldId="280"/>
        </pc:sldMkLst>
        <pc:spChg chg="add mod">
          <ac:chgData name="João Henrique Silva Delfino" userId="S::joao.h@gec.inatel.br::f6ce0d2e-2863-45a3-833b-ad10784d7f8a" providerId="AD" clId="Web-{9B44B895-8368-B915-9758-9866557E0A8D}" dt="2022-09-12T01:10:35.243" v="17" actId="1076"/>
          <ac:spMkLst>
            <pc:docMk/>
            <pc:sldMk cId="4156029375" sldId="280"/>
            <ac:spMk id="2" creationId="{CCA44051-6E93-F373-EB1D-BB5EC53AFC29}"/>
          </ac:spMkLst>
        </pc:spChg>
      </pc:sldChg>
      <pc:sldChg chg="del">
        <pc:chgData name="João Henrique Silva Delfino" userId="S::joao.h@gec.inatel.br::f6ce0d2e-2863-45a3-833b-ad10784d7f8a" providerId="AD" clId="Web-{9B44B895-8368-B915-9758-9866557E0A8D}" dt="2022-09-12T01:16:55.422" v="38"/>
        <pc:sldMkLst>
          <pc:docMk/>
          <pc:sldMk cId="4082894397" sldId="281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7.750" v="42"/>
        <pc:sldMkLst>
          <pc:docMk/>
          <pc:sldMk cId="1914155194" sldId="282"/>
        </pc:sldMkLst>
      </pc:sldChg>
      <pc:sldChg chg="del">
        <pc:chgData name="João Henrique Silva Delfino" userId="S::joao.h@gec.inatel.br::f6ce0d2e-2863-45a3-833b-ad10784d7f8a" providerId="AD" clId="Web-{9B44B895-8368-B915-9758-9866557E0A8D}" dt="2022-09-12T01:16:53.219" v="36"/>
        <pc:sldMkLst>
          <pc:docMk/>
          <pc:sldMk cId="2303162382" sldId="283"/>
        </pc:sldMkLst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20:27.489" v="90" actId="1076"/>
        <pc:sldMkLst>
          <pc:docMk/>
          <pc:sldMk cId="1112964131" sldId="285"/>
        </pc:sldMkLst>
        <pc:spChg chg="add mod">
          <ac:chgData name="João Henrique Silva Delfino" userId="S::joao.h@gec.inatel.br::f6ce0d2e-2863-45a3-833b-ad10784d7f8a" providerId="AD" clId="Web-{9B44B895-8368-B915-9758-9866557E0A8D}" dt="2022-09-12T01:20:27.489" v="90" actId="1076"/>
          <ac:spMkLst>
            <pc:docMk/>
            <pc:sldMk cId="1112964131" sldId="285"/>
            <ac:spMk id="7" creationId="{6F3F5A37-F5D0-8AA9-0E0C-7127F008F8A5}"/>
          </ac:spMkLst>
        </pc:spChg>
        <pc:spChg chg="del mod">
          <ac:chgData name="João Henrique Silva Delfino" userId="S::joao.h@gec.inatel.br::f6ce0d2e-2863-45a3-833b-ad10784d7f8a" providerId="AD" clId="Web-{9B44B895-8368-B915-9758-9866557E0A8D}" dt="2022-09-12T01:20:06.504" v="76"/>
          <ac:spMkLst>
            <pc:docMk/>
            <pc:sldMk cId="1112964131" sldId="285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19:57.957" v="74"/>
          <ac:picMkLst>
            <pc:docMk/>
            <pc:sldMk cId="1112964131" sldId="285"/>
            <ac:picMk id="2" creationId="{A7304FFC-03C4-3070-39F5-267212AB16A9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24:57.947" v="145" actId="1076"/>
        <pc:sldMkLst>
          <pc:docMk/>
          <pc:sldMk cId="2799112730" sldId="286"/>
        </pc:sldMkLst>
        <pc:spChg chg="del">
          <ac:chgData name="João Henrique Silva Delfino" userId="S::joao.h@gec.inatel.br::f6ce0d2e-2863-45a3-833b-ad10784d7f8a" providerId="AD" clId="Web-{9B44B895-8368-B915-9758-9866557E0A8D}" dt="2022-09-12T01:20:47.286" v="94"/>
          <ac:spMkLst>
            <pc:docMk/>
            <pc:sldMk cId="2799112730" sldId="286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24:12.837" v="133" actId="20577"/>
          <ac:spMkLst>
            <pc:docMk/>
            <pc:sldMk cId="2799112730" sldId="286"/>
            <ac:spMk id="7" creationId="{4AE348C1-2061-C0AB-2296-0A03996213C8}"/>
          </ac:spMkLst>
        </pc:spChg>
        <pc:spChg chg="add del mod">
          <ac:chgData name="João Henrique Silva Delfino" userId="S::joao.h@gec.inatel.br::f6ce0d2e-2863-45a3-833b-ad10784d7f8a" providerId="AD" clId="Web-{9B44B895-8368-B915-9758-9866557E0A8D}" dt="2022-09-12T01:22:30.788" v="109" actId="14100"/>
          <ac:spMkLst>
            <pc:docMk/>
            <pc:sldMk cId="2799112730" sldId="286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B44B895-8368-B915-9758-9866557E0A8D}" dt="2022-09-12T01:20:43.270" v="93"/>
          <ac:picMkLst>
            <pc:docMk/>
            <pc:sldMk cId="2799112730" sldId="286"/>
            <ac:picMk id="2" creationId="{A7304FFC-03C4-3070-39F5-267212AB16A9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30.993" v="138" actId="1076"/>
          <ac:picMkLst>
            <pc:docMk/>
            <pc:sldMk cId="2799112730" sldId="286"/>
            <ac:picMk id="8" creationId="{7D0611EF-FDE9-9BFA-3EA2-13C974E0A690}"/>
          </ac:picMkLst>
        </pc:picChg>
        <pc:picChg chg="add mod">
          <ac:chgData name="João Henrique Silva Delfino" userId="S::joao.h@gec.inatel.br::f6ce0d2e-2863-45a3-833b-ad10784d7f8a" providerId="AD" clId="Web-{9B44B895-8368-B915-9758-9866557E0A8D}" dt="2022-09-12T01:24:57.947" v="145" actId="1076"/>
          <ac:picMkLst>
            <pc:docMk/>
            <pc:sldMk cId="2799112730" sldId="286"/>
            <ac:picMk id="9" creationId="{EC527F74-7385-27C9-778B-2FC3C8B443ED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9B44B895-8368-B915-9758-9866557E0A8D}" dt="2022-09-12T01:43:14.874" v="237" actId="20577"/>
        <pc:sldMkLst>
          <pc:docMk/>
          <pc:sldMk cId="91317304" sldId="287"/>
        </pc:sldMkLst>
        <pc:spChg chg="add mod">
          <ac:chgData name="João Henrique Silva Delfino" userId="S::joao.h@gec.inatel.br::f6ce0d2e-2863-45a3-833b-ad10784d7f8a" providerId="AD" clId="Web-{9B44B895-8368-B915-9758-9866557E0A8D}" dt="2022-09-12T01:28:43.686" v="230" actId="20577"/>
          <ac:spMkLst>
            <pc:docMk/>
            <pc:sldMk cId="91317304" sldId="287"/>
            <ac:spMk id="3" creationId="{852FDDCA-2646-A4A6-0F93-8F8DF7916F51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26:32.293" v="162" actId="20577"/>
          <ac:spMkLst>
            <pc:docMk/>
            <pc:sldMk cId="91317304" sldId="28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14.874" v="237" actId="20577"/>
          <ac:spMkLst>
            <pc:docMk/>
            <pc:sldMk cId="91317304" sldId="287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26:50.340" v="164" actId="1076"/>
          <ac:picMkLst>
            <pc:docMk/>
            <pc:sldMk cId="91317304" sldId="287"/>
            <ac:picMk id="2" creationId="{83D03983-A92D-A979-7F99-0D6998956F6E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08.667" v="154"/>
          <ac:picMkLst>
            <pc:docMk/>
            <pc:sldMk cId="91317304" sldId="287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26:10.964" v="155"/>
          <ac:picMkLst>
            <pc:docMk/>
            <pc:sldMk cId="91317304" sldId="287"/>
            <ac:picMk id="9" creationId="{EC527F74-7385-27C9-778B-2FC3C8B443ED}"/>
          </ac:picMkLst>
        </pc:picChg>
      </pc:sldChg>
      <pc:sldChg chg="addSp delSp modSp add replId">
        <pc:chgData name="João Henrique Silva Delfino" userId="S::joao.h@gec.inatel.br::f6ce0d2e-2863-45a3-833b-ad10784d7f8a" providerId="AD" clId="Web-{9B44B895-8368-B915-9758-9866557E0A8D}" dt="2022-09-12T01:47:17.660" v="315" actId="14100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9B44B895-8368-B915-9758-9866557E0A8D}" dt="2022-09-12T01:46:50.566" v="309" actId="20577"/>
          <ac:spMkLst>
            <pc:docMk/>
            <pc:sldMk cId="879630844" sldId="288"/>
            <ac:spMk id="7" creationId="{4AE348C1-2061-C0AB-2296-0A03996213C8}"/>
          </ac:spMkLst>
        </pc:spChg>
        <pc:spChg chg="add mod">
          <ac:chgData name="João Henrique Silva Delfino" userId="S::joao.h@gec.inatel.br::f6ce0d2e-2863-45a3-833b-ad10784d7f8a" providerId="AD" clId="Web-{9B44B895-8368-B915-9758-9866557E0A8D}" dt="2022-09-12T01:47:17.660" v="315" actId="14100"/>
          <ac:spMkLst>
            <pc:docMk/>
            <pc:sldMk cId="879630844" sldId="288"/>
            <ac:spMk id="10" creationId="{DFDBF906-EA40-1A12-969F-C53530299A5C}"/>
          </ac:spMkLst>
        </pc:spChg>
        <pc:spChg chg="mod">
          <ac:chgData name="João Henrique Silva Delfino" userId="S::joao.h@gec.inatel.br::f6ce0d2e-2863-45a3-833b-ad10784d7f8a" providerId="AD" clId="Web-{9B44B895-8368-B915-9758-9866557E0A8D}" dt="2022-09-12T01:43:46.672" v="242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9B44B895-8368-B915-9758-9866557E0A8D}" dt="2022-09-12T01:45:44.362" v="257" actId="1076"/>
          <ac:picMkLst>
            <pc:docMk/>
            <pc:sldMk cId="879630844" sldId="288"/>
            <ac:picMk id="2" creationId="{22D822BA-D696-3C48-6664-802704E12B2B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7.985" v="249"/>
          <ac:picMkLst>
            <pc:docMk/>
            <pc:sldMk cId="879630844" sldId="288"/>
            <ac:picMk id="8" creationId="{7D0611EF-FDE9-9BFA-3EA2-13C974E0A690}"/>
          </ac:picMkLst>
        </pc:picChg>
        <pc:picChg chg="del">
          <ac:chgData name="João Henrique Silva Delfino" userId="S::joao.h@gec.inatel.br::f6ce0d2e-2863-45a3-833b-ad10784d7f8a" providerId="AD" clId="Web-{9B44B895-8368-B915-9758-9866557E0A8D}" dt="2022-09-12T01:44:18.547" v="250"/>
          <ac:picMkLst>
            <pc:docMk/>
            <pc:sldMk cId="879630844" sldId="288"/>
            <ac:picMk id="9" creationId="{EC527F74-7385-27C9-778B-2FC3C8B443ED}"/>
          </ac:picMkLst>
        </pc:picChg>
      </pc:sld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FD491116-D3AE-2B92-5307-594F15A2F822}"/>
    <pc:docChg chg="addSld delSld modSld sldOrd">
      <pc:chgData name="João Henrique Silva Delfino" userId="S::joao.h@gec.inatel.br::f6ce0d2e-2863-45a3-833b-ad10784d7f8a" providerId="AD" clId="Web-{FD491116-D3AE-2B92-5307-594F15A2F822}" dt="2022-10-10T19:59:48.576" v="1483" actId="20577"/>
      <pc:docMkLst>
        <pc:docMk/>
      </pc:docMkLst>
      <pc:sldChg chg="modSp">
        <pc:chgData name="João Henrique Silva Delfino" userId="S::joao.h@gec.inatel.br::f6ce0d2e-2863-45a3-833b-ad10784d7f8a" providerId="AD" clId="Web-{FD491116-D3AE-2B92-5307-594F15A2F822}" dt="2022-10-10T19:59:48.576" v="1483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D491116-D3AE-2B92-5307-594F15A2F822}" dt="2022-10-10T19:59:48.576" v="148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FD491116-D3AE-2B92-5307-594F15A2F822}" dt="2022-10-10T18:32:02.981" v="48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D491116-D3AE-2B92-5307-594F15A2F822}" dt="2022-10-10T18:31:13.730" v="3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2:02.981" v="48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del">
        <pc:chgData name="João Henrique Silva Delfino" userId="S::joao.h@gec.inatel.br::f6ce0d2e-2863-45a3-833b-ad10784d7f8a" providerId="AD" clId="Web-{FD491116-D3AE-2B92-5307-594F15A2F822}" dt="2022-10-10T19:00:39.268" v="413" actId="20577"/>
        <pc:sldMkLst>
          <pc:docMk/>
          <pc:sldMk cId="2113612710" sldId="262"/>
        </pc:sldMkLst>
        <pc:spChg chg="del">
          <ac:chgData name="João Henrique Silva Delfino" userId="S::joao.h@gec.inatel.br::f6ce0d2e-2863-45a3-833b-ad10784d7f8a" providerId="AD" clId="Web-{FD491116-D3AE-2B92-5307-594F15A2F822}" dt="2022-10-10T18:52:45.570" v="388"/>
          <ac:spMkLst>
            <pc:docMk/>
            <pc:sldMk cId="2113612710" sldId="262"/>
            <ac:spMk id="3" creationId="{7EE9C873-F52F-22E8-2A38-B9EA5BC7F0E8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00:39.268" v="413" actId="20577"/>
          <ac:spMkLst>
            <pc:docMk/>
            <pc:sldMk cId="2113612710" sldId="262"/>
            <ac:spMk id="8" creationId="{1B0726DD-F831-F0DD-1BE5-3DEBEE938C2F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8:52:56.274" v="389"/>
          <ac:spMkLst>
            <pc:docMk/>
            <pc:sldMk cId="2113612710" sldId="262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8:52:41.820" v="387"/>
          <ac:picMkLst>
            <pc:docMk/>
            <pc:sldMk cId="2113612710" sldId="262"/>
            <ac:picMk id="2" creationId="{A7304FFC-03C4-3070-39F5-267212AB16A9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8:32:26.529" v="58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D491116-D3AE-2B92-5307-594F15A2F822}" dt="2022-10-10T18:32:26.529" v="58" actId="1076"/>
          <ac:spMkLst>
            <pc:docMk/>
            <pc:sldMk cId="894781297" sldId="263"/>
            <ac:spMk id="7" creationId="{7583A96F-D1CD-1F07-B977-0B2EF1AD0FC3}"/>
          </ac:spMkLst>
        </pc:spChg>
      </pc:sldChg>
      <pc:sldChg chg="add del">
        <pc:chgData name="João Henrique Silva Delfino" userId="S::joao.h@gec.inatel.br::f6ce0d2e-2863-45a3-833b-ad10784d7f8a" providerId="AD" clId="Web-{FD491116-D3AE-2B92-5307-594F15A2F822}" dt="2022-10-10T19:35:36.608" v="952"/>
        <pc:sldMkLst>
          <pc:docMk/>
          <pc:sldMk cId="269803605" sldId="279"/>
        </pc:sldMkLst>
      </pc:sldChg>
      <pc:sldChg chg="delSp modSp">
        <pc:chgData name="João Henrique Silva Delfino" userId="S::joao.h@gec.inatel.br::f6ce0d2e-2863-45a3-833b-ad10784d7f8a" providerId="AD" clId="Web-{FD491116-D3AE-2B92-5307-594F15A2F822}" dt="2022-10-10T18:38:54.724" v="196"/>
        <pc:sldMkLst>
          <pc:docMk/>
          <pc:sldMk cId="4156029375" sldId="280"/>
        </pc:sldMkLst>
        <pc:spChg chg="del">
          <ac:chgData name="João Henrique Silva Delfino" userId="S::joao.h@gec.inatel.br::f6ce0d2e-2863-45a3-833b-ad10784d7f8a" providerId="AD" clId="Web-{FD491116-D3AE-2B92-5307-594F15A2F822}" dt="2022-10-10T18:38:54.724" v="196"/>
          <ac:spMkLst>
            <pc:docMk/>
            <pc:sldMk cId="4156029375" sldId="280"/>
            <ac:spMk id="2" creationId="{CCA44051-6E93-F373-EB1D-BB5EC53AFC29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8:48.380" v="195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">
        <pc:chgData name="João Henrique Silva Delfino" userId="S::joao.h@gec.inatel.br::f6ce0d2e-2863-45a3-833b-ad10784d7f8a" providerId="AD" clId="Web-{FD491116-D3AE-2B92-5307-594F15A2F822}" dt="2022-10-10T18:38:23.896" v="180" actId="1076"/>
        <pc:sldMkLst>
          <pc:docMk/>
          <pc:sldMk cId="2251725149" sldId="284"/>
        </pc:sldMkLst>
        <pc:spChg chg="mod">
          <ac:chgData name="João Henrique Silva Delfino" userId="S::joao.h@gec.inatel.br::f6ce0d2e-2863-45a3-833b-ad10784d7f8a" providerId="AD" clId="Web-{FD491116-D3AE-2B92-5307-594F15A2F822}" dt="2022-10-10T18:36:01.080" v="176" actId="20577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34:14.328" v="95" actId="1076"/>
          <ac:spMkLst>
            <pc:docMk/>
            <pc:sldMk cId="2251725149" sldId="284"/>
            <ac:spMk id="7" creationId="{7583A96F-D1CD-1F07-B977-0B2EF1AD0FC3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38:23.896" v="180" actId="1076"/>
          <ac:picMkLst>
            <pc:docMk/>
            <pc:sldMk cId="2251725149" sldId="284"/>
            <ac:picMk id="2" creationId="{A28FE5B1-46B1-AF76-479E-9CD65FA243B1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8:35:39.876" v="170"/>
          <ac:picMkLst>
            <pc:docMk/>
            <pc:sldMk cId="2251725149" sldId="284"/>
            <ac:picMk id="9" creationId="{90F720CA-478E-FC56-D37D-ACD0A040C7EF}"/>
          </ac:picMkLst>
        </pc:picChg>
      </pc:sldChg>
      <pc:sldChg chg="modSp">
        <pc:chgData name="João Henrique Silva Delfino" userId="S::joao.h@gec.inatel.br::f6ce0d2e-2863-45a3-833b-ad10784d7f8a" providerId="AD" clId="Web-{FD491116-D3AE-2B92-5307-594F15A2F822}" dt="2022-10-10T19:14:19.379" v="672" actId="20577"/>
        <pc:sldMkLst>
          <pc:docMk/>
          <pc:sldMk cId="1112964131" sldId="285"/>
        </pc:sldMkLst>
        <pc:spChg chg="mod">
          <ac:chgData name="João Henrique Silva Delfino" userId="S::joao.h@gec.inatel.br::f6ce0d2e-2863-45a3-833b-ad10784d7f8a" providerId="AD" clId="Web-{FD491116-D3AE-2B92-5307-594F15A2F822}" dt="2022-10-10T19:14:19.379" v="672" actId="20577"/>
          <ac:spMkLst>
            <pc:docMk/>
            <pc:sldMk cId="1112964131" sldId="285"/>
            <ac:spMk id="7" creationId="{6F3F5A37-F5D0-8AA9-0E0C-7127F008F8A5}"/>
          </ac:spMkLst>
        </pc:spChg>
      </pc:sldChg>
      <pc:sldChg chg="del">
        <pc:chgData name="João Henrique Silva Delfino" userId="S::joao.h@gec.inatel.br::f6ce0d2e-2863-45a3-833b-ad10784d7f8a" providerId="AD" clId="Web-{FD491116-D3AE-2B92-5307-594F15A2F822}" dt="2022-10-10T19:35:31.046" v="948"/>
        <pc:sldMkLst>
          <pc:docMk/>
          <pc:sldMk cId="91317304" sldId="287"/>
        </pc:sldMkLst>
      </pc:sldChg>
      <pc:sldChg chg="addSp delSp modSp">
        <pc:chgData name="João Henrique Silva Delfino" userId="S::joao.h@gec.inatel.br::f6ce0d2e-2863-45a3-833b-ad10784d7f8a" providerId="AD" clId="Web-{FD491116-D3AE-2B92-5307-594F15A2F822}" dt="2022-10-10T19:32:07.620" v="939" actId="20577"/>
        <pc:sldMkLst>
          <pc:docMk/>
          <pc:sldMk cId="879630844" sldId="288"/>
        </pc:sldMkLst>
        <pc:spChg chg="mod">
          <ac:chgData name="João Henrique Silva Delfino" userId="S::joao.h@gec.inatel.br::f6ce0d2e-2863-45a3-833b-ad10784d7f8a" providerId="AD" clId="Web-{FD491116-D3AE-2B92-5307-594F15A2F822}" dt="2022-10-10T19:27:43.739" v="920" actId="1076"/>
          <ac:spMkLst>
            <pc:docMk/>
            <pc:sldMk cId="879630844" sldId="28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17:32.383" v="723"/>
          <ac:spMkLst>
            <pc:docMk/>
            <pc:sldMk cId="879630844" sldId="288"/>
            <ac:spMk id="8" creationId="{29A0A083-BC04-29CA-9319-C6C1D2BD71BE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27:32.067" v="919" actId="1076"/>
          <ac:spMkLst>
            <pc:docMk/>
            <pc:sldMk cId="879630844" sldId="288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2:07.620" v="939" actId="20577"/>
          <ac:spMkLst>
            <pc:docMk/>
            <pc:sldMk cId="879630844" sldId="288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17:16.695" v="721" actId="14100"/>
          <ac:picMkLst>
            <pc:docMk/>
            <pc:sldMk cId="879630844" sldId="288"/>
            <ac:picMk id="2" creationId="{D6ACB9B8-CD64-184D-9292-7CD5DDF77665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16:52.960" v="717"/>
          <ac:picMkLst>
            <pc:docMk/>
            <pc:sldMk cId="879630844" sldId="288"/>
            <ac:picMk id="3" creationId="{188DD68B-9C0C-E35D-E9A4-0DEBF44B17AD}"/>
          </ac:picMkLst>
        </pc:picChg>
      </pc:sldChg>
      <pc:sldChg chg="addSp modSp ord">
        <pc:chgData name="João Henrique Silva Delfino" userId="S::joao.h@gec.inatel.br::f6ce0d2e-2863-45a3-833b-ad10784d7f8a" providerId="AD" clId="Web-{FD491116-D3AE-2B92-5307-594F15A2F822}" dt="2022-10-10T18:52:05.147" v="386" actId="14100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FD491116-D3AE-2B92-5307-594F15A2F822}" dt="2022-10-10T18:52:05.147" v="386" actId="14100"/>
          <ac:spMkLst>
            <pc:docMk/>
            <pc:sldMk cId="3255273338" sldId="289"/>
            <ac:spMk id="8" creationId="{D70592A4-2713-2EA5-2790-FA438039FB5F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8:51:42.913" v="383" actId="1076"/>
          <ac:spMkLst>
            <pc:docMk/>
            <pc:sldMk cId="3255273338" sldId="289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8:51:58.960" v="385" actId="1076"/>
          <ac:picMkLst>
            <pc:docMk/>
            <pc:sldMk cId="3255273338" sldId="289"/>
            <ac:picMk id="2" creationId="{DC429B0C-6CBD-F5D7-455C-94C24356EAC3}"/>
          </ac:picMkLst>
        </pc:picChg>
      </pc:sldChg>
      <pc:sldChg chg="del">
        <pc:chgData name="João Henrique Silva Delfino" userId="S::joao.h@gec.inatel.br::f6ce0d2e-2863-45a3-833b-ad10784d7f8a" providerId="AD" clId="Web-{FD491116-D3AE-2B92-5307-594F15A2F822}" dt="2022-10-10T19:35:32.483" v="949"/>
        <pc:sldMkLst>
          <pc:docMk/>
          <pc:sldMk cId="603360614" sldId="290"/>
        </pc:sldMkLst>
      </pc:sldChg>
      <pc:sldChg chg="del">
        <pc:chgData name="João Henrique Silva Delfino" userId="S::joao.h@gec.inatel.br::f6ce0d2e-2863-45a3-833b-ad10784d7f8a" providerId="AD" clId="Web-{FD491116-D3AE-2B92-5307-594F15A2F822}" dt="2022-10-10T19:35:33.968" v="950"/>
        <pc:sldMkLst>
          <pc:docMk/>
          <pc:sldMk cId="2191679158" sldId="291"/>
        </pc:sldMkLst>
      </pc:sldChg>
      <pc:sldChg chg="modSp add replId">
        <pc:chgData name="João Henrique Silva Delfino" userId="S::joao.h@gec.inatel.br::f6ce0d2e-2863-45a3-833b-ad10784d7f8a" providerId="AD" clId="Web-{FD491116-D3AE-2B92-5307-594F15A2F822}" dt="2022-10-10T18:43:29.949" v="200" actId="20577"/>
        <pc:sldMkLst>
          <pc:docMk/>
          <pc:sldMk cId="2791400674" sldId="292"/>
        </pc:sldMkLst>
        <pc:spChg chg="mod">
          <ac:chgData name="João Henrique Silva Delfino" userId="S::joao.h@gec.inatel.br::f6ce0d2e-2863-45a3-833b-ad10784d7f8a" providerId="AD" clId="Web-{FD491116-D3AE-2B92-5307-594F15A2F822}" dt="2022-10-10T18:43:29.949" v="200" actId="20577"/>
          <ac:spMkLst>
            <pc:docMk/>
            <pc:sldMk cId="2791400674" sldId="292"/>
            <ac:spMk id="3" creationId="{0AE439AC-C25A-57BE-FF20-56375B8F5FC8}"/>
          </ac:spMkLst>
        </pc:spChg>
      </pc:sldChg>
      <pc:sldChg chg="add del replId">
        <pc:chgData name="João Henrique Silva Delfino" userId="S::joao.h@gec.inatel.br::f6ce0d2e-2863-45a3-833b-ad10784d7f8a" providerId="AD" clId="Web-{FD491116-D3AE-2B92-5307-594F15A2F822}" dt="2022-10-10T18:43:56.215" v="204"/>
        <pc:sldMkLst>
          <pc:docMk/>
          <pc:sldMk cId="2461228397" sldId="293"/>
        </pc:sldMkLst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0:45.434" v="746" actId="20577"/>
        <pc:sldMkLst>
          <pc:docMk/>
          <pc:sldMk cId="2955531924" sldId="293"/>
        </pc:sldMkLst>
        <pc:spChg chg="mod">
          <ac:chgData name="João Henrique Silva Delfino" userId="S::joao.h@gec.inatel.br::f6ce0d2e-2863-45a3-833b-ad10784d7f8a" providerId="AD" clId="Web-{FD491116-D3AE-2B92-5307-594F15A2F822}" dt="2022-10-10T19:20:45.434" v="746" actId="20577"/>
          <ac:spMkLst>
            <pc:docMk/>
            <pc:sldMk cId="2955531924" sldId="293"/>
            <ac:spMk id="8" creationId="{D70592A4-2713-2EA5-2790-FA438039FB5F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06:05.259" v="525"/>
          <ac:picMkLst>
            <pc:docMk/>
            <pc:sldMk cId="2955531924" sldId="293"/>
            <ac:picMk id="2" creationId="{DC429B0C-6CBD-F5D7-455C-94C24356EAC3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13:01.955" v="667" actId="1076"/>
          <ac:picMkLst>
            <pc:docMk/>
            <pc:sldMk cId="2955531924" sldId="293"/>
            <ac:picMk id="3" creationId="{ECE15D9F-BA62-54E3-5DA1-6D5D4A84F60A}"/>
          </ac:picMkLst>
        </pc:picChg>
      </pc:sldChg>
      <pc:sldChg chg="modSp add del replId">
        <pc:chgData name="João Henrique Silva Delfino" userId="S::joao.h@gec.inatel.br::f6ce0d2e-2863-45a3-833b-ad10784d7f8a" providerId="AD" clId="Web-{FD491116-D3AE-2B92-5307-594F15A2F822}" dt="2022-10-10T19:35:28.952" v="947"/>
        <pc:sldMkLst>
          <pc:docMk/>
          <pc:sldMk cId="2816687832" sldId="294"/>
        </pc:sldMkLst>
        <pc:spChg chg="mod">
          <ac:chgData name="João Henrique Silva Delfino" userId="S::joao.h@gec.inatel.br::f6ce0d2e-2863-45a3-833b-ad10784d7f8a" providerId="AD" clId="Web-{FD491116-D3AE-2B92-5307-594F15A2F822}" dt="2022-10-10T19:31:36.791" v="928" actId="14100"/>
          <ac:spMkLst>
            <pc:docMk/>
            <pc:sldMk cId="2816687832" sldId="294"/>
            <ac:spMk id="12" creationId="{2F80F6A0-C019-38AC-F411-F00D736D6EC5}"/>
          </ac:spMkLst>
        </pc:sp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32:44.902" v="946" actId="1076"/>
        <pc:sldMkLst>
          <pc:docMk/>
          <pc:sldMk cId="1070107734" sldId="295"/>
        </pc:sldMkLst>
        <pc:spChg chg="del">
          <ac:chgData name="João Henrique Silva Delfino" userId="S::joao.h@gec.inatel.br::f6ce0d2e-2863-45a3-833b-ad10784d7f8a" providerId="AD" clId="Web-{FD491116-D3AE-2B92-5307-594F15A2F822}" dt="2022-10-10T19:25:11.736" v="855"/>
          <ac:spMkLst>
            <pc:docMk/>
            <pc:sldMk cId="1070107734" sldId="295"/>
            <ac:spMk id="7" creationId="{6F3F5A37-F5D0-8AA9-0E0C-7127F008F8A5}"/>
          </ac:spMkLst>
        </pc:spChg>
        <pc:picChg chg="add mod">
          <ac:chgData name="João Henrique Silva Delfino" userId="S::joao.h@gec.inatel.br::f6ce0d2e-2863-45a3-833b-ad10784d7f8a" providerId="AD" clId="Web-{FD491116-D3AE-2B92-5307-594F15A2F822}" dt="2022-10-10T19:32:41.105" v="945" actId="1076"/>
          <ac:picMkLst>
            <pc:docMk/>
            <pc:sldMk cId="1070107734" sldId="295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5:45.018" v="864"/>
          <ac:picMkLst>
            <pc:docMk/>
            <pc:sldMk cId="1070107734" sldId="295"/>
            <ac:picMk id="3" creationId="{12ADFB17-3E17-51CD-D63E-AD1C7350FB94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32:44.902" v="946" actId="1076"/>
          <ac:picMkLst>
            <pc:docMk/>
            <pc:sldMk cId="1070107734" sldId="295"/>
            <ac:picMk id="8" creationId="{7F5F5E1C-A05A-B61C-C45C-CE35869A542E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29:32.116" v="921"/>
        <pc:sldMkLst>
          <pc:docMk/>
          <pc:sldMk cId="3203759362" sldId="296"/>
        </pc:sldMkLst>
        <pc:picChg chg="del">
          <ac:chgData name="João Henrique Silva Delfino" userId="S::joao.h@gec.inatel.br::f6ce0d2e-2863-45a3-833b-ad10784d7f8a" providerId="AD" clId="Web-{FD491116-D3AE-2B92-5307-594F15A2F822}" dt="2022-10-10T19:25:52.581" v="866"/>
          <ac:picMkLst>
            <pc:docMk/>
            <pc:sldMk cId="3203759362" sldId="296"/>
            <ac:picMk id="2" creationId="{CD58010D-E84C-2EAA-FCEE-1EE7D64930B1}"/>
          </ac:picMkLst>
        </pc:picChg>
        <pc:picChg chg="add del mod">
          <ac:chgData name="João Henrique Silva Delfino" userId="S::joao.h@gec.inatel.br::f6ce0d2e-2863-45a3-833b-ad10784d7f8a" providerId="AD" clId="Web-{FD491116-D3AE-2B92-5307-594F15A2F822}" dt="2022-10-10T19:26:15.315" v="876"/>
          <ac:picMkLst>
            <pc:docMk/>
            <pc:sldMk cId="3203759362" sldId="296"/>
            <ac:picMk id="3" creationId="{F052E222-8D31-0CCC-A163-7B5E9A201830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26:34.175" v="884" actId="1076"/>
          <ac:picMkLst>
            <pc:docMk/>
            <pc:sldMk cId="3203759362" sldId="296"/>
            <ac:picMk id="7" creationId="{81BDDBC3-935A-1FF7-6CFB-AB2310127FD3}"/>
          </ac:picMkLst>
        </pc:picChg>
      </pc:sldChg>
      <pc:sldChg chg="addSp delSp modSp add ord replId">
        <pc:chgData name="João Henrique Silva Delfino" userId="S::joao.h@gec.inatel.br::f6ce0d2e-2863-45a3-833b-ad10784d7f8a" providerId="AD" clId="Web-{FD491116-D3AE-2B92-5307-594F15A2F822}" dt="2022-10-10T19:45:14.246" v="1204" actId="20577"/>
        <pc:sldMkLst>
          <pc:docMk/>
          <pc:sldMk cId="3089812958" sldId="297"/>
        </pc:sldMkLst>
        <pc:spChg chg="mod">
          <ac:chgData name="João Henrique Silva Delfino" userId="S::joao.h@gec.inatel.br::f6ce0d2e-2863-45a3-833b-ad10784d7f8a" providerId="AD" clId="Web-{FD491116-D3AE-2B92-5307-594F15A2F822}" dt="2022-10-10T19:43:02.946" v="1148"/>
          <ac:spMkLst>
            <pc:docMk/>
            <pc:sldMk cId="3089812958" sldId="297"/>
            <ac:spMk id="7" creationId="{4AE348C1-2061-C0AB-2296-0A03996213C8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5:14.246" v="1204" actId="20577"/>
          <ac:spMkLst>
            <pc:docMk/>
            <pc:sldMk cId="3089812958" sldId="297"/>
            <ac:spMk id="9" creationId="{EADDACF2-F917-4814-009A-DC9B6424BDC0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39:10.269" v="990" actId="20577"/>
          <ac:spMkLst>
            <pc:docMk/>
            <pc:sldMk cId="3089812958" sldId="297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FD491116-D3AE-2B92-5307-594F15A2F822}" dt="2022-10-10T19:40:04.911" v="1045"/>
          <ac:picMkLst>
            <pc:docMk/>
            <pc:sldMk cId="3089812958" sldId="297"/>
            <ac:picMk id="2" creationId="{D6ACB9B8-CD64-184D-9292-7CD5DDF77665}"/>
          </ac:picMkLst>
        </pc:picChg>
        <pc:picChg chg="add mod">
          <ac:chgData name="João Henrique Silva Delfino" userId="S::joao.h@gec.inatel.br::f6ce0d2e-2863-45a3-833b-ad10784d7f8a" providerId="AD" clId="Web-{FD491116-D3AE-2B92-5307-594F15A2F822}" dt="2022-10-10T19:43:07.149" v="1149" actId="1076"/>
          <ac:picMkLst>
            <pc:docMk/>
            <pc:sldMk cId="3089812958" sldId="297"/>
            <ac:picMk id="3" creationId="{9E5A62D6-2940-81ED-788A-3BDB30FD32CA}"/>
          </ac:picMkLst>
        </pc:picChg>
        <pc:picChg chg="mod">
          <ac:chgData name="João Henrique Silva Delfino" userId="S::joao.h@gec.inatel.br::f6ce0d2e-2863-45a3-833b-ad10784d7f8a" providerId="AD" clId="Web-{FD491116-D3AE-2B92-5307-594F15A2F822}" dt="2022-10-10T19:44:01.400" v="1181" actId="1076"/>
          <ac:picMkLst>
            <pc:docMk/>
            <pc:sldMk cId="3089812958" sldId="297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0:07.861" v="1418" actId="1076"/>
        <pc:sldMkLst>
          <pc:docMk/>
          <pc:sldMk cId="1586938445" sldId="298"/>
        </pc:sldMkLst>
        <pc:spChg chg="del">
          <ac:chgData name="João Henrique Silva Delfino" userId="S::joao.h@gec.inatel.br::f6ce0d2e-2863-45a3-833b-ad10784d7f8a" providerId="AD" clId="Web-{FD491116-D3AE-2B92-5307-594F15A2F822}" dt="2022-10-10T19:47:11.639" v="1250"/>
          <ac:spMkLst>
            <pc:docMk/>
            <pc:sldMk cId="1586938445" sldId="298"/>
            <ac:spMk id="7" creationId="{4AE348C1-2061-C0AB-2296-0A03996213C8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47:11.639" v="1249"/>
          <ac:spMkLst>
            <pc:docMk/>
            <pc:sldMk cId="1586938445" sldId="298"/>
            <ac:spMk id="9" creationId="{EADDACF2-F917-4814-009A-DC9B6424BDC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0:07.861" v="1418" actId="1076"/>
          <ac:spMkLst>
            <pc:docMk/>
            <pc:sldMk cId="1586938445" sldId="298"/>
            <ac:spMk id="10" creationId="{0290BAF1-4C5B-B1AB-0098-3295A38580A3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47:01.748" v="1247" actId="20577"/>
          <ac:spMkLst>
            <pc:docMk/>
            <pc:sldMk cId="1586938445" sldId="298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FD491116-D3AE-2B92-5307-594F15A2F822}" dt="2022-10-10T19:47:21.561" v="1257"/>
          <ac:picMkLst>
            <pc:docMk/>
            <pc:sldMk cId="1586938445" sldId="298"/>
            <ac:picMk id="2" creationId="{F19A1C5F-3B7B-B84C-CE6E-2A83C7CC7919}"/>
          </ac:picMkLst>
        </pc:picChg>
        <pc:picChg chg="del">
          <ac:chgData name="João Henrique Silva Delfino" userId="S::joao.h@gec.inatel.br::f6ce0d2e-2863-45a3-833b-ad10784d7f8a" providerId="AD" clId="Web-{FD491116-D3AE-2B92-5307-594F15A2F822}" dt="2022-10-10T19:47:04.935" v="1248"/>
          <ac:picMkLst>
            <pc:docMk/>
            <pc:sldMk cId="1586938445" sldId="298"/>
            <ac:picMk id="3" creationId="{9E5A62D6-2940-81ED-788A-3BDB30FD32CA}"/>
          </ac:picMkLst>
        </pc:picChg>
      </pc:sldChg>
      <pc:sldChg chg="addSp delSp modSp add replId">
        <pc:chgData name="João Henrique Silva Delfino" userId="S::joao.h@gec.inatel.br::f6ce0d2e-2863-45a3-833b-ad10784d7f8a" providerId="AD" clId="Web-{FD491116-D3AE-2B92-5307-594F15A2F822}" dt="2022-10-10T19:59:12.576" v="1480" actId="1076"/>
        <pc:sldMkLst>
          <pc:docMk/>
          <pc:sldMk cId="599857379" sldId="299"/>
        </pc:sldMkLst>
        <pc:spChg chg="add">
          <ac:chgData name="João Henrique Silva Delfino" userId="S::joao.h@gec.inatel.br::f6ce0d2e-2863-45a3-833b-ad10784d7f8a" providerId="AD" clId="Web-{FD491116-D3AE-2B92-5307-594F15A2F822}" dt="2022-10-10T19:55:53.962" v="1422"/>
          <ac:spMkLst>
            <pc:docMk/>
            <pc:sldMk cId="599857379" sldId="299"/>
            <ac:spMk id="3" creationId="{8D2F10A6-58AA-9E2C-2CDE-EADC5AB177E0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8:57.403" v="1477" actId="1076"/>
          <ac:spMkLst>
            <pc:docMk/>
            <pc:sldMk cId="599857379" sldId="299"/>
            <ac:spMk id="7" creationId="{05FE90D4-F63D-6CA9-C16F-CAD7BA8F683B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53.371" v="1460"/>
          <ac:spMkLst>
            <pc:docMk/>
            <pc:sldMk cId="599857379" sldId="299"/>
            <ac:spMk id="8" creationId="{A021925F-1809-D765-FB2A-8314F4ACE671}"/>
          </ac:spMkLst>
        </pc:spChg>
        <pc:spChg chg="add del mod">
          <ac:chgData name="João Henrique Silva Delfino" userId="S::joao.h@gec.inatel.br::f6ce0d2e-2863-45a3-833b-ad10784d7f8a" providerId="AD" clId="Web-{FD491116-D3AE-2B92-5307-594F15A2F822}" dt="2022-10-10T19:57:49.933" v="1459"/>
          <ac:spMkLst>
            <pc:docMk/>
            <pc:sldMk cId="599857379" sldId="299"/>
            <ac:spMk id="9" creationId="{ECDD7166-CF23-170E-E462-17B88BA6A687}"/>
          </ac:spMkLst>
        </pc:spChg>
        <pc:spChg chg="del">
          <ac:chgData name="João Henrique Silva Delfino" userId="S::joao.h@gec.inatel.br::f6ce0d2e-2863-45a3-833b-ad10784d7f8a" providerId="AD" clId="Web-{FD491116-D3AE-2B92-5307-594F15A2F822}" dt="2022-10-10T19:56:03.853" v="1423"/>
          <ac:spMkLst>
            <pc:docMk/>
            <pc:sldMk cId="599857379" sldId="299"/>
            <ac:spMk id="10" creationId="{0290BAF1-4C5B-B1AB-0098-3295A38580A3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05.872" v="1479" actId="1076"/>
          <ac:spMkLst>
            <pc:docMk/>
            <pc:sldMk cId="599857379" sldId="299"/>
            <ac:spMk id="11" creationId="{43E20CEC-73E1-3823-32D8-3CF69C2142DE}"/>
          </ac:spMkLst>
        </pc:spChg>
        <pc:spChg chg="mod">
          <ac:chgData name="João Henrique Silva Delfino" userId="S::joao.h@gec.inatel.br::f6ce0d2e-2863-45a3-833b-ad10784d7f8a" providerId="AD" clId="Web-{FD491116-D3AE-2B92-5307-594F15A2F822}" dt="2022-10-10T19:53:00.693" v="1421" actId="20577"/>
          <ac:spMkLst>
            <pc:docMk/>
            <pc:sldMk cId="599857379" sldId="299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FD491116-D3AE-2B92-5307-594F15A2F822}" dt="2022-10-10T19:59:12.576" v="1480" actId="1076"/>
          <ac:spMkLst>
            <pc:docMk/>
            <pc:sldMk cId="599857379" sldId="299"/>
            <ac:spMk id="13" creationId="{430278F9-0FC8-110A-4448-6EB2F4659E9D}"/>
          </ac:spMkLst>
        </pc:spChg>
        <pc:picChg chg="add del">
          <ac:chgData name="João Henrique Silva Delfino" userId="S::joao.h@gec.inatel.br::f6ce0d2e-2863-45a3-833b-ad10784d7f8a" providerId="AD" clId="Web-{FD491116-D3AE-2B92-5307-594F15A2F822}" dt="2022-10-10T19:56:08.337" v="1424"/>
          <ac:picMkLst>
            <pc:docMk/>
            <pc:sldMk cId="599857379" sldId="299"/>
            <ac:picMk id="2" creationId="{4C689175-F079-A577-DC0A-4DD6289EA5F9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7E176C3E-CA08-CF6A-0151-17561C71D762}"/>
    <pc:docChg chg="addSld modSld">
      <pc:chgData name="João Henrique Silva Delfino" userId="S::joao.h@gec.inatel.br::f6ce0d2e-2863-45a3-833b-ad10784d7f8a" providerId="AD" clId="Web-{7E176C3E-CA08-CF6A-0151-17561C71D762}" dt="2022-09-26T22:05:14.200" v="82" actId="1076"/>
      <pc:docMkLst>
        <pc:docMk/>
      </pc:docMkLst>
      <pc:sldChg chg="modSp">
        <pc:chgData name="João Henrique Silva Delfino" userId="S::joao.h@gec.inatel.br::f6ce0d2e-2863-45a3-833b-ad10784d7f8a" providerId="AD" clId="Web-{7E176C3E-CA08-CF6A-0151-17561C71D762}" dt="2022-09-26T22:01:12.910" v="0" actId="20577"/>
        <pc:sldMkLst>
          <pc:docMk/>
          <pc:sldMk cId="3255273338" sldId="289"/>
        </pc:sldMkLst>
        <pc:spChg chg="mod">
          <ac:chgData name="João Henrique Silva Delfino" userId="S::joao.h@gec.inatel.br::f6ce0d2e-2863-45a3-833b-ad10784d7f8a" providerId="AD" clId="Web-{7E176C3E-CA08-CF6A-0151-17561C71D762}" dt="2022-09-26T22:01:12.910" v="0" actId="20577"/>
          <ac:spMkLst>
            <pc:docMk/>
            <pc:sldMk cId="3255273338" sldId="289"/>
            <ac:spMk id="8" creationId="{D70592A4-2713-2EA5-2790-FA438039FB5F}"/>
          </ac:spMkLst>
        </pc:spChg>
      </pc:sldChg>
      <pc:sldChg chg="addSp delSp modSp add replId">
        <pc:chgData name="João Henrique Silva Delfino" userId="S::joao.h@gec.inatel.br::f6ce0d2e-2863-45a3-833b-ad10784d7f8a" providerId="AD" clId="Web-{7E176C3E-CA08-CF6A-0151-17561C71D762}" dt="2022-09-26T22:05:14.200" v="82" actId="1076"/>
        <pc:sldMkLst>
          <pc:docMk/>
          <pc:sldMk cId="2191679158" sldId="291"/>
        </pc:sldMkLst>
        <pc:spChg chg="add mod">
          <ac:chgData name="João Henrique Silva Delfino" userId="S::joao.h@gec.inatel.br::f6ce0d2e-2863-45a3-833b-ad10784d7f8a" providerId="AD" clId="Web-{7E176C3E-CA08-CF6A-0151-17561C71D762}" dt="2022-09-26T22:05:14.200" v="82" actId="1076"/>
          <ac:spMkLst>
            <pc:docMk/>
            <pc:sldMk cId="2191679158" sldId="291"/>
            <ac:spMk id="3" creationId="{1204F58F-2094-9551-638C-635F110E180B}"/>
          </ac:spMkLst>
        </pc:spChg>
        <pc:spChg chg="add del mod">
          <ac:chgData name="João Henrique Silva Delfino" userId="S::joao.h@gec.inatel.br::f6ce0d2e-2863-45a3-833b-ad10784d7f8a" providerId="AD" clId="Web-{7E176C3E-CA08-CF6A-0151-17561C71D762}" dt="2022-09-26T22:03:29.180" v="44"/>
          <ac:spMkLst>
            <pc:docMk/>
            <pc:sldMk cId="2191679158" sldId="291"/>
            <ac:spMk id="7" creationId="{33A16FF7-FDBB-9A47-3E72-7402D243D31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4:30.042" v="68" actId="1076"/>
          <ac:spMkLst>
            <pc:docMk/>
            <pc:sldMk cId="2191679158" sldId="291"/>
            <ac:spMk id="9" creationId="{53918D94-1BCE-426F-45F1-5CCEBD410A45}"/>
          </ac:spMkLst>
        </pc:spChg>
        <pc:spChg chg="add mod">
          <ac:chgData name="João Henrique Silva Delfino" userId="S::joao.h@gec.inatel.br::f6ce0d2e-2863-45a3-833b-ad10784d7f8a" providerId="AD" clId="Web-{7E176C3E-CA08-CF6A-0151-17561C71D762}" dt="2022-09-26T22:05:01.996" v="80" actId="1076"/>
          <ac:spMkLst>
            <pc:docMk/>
            <pc:sldMk cId="2191679158" sldId="291"/>
            <ac:spMk id="10" creationId="{FF8DEDF7-481F-EC62-C037-1B75D0C7E4EF}"/>
          </ac:spMkLst>
        </pc:spChg>
        <pc:spChg chg="mod">
          <ac:chgData name="João Henrique Silva Delfino" userId="S::joao.h@gec.inatel.br::f6ce0d2e-2863-45a3-833b-ad10784d7f8a" providerId="AD" clId="Web-{7E176C3E-CA08-CF6A-0151-17561C71D762}" dt="2022-09-26T22:02:18.756" v="14" actId="20577"/>
          <ac:spMkLst>
            <pc:docMk/>
            <pc:sldMk cId="2191679158" sldId="291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7E176C3E-CA08-CF6A-0151-17561C71D762}" dt="2022-09-26T22:02:00.927" v="2"/>
          <ac:picMkLst>
            <pc:docMk/>
            <pc:sldMk cId="2191679158" sldId="291"/>
            <ac:picMk id="2" creationId="{31110D90-E120-0DE0-E798-A0FFDC3C6A13}"/>
          </ac:picMkLst>
        </pc:picChg>
        <pc:picChg chg="del">
          <ac:chgData name="João Henrique Silva Delfino" userId="S::joao.h@gec.inatel.br::f6ce0d2e-2863-45a3-833b-ad10784d7f8a" providerId="AD" clId="Web-{7E176C3E-CA08-CF6A-0151-17561C71D762}" dt="2022-09-26T22:02:05.209" v="3"/>
          <ac:picMkLst>
            <pc:docMk/>
            <pc:sldMk cId="2191679158" sldId="291"/>
            <ac:picMk id="8" creationId="{EB513E6A-C4F1-ECF4-B65E-D2F29ECABC10}"/>
          </ac:picMkLst>
        </pc:picChg>
      </pc:sldChg>
    </pc:docChg>
  </pc:docChgLst>
  <pc:docChgLst>
    <pc:chgData name="João Henrique Silva Delfino" userId="S::joao.h@gec.inatel.br::f6ce0d2e-2863-45a3-833b-ad10784d7f8a" providerId="AD" clId="Web-{9F1E6005-0579-F952-46A7-0B6B76B0ECDB}"/>
    <pc:docChg chg="addSld modSld sldOrd">
      <pc:chgData name="João Henrique Silva Delfino" userId="S::joao.h@gec.inatel.br::f6ce0d2e-2863-45a3-833b-ad10784d7f8a" providerId="AD" clId="Web-{9F1E6005-0579-F952-46A7-0B6B76B0ECDB}" dt="2022-09-12T01:06:57.297" v="117" actId="1076"/>
      <pc:docMkLst>
        <pc:docMk/>
      </pc:docMkLst>
      <pc:sldChg chg="modSp">
        <pc:chgData name="João Henrique Silva Delfino" userId="S::joao.h@gec.inatel.br::f6ce0d2e-2863-45a3-833b-ad10784d7f8a" providerId="AD" clId="Web-{9F1E6005-0579-F952-46A7-0B6B76B0ECDB}" dt="2022-09-12T00:59:43.312" v="11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F1E6005-0579-F952-46A7-0B6B76B0ECDB}" dt="2022-09-12T00:59:43.31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oão Henrique Silva Delfino" userId="S::joao.h@gec.inatel.br::f6ce0d2e-2863-45a3-833b-ad10784d7f8a" providerId="AD" clId="Web-{9F1E6005-0579-F952-46A7-0B6B76B0ECDB}" dt="2022-09-12T01:00:07.360" v="27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9F1E6005-0579-F952-46A7-0B6B76B0ECDB}" dt="2022-09-12T00:59:57.156" v="17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0:07.360" v="27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">
        <pc:chgData name="João Henrique Silva Delfino" userId="S::joao.h@gec.inatel.br::f6ce0d2e-2863-45a3-833b-ad10784d7f8a" providerId="AD" clId="Web-{9F1E6005-0579-F952-46A7-0B6B76B0ECDB}" dt="2022-09-12T01:04:00.371" v="74" actId="20577"/>
        <pc:sldMkLst>
          <pc:docMk/>
          <pc:sldMk cId="894781297" sldId="263"/>
        </pc:sldMkLst>
        <pc:spChg chg="add mod">
          <ac:chgData name="João Henrique Silva Delfino" userId="S::joao.h@gec.inatel.br::f6ce0d2e-2863-45a3-833b-ad10784d7f8a" providerId="AD" clId="Web-{9F1E6005-0579-F952-46A7-0B6B76B0ECDB}" dt="2022-09-12T01:04:00.371" v="74" actId="20577"/>
          <ac:spMkLst>
            <pc:docMk/>
            <pc:sldMk cId="894781297" sldId="263"/>
            <ac:spMk id="7" creationId="{7583A96F-D1CD-1F07-B977-0B2EF1AD0FC3}"/>
          </ac:spMkLst>
        </pc:spChg>
        <pc:spChg chg="del">
          <ac:chgData name="João Henrique Silva Delfino" userId="S::joao.h@gec.inatel.br::f6ce0d2e-2863-45a3-833b-ad10784d7f8a" providerId="AD" clId="Web-{9F1E6005-0579-F952-46A7-0B6B76B0ECDB}" dt="2022-09-12T01:00:15.719" v="29"/>
          <ac:spMkLst>
            <pc:docMk/>
            <pc:sldMk cId="894781297" sldId="263"/>
            <ac:spMk id="12" creationId="{2F80F6A0-C019-38AC-F411-F00D736D6EC5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0:11.626" v="28"/>
          <ac:picMkLst>
            <pc:docMk/>
            <pc:sldMk cId="894781297" sldId="263"/>
            <ac:picMk id="2" creationId="{76045681-C9FD-6D52-7907-49ECFAC0469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3:05.823" v="58" actId="1076"/>
          <ac:picMkLst>
            <pc:docMk/>
            <pc:sldMk cId="894781297" sldId="263"/>
            <ac:picMk id="8" creationId="{F5CCE6DC-1032-730C-FA49-EDA89A0B9420}"/>
          </ac:picMkLst>
        </pc:picChg>
      </pc:sldChg>
      <pc:sldChg chg="modSp ord">
        <pc:chgData name="João Henrique Silva Delfino" userId="S::joao.h@gec.inatel.br::f6ce0d2e-2863-45a3-833b-ad10784d7f8a" providerId="AD" clId="Web-{9F1E6005-0579-F952-46A7-0B6B76B0ECDB}" dt="2022-09-12T01:06:57.297" v="117" actId="1076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9F1E6005-0579-F952-46A7-0B6B76B0ECDB}" dt="2022-09-12T01:06:57.297" v="117" actId="1076"/>
          <ac:spMkLst>
            <pc:docMk/>
            <pc:sldMk cId="4156029375" sldId="280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9F1E6005-0579-F952-46A7-0B6B76B0ECDB}" dt="2022-09-12T01:06:10.796" v="99" actId="1076"/>
        <pc:sldMkLst>
          <pc:docMk/>
          <pc:sldMk cId="2251725149" sldId="284"/>
        </pc:sldMkLst>
        <pc:spChg chg="add mod">
          <ac:chgData name="João Henrique Silva Delfino" userId="S::joao.h@gec.inatel.br::f6ce0d2e-2863-45a3-833b-ad10784d7f8a" providerId="AD" clId="Web-{9F1E6005-0579-F952-46A7-0B6B76B0ECDB}" dt="2022-09-12T01:05:04.794" v="96" actId="14100"/>
          <ac:spMkLst>
            <pc:docMk/>
            <pc:sldMk cId="2251725149" sldId="284"/>
            <ac:spMk id="3" creationId="{A70FF79F-1C68-8EF2-F6B0-E99BEAAB1020}"/>
          </ac:spMkLst>
        </pc:spChg>
        <pc:spChg chg="mod">
          <ac:chgData name="João Henrique Silva Delfino" userId="S::joao.h@gec.inatel.br::f6ce0d2e-2863-45a3-833b-ad10784d7f8a" providerId="AD" clId="Web-{9F1E6005-0579-F952-46A7-0B6B76B0ECDB}" dt="2022-09-12T01:04:15.106" v="84" actId="1076"/>
          <ac:spMkLst>
            <pc:docMk/>
            <pc:sldMk cId="2251725149" sldId="284"/>
            <ac:spMk id="7" creationId="{7583A96F-D1CD-1F07-B977-0B2EF1AD0FC3}"/>
          </ac:spMkLst>
        </pc:spChg>
        <pc:picChg chg="del">
          <ac:chgData name="João Henrique Silva Delfino" userId="S::joao.h@gec.inatel.br::f6ce0d2e-2863-45a3-833b-ad10784d7f8a" providerId="AD" clId="Web-{9F1E6005-0579-F952-46A7-0B6B76B0ECDB}" dt="2022-09-12T01:03:33.011" v="61"/>
          <ac:picMkLst>
            <pc:docMk/>
            <pc:sldMk cId="2251725149" sldId="284"/>
            <ac:picMk id="8" creationId="{F5CCE6DC-1032-730C-FA49-EDA89A0B9420}"/>
          </ac:picMkLst>
        </pc:picChg>
        <pc:picChg chg="add mod">
          <ac:chgData name="João Henrique Silva Delfino" userId="S::joao.h@gec.inatel.br::f6ce0d2e-2863-45a3-833b-ad10784d7f8a" providerId="AD" clId="Web-{9F1E6005-0579-F952-46A7-0B6B76B0ECDB}" dt="2022-09-12T01:06:10.796" v="99" actId="1076"/>
          <ac:picMkLst>
            <pc:docMk/>
            <pc:sldMk cId="2251725149" sldId="284"/>
            <ac:picMk id="9" creationId="{90F720CA-478E-FC56-D37D-ACD0A040C7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TIMER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977659"/>
            <a:ext cx="111568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Caso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esteja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operando com PWM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rápido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BITS 4 e 5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comportamento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PD5 do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 Se for "10",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opera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inversor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seja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coloca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TCNT0=OCR0B e 1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TCNT0=0. Se for "11",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opera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inversor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seja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coloca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TCNT0=OCR0B e 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TCNT0=0.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0A51E5CA-7E87-B779-9C94-181B962A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3149375"/>
            <a:ext cx="11829691" cy="265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977659"/>
            <a:ext cx="111568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Caso 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esteja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operando com PWM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rápido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BITS 6 e 7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configuram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comportamento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pino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PD5 do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. Se for "10",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opera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inversor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seja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coloca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TCNT0=OCR0A e 1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TCNT0=0. Se for "11",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opera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inversor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seja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coloca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nível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lógico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TCNT0=OCR0A e 0 </a:t>
            </a:r>
            <a:r>
              <a:rPr lang="en-US" sz="2400" b="1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 TCNT0=0.</a:t>
            </a:r>
          </a:p>
        </p:txBody>
      </p:sp>
      <p:pic>
        <p:nvPicPr>
          <p:cNvPr id="3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C95B7C-5390-4B06-7185-C56F80C6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3059496"/>
            <a:ext cx="11772180" cy="29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9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>
                <a:latin typeface="Bahnschrift"/>
                <a:cs typeface="Calibri Light"/>
              </a:rPr>
              <a:t>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>
                <a:latin typeface="Bahnschrift"/>
                <a:cs typeface="Calibri Light"/>
              </a:rPr>
              <a:t>PWM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2732849" y="1038045"/>
            <a:ext cx="7651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Para que serve o </a:t>
            </a:r>
            <a:r>
              <a:rPr lang="en-US" sz="3200" b="1" dirty="0" err="1">
                <a:solidFill>
                  <a:srgbClr val="FFFFFF"/>
                </a:solidFill>
                <a:latin typeface="Arial"/>
                <a:cs typeface="Calibri Light"/>
              </a:rPr>
              <a:t>controle</a:t>
            </a:r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 PWM?</a:t>
            </a:r>
            <a:endParaRPr lang="en-US" sz="3200" dirty="0">
              <a:ea typeface="Calibri Light"/>
              <a:cs typeface="Calibri Light"/>
            </a:endParaRPr>
          </a:p>
        </p:txBody>
      </p:sp>
      <p:pic>
        <p:nvPicPr>
          <p:cNvPr id="3" name="Picture 8" descr="Diagram&#10;&#10;Description automatically generated">
            <a:extLst>
              <a:ext uri="{FF2B5EF4-FFF2-40B4-BE49-F238E27FC236}">
                <a16:creationId xmlns:a16="http://schemas.microsoft.com/office/drawing/2014/main" id="{4A62708C-81E1-90B5-3D68-185973FA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9" y="1628393"/>
            <a:ext cx="8077200" cy="46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825529" y="894272"/>
            <a:ext cx="45464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PWM no ATmega328P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FF79F-1C68-8EF2-F6B0-E99BEAAB1020}"/>
              </a:ext>
            </a:extLst>
          </p:cNvPr>
          <p:cNvSpPr txBox="1"/>
          <p:nvPr/>
        </p:nvSpPr>
        <p:spPr>
          <a:xfrm>
            <a:off x="216810" y="1641893"/>
            <a:ext cx="11576935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microcontrolador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ATmega328P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possui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três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unidades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Timer/Contador: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TIMER 0: 2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pinos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PWM (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OC0A e OC0B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);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Calibri Light"/>
                <a:cs typeface="Calibri Light" panose="020F0302020204030204"/>
              </a:rPr>
              <a:t>TIMER 1: 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2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pinos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PWM (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OC1A e OC1B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Calibri Light"/>
                <a:cs typeface="Calibri Light" panose="020F0302020204030204"/>
              </a:rPr>
              <a:t>;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800" b="1" dirty="0">
                <a:solidFill>
                  <a:schemeClr val="bg1"/>
                </a:solidFill>
                <a:latin typeface="Calibri Light"/>
                <a:ea typeface="Calibri Light"/>
                <a:cs typeface="Calibri Light" panose="020F0302020204030204"/>
              </a:rPr>
              <a:t>TIMER 2: 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2 </a:t>
            </a:r>
            <a:r>
              <a:rPr lang="en-US" sz="2800" b="1" dirty="0" err="1">
                <a:solidFill>
                  <a:schemeClr val="bg1"/>
                </a:solidFill>
                <a:ea typeface="+mn-lt"/>
                <a:cs typeface="+mn-lt"/>
              </a:rPr>
              <a:t>pinos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 de PWM (</a:t>
            </a:r>
            <a:r>
              <a:rPr lang="en-US" sz="2800" b="1" dirty="0">
                <a:solidFill>
                  <a:srgbClr val="FF0000"/>
                </a:solidFill>
                <a:ea typeface="+mn-lt"/>
                <a:cs typeface="+mn-lt"/>
              </a:rPr>
              <a:t>OC2A e OC2B</a:t>
            </a: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alibri Light"/>
                <a:ea typeface="Calibri Light"/>
                <a:cs typeface="Calibri Light" panose="020F0302020204030204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en-US" sz="2800" b="1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lvl="2"/>
            <a:endParaRPr lang="en-US" sz="2400" b="1" dirty="0">
              <a:solidFill>
                <a:schemeClr val="bg1"/>
              </a:solidFill>
              <a:latin typeface="Calibri Light" panose="020F030202020403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1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3A96F-D1CD-1F07-B977-0B2EF1AD0FC3}"/>
              </a:ext>
            </a:extLst>
          </p:cNvPr>
          <p:cNvSpPr txBox="1"/>
          <p:nvPr/>
        </p:nvSpPr>
        <p:spPr>
          <a:xfrm>
            <a:off x="3825529" y="894272"/>
            <a:ext cx="45464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Calibri Light"/>
              </a:rPr>
              <a:t>PWM no ATmega328P</a:t>
            </a:r>
            <a:endParaRPr lang="en-US" dirty="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36F5B92C-2034-0E54-BC5C-B6EA0BB4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75" y="1488815"/>
            <a:ext cx="7933426" cy="50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2643421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Configuração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com o TIMER 0</a:t>
            </a: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8054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Timer/Counter Control Register (TCCR0A E TCCR0B)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348C1-2061-C0AB-2296-0A03996213C8}"/>
              </a:ext>
            </a:extLst>
          </p:cNvPr>
          <p:cNvSpPr txBox="1"/>
          <p:nvPr/>
        </p:nvSpPr>
        <p:spPr>
          <a:xfrm>
            <a:off x="431320" y="1682150"/>
            <a:ext cx="111568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Controle;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Permite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configuração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clock +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prescaler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</a:p>
        </p:txBody>
      </p:sp>
      <p:pic>
        <p:nvPicPr>
          <p:cNvPr id="2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6ACB9B8-CD64-184D-9292-7CD5DDF7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2857640"/>
            <a:ext cx="11915954" cy="170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DACF2-F917-4814-009A-DC9B6424BDC0}"/>
              </a:ext>
            </a:extLst>
          </p:cNvPr>
          <p:cNvSpPr txBox="1"/>
          <p:nvPr/>
        </p:nvSpPr>
        <p:spPr>
          <a:xfrm>
            <a:off x="431319" y="4557621"/>
            <a:ext cx="1115683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CS00, CS01 e CS02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fazem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seleção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fonte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de clock;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 bit WGM02, junto com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bits WGM00 e WGM01 (PRESENTES NO TCCR0A)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definem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o modo de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operação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do TIMER;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BB766-B0BD-1545-4F6F-194A4A10A842}"/>
              </a:ext>
            </a:extLst>
          </p:cNvPr>
          <p:cNvSpPr/>
          <p:nvPr/>
        </p:nvSpPr>
        <p:spPr>
          <a:xfrm>
            <a:off x="6860875" y="2899914"/>
            <a:ext cx="4931434" cy="1653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1BDDBC3-935A-1FF7-6CFB-AB231012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8" y="993808"/>
            <a:ext cx="10348822" cy="48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D58010D-E84C-2EAA-FCEE-1EE7D649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3" y="2293784"/>
            <a:ext cx="9845617" cy="379443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5F5E1C-A05A-B61C-C45C-CE35869A5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34" y="822773"/>
            <a:ext cx="9658709" cy="137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CF20E9-E3D6-4A39-5CB0-A20BE08482DE}"/>
              </a:ext>
            </a:extLst>
          </p:cNvPr>
          <p:cNvSpPr/>
          <p:nvPr/>
        </p:nvSpPr>
        <p:spPr>
          <a:xfrm>
            <a:off x="8528648" y="887083"/>
            <a:ext cx="2286001" cy="1178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91F40-A4EB-6624-2E90-D50949E7A9C7}"/>
              </a:ext>
            </a:extLst>
          </p:cNvPr>
          <p:cNvSpPr/>
          <p:nvPr/>
        </p:nvSpPr>
        <p:spPr>
          <a:xfrm>
            <a:off x="1900685" y="930215"/>
            <a:ext cx="4442605" cy="11358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2663A-B2D1-2B58-A083-C71B58A7431B}"/>
              </a:ext>
            </a:extLst>
          </p:cNvPr>
          <p:cNvSpPr/>
          <p:nvPr/>
        </p:nvSpPr>
        <p:spPr>
          <a:xfrm>
            <a:off x="1224950" y="4280139"/>
            <a:ext cx="9834113" cy="3163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077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Metropolitan</vt:lpstr>
      <vt:lpstr>Microcontroladores</vt:lpstr>
      <vt:lpstr>Timer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1253</cp:revision>
  <dcterms:created xsi:type="dcterms:W3CDTF">2022-07-30T16:07:29Z</dcterms:created>
  <dcterms:modified xsi:type="dcterms:W3CDTF">2022-10-17T18:00:43Z</dcterms:modified>
</cp:coreProperties>
</file>