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0" r:id="rId3"/>
    <p:sldId id="263" r:id="rId4"/>
    <p:sldId id="284" r:id="rId5"/>
    <p:sldId id="302" r:id="rId6"/>
    <p:sldId id="303" r:id="rId7"/>
    <p:sldId id="300" r:id="rId8"/>
    <p:sldId id="280" r:id="rId9"/>
    <p:sldId id="288" r:id="rId10"/>
    <p:sldId id="304" r:id="rId11"/>
    <p:sldId id="296" r:id="rId12"/>
    <p:sldId id="305" r:id="rId13"/>
    <p:sldId id="306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4950-879D-4CF7-B9EA-8F8F36F9D954}" v="278" dt="2022-07-30T17:03:43.828"/>
    <p1510:client id="{50D6DC7E-7B46-4137-194E-2512E29AC838}" v="564" dt="2022-09-26T04:05:50.721"/>
    <p1510:client id="{77E1DAFA-02FE-29B9-B796-67EC4650ABFE}" v="33" dt="2022-08-28T13:23:18.607"/>
    <p1510:client id="{7E176C3E-CA08-CF6A-0151-17561C71D762}" v="119" dt="2022-09-26T22:05:14.200"/>
    <p1510:client id="{8E7EC94F-22AE-786F-E35C-4C3C424096C4}" v="998" dt="2022-08-27T22:38:00.041"/>
    <p1510:client id="{9AB99707-C6B7-E68B-28FE-9A5FC25255ED}" v="1" dt="2022-08-01T12:32:39.363"/>
    <p1510:client id="{9B44B895-8368-B915-9758-9866557E0A8D}" v="543" dt="2022-09-12T01:47:17.660"/>
    <p1510:client id="{9F1E6005-0579-F952-46A7-0B6B76B0ECDB}" v="188" dt="2022-09-12T01:06:57.375"/>
    <p1510:client id="{AE78525B-DFBF-2F9F-052A-9AD885F2B5F5}" v="1270" dt="2022-10-24T17:31:45.746"/>
    <p1510:client id="{BF092D4D-8664-B573-BD4A-D7CE991184A8}" v="620" dt="2022-10-17T18:00:36.323"/>
    <p1510:client id="{F204C1EA-7A96-6563-6C6A-191D4A295746}" v="1519" dt="2022-07-30T20:26:58.942"/>
    <p1510:client id="{FB46130B-F6E3-7403-B0DD-5E9F6A00C860}" v="301" dt="2022-08-21T23:04:48.069"/>
    <p1510:client id="{FD491116-D3AE-2B92-5307-594F15A2F822}" v="2730" dt="2022-10-10T19:59:5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77E1DAFA-02FE-29B9-B796-67EC4650ABFE}"/>
    <pc:docChg chg="addSld modSld sldOrd">
      <pc:chgData name="João Henrique Silva Delfino" userId="S::joao.h@gec.inatel.br::f6ce0d2e-2863-45a3-833b-ad10784d7f8a" providerId="AD" clId="Web-{77E1DAFA-02FE-29B9-B796-67EC4650ABFE}" dt="2022-08-28T13:23:18.607" v="22" actId="1076"/>
      <pc:docMkLst>
        <pc:docMk/>
      </pc:docMkLst>
      <pc:sldChg chg="modSp">
        <pc:chgData name="João Henrique Silva Delfino" userId="S::joao.h@gec.inatel.br::f6ce0d2e-2863-45a3-833b-ad10784d7f8a" providerId="AD" clId="Web-{77E1DAFA-02FE-29B9-B796-67EC4650ABFE}" dt="2022-08-28T13:18:13.133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77E1DAFA-02FE-29B9-B796-67EC4650ABFE}" dt="2022-08-28T13:18:13.13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ord">
        <pc:chgData name="João Henrique Silva Delfino" userId="S::joao.h@gec.inatel.br::f6ce0d2e-2863-45a3-833b-ad10784d7f8a" providerId="AD" clId="Web-{77E1DAFA-02FE-29B9-B796-67EC4650ABFE}" dt="2022-08-28T13:22:47.388" v="2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77E1DAFA-02FE-29B9-B796-67EC4650ABFE}" dt="2022-08-28T13:22:25.008" v="12" actId="20577"/>
          <ac:spMkLst>
            <pc:docMk/>
            <pc:sldMk cId="894781297" sldId="263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77E1DAFA-02FE-29B9-B796-67EC4650ABFE}" dt="2022-08-28T13:22:47.388" v="20" actId="1076"/>
          <ac:picMkLst>
            <pc:docMk/>
            <pc:sldMk cId="894781297" sldId="263"/>
            <ac:picMk id="2" creationId="{76045681-C9FD-6D52-7907-49ECFAC04690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9.133" v="14"/>
          <ac:picMkLst>
            <pc:docMk/>
            <pc:sldMk cId="894781297" sldId="263"/>
            <ac:picMk id="7" creationId="{CD1D93BA-4D58-10E7-425E-E25E4AE5B716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7.305" v="13"/>
          <ac:picMkLst>
            <pc:docMk/>
            <pc:sldMk cId="894781297" sldId="263"/>
            <ac:picMk id="10" creationId="{864AA9DB-60E2-E450-8DCE-3A244D1398B9}"/>
          </ac:picMkLst>
        </pc:picChg>
      </pc:sldChg>
      <pc:sldChg chg="modSp add replId">
        <pc:chgData name="João Henrique Silva Delfino" userId="S::joao.h@gec.inatel.br::f6ce0d2e-2863-45a3-833b-ad10784d7f8a" providerId="AD" clId="Web-{77E1DAFA-02FE-29B9-B796-67EC4650ABFE}" dt="2022-08-28T13:23:18.607" v="22" actId="1076"/>
        <pc:sldMkLst>
          <pc:docMk/>
          <pc:sldMk cId="2303162382" sldId="283"/>
        </pc:sldMkLst>
        <pc:picChg chg="mod">
          <ac:chgData name="João Henrique Silva Delfino" userId="S::joao.h@gec.inatel.br::f6ce0d2e-2863-45a3-833b-ad10784d7f8a" providerId="AD" clId="Web-{77E1DAFA-02FE-29B9-B796-67EC4650ABFE}" dt="2022-08-28T13:23:18.607" v="22" actId="1076"/>
          <ac:picMkLst>
            <pc:docMk/>
            <pc:sldMk cId="2303162382" sldId="283"/>
            <ac:picMk id="7" creationId="{CD1D93BA-4D58-10E7-425E-E25E4AE5B716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  <pc:docChgLst>
    <pc:chgData name="João Henrique Silva Delfino" userId="S::joao.h@gec.inatel.br::f6ce0d2e-2863-45a3-833b-ad10784d7f8a" providerId="AD" clId="Web-{50D6DC7E-7B46-4137-194E-2512E29AC838}"/>
    <pc:docChg chg="addSld delSld modSld sldOrd">
      <pc:chgData name="João Henrique Silva Delfino" userId="S::joao.h@gec.inatel.br::f6ce0d2e-2863-45a3-833b-ad10784d7f8a" providerId="AD" clId="Web-{50D6DC7E-7B46-4137-194E-2512E29AC838}" dt="2022-09-26T04:05:50.721" v="343" actId="1076"/>
      <pc:docMkLst>
        <pc:docMk/>
      </pc:docMkLst>
      <pc:sldChg chg="modSp">
        <pc:chgData name="João Henrique Silva Delfino" userId="S::joao.h@gec.inatel.br::f6ce0d2e-2863-45a3-833b-ad10784d7f8a" providerId="AD" clId="Web-{50D6DC7E-7B46-4137-194E-2512E29AC838}" dt="2022-09-26T03:49:43.324" v="6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50D6DC7E-7B46-4137-194E-2512E29AC838}" dt="2022-09-26T03:49:43.324" v="6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64" v="20" actId="14100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50D6DC7E-7B46-4137-194E-2512E29AC838}" dt="2022-09-26T03:53:15.964" v="20" actId="14100"/>
          <ac:spMkLst>
            <pc:docMk/>
            <pc:sldMk cId="2113612710" sldId="262"/>
            <ac:spMk id="3" creationId="{7EE9C873-F52F-22E8-2A38-B9EA5BC7F0E8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79" v="21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50D6DC7E-7B46-4137-194E-2512E29AC838}" dt="2022-09-26T03:52:00.566" v="18" actId="107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15.979" v="21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del">
        <pc:chgData name="João Henrique Silva Delfino" userId="S::joao.h@gec.inatel.br::f6ce0d2e-2863-45a3-833b-ad10784d7f8a" providerId="AD" clId="Web-{50D6DC7E-7B46-4137-194E-2512E29AC838}" dt="2022-09-26T04:02:38.732" v="286"/>
        <pc:sldMkLst>
          <pc:docMk/>
          <pc:sldMk cId="2799112730" sldId="286"/>
        </pc:sldMkLst>
      </pc:sldChg>
      <pc:sldChg chg="delSp modSp">
        <pc:chgData name="João Henrique Silva Delfino" userId="S::joao.h@gec.inatel.br::f6ce0d2e-2863-45a3-833b-ad10784d7f8a" providerId="AD" clId="Web-{50D6DC7E-7B46-4137-194E-2512E29AC838}" dt="2022-09-26T04:05:50.721" v="343" actId="1076"/>
        <pc:sldMkLst>
          <pc:docMk/>
          <pc:sldMk cId="91317304" sldId="287"/>
        </pc:sldMkLst>
        <pc:spChg chg="del mod">
          <ac:chgData name="João Henrique Silva Delfino" userId="S::joao.h@gec.inatel.br::f6ce0d2e-2863-45a3-833b-ad10784d7f8a" providerId="AD" clId="Web-{50D6DC7E-7B46-4137-194E-2512E29AC838}" dt="2022-09-26T04:05:30.174" v="339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5:50.721" v="343" actId="1076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49.421" v="37" actId="20577"/>
          <ac:spMkLst>
            <pc:docMk/>
            <pc:sldMk cId="91317304" sldId="287"/>
            <ac:spMk id="12" creationId="{2F80F6A0-C019-38AC-F411-F00D736D6EC5}"/>
          </ac:spMkLst>
        </pc:spChg>
        <pc:picChg chg="del mod">
          <ac:chgData name="João Henrique Silva Delfino" userId="S::joao.h@gec.inatel.br::f6ce0d2e-2863-45a3-833b-ad10784d7f8a" providerId="AD" clId="Web-{50D6DC7E-7B46-4137-194E-2512E29AC838}" dt="2022-09-26T03:56:33.838" v="157"/>
          <ac:picMkLst>
            <pc:docMk/>
            <pc:sldMk cId="91317304" sldId="287"/>
            <ac:picMk id="2" creationId="{83D03983-A92D-A979-7F99-0D6998956F6E}"/>
          </ac:picMkLst>
        </pc:picChg>
      </pc:sldChg>
      <pc:sldChg chg="addSp delSp modSp ord">
        <pc:chgData name="João Henrique Silva Delfino" userId="S::joao.h@gec.inatel.br::f6ce0d2e-2863-45a3-833b-ad10784d7f8a" providerId="AD" clId="Web-{50D6DC7E-7B46-4137-194E-2512E29AC838}" dt="2022-09-26T04:05:42.799" v="342" actId="1076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50D6DC7E-7B46-4137-194E-2512E29AC838}" dt="2022-09-26T04:05:00.142" v="331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4:05:42.799" v="342" actId="1076"/>
          <ac:spMkLst>
            <pc:docMk/>
            <pc:sldMk cId="879630844" sldId="288"/>
            <ac:spMk id="8" creationId="{29A0A083-BC04-29CA-9319-C6C1D2BD71BE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4:21.641" v="312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3:17.718" v="295" actId="14100"/>
          <ac:spMkLst>
            <pc:docMk/>
            <pc:sldMk cId="879630844" sldId="288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4:04:19.172" v="311"/>
          <ac:picMkLst>
            <pc:docMk/>
            <pc:sldMk cId="879630844" sldId="288"/>
            <ac:picMk id="2" creationId="{22D822BA-D696-3C48-6664-802704E12B2B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5:34.002" v="340" actId="1076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3:59:39.275" v="259" actId="20577"/>
        <pc:sldMkLst>
          <pc:docMk/>
          <pc:sldMk cId="3255273338" sldId="289"/>
        </pc:sldMkLst>
        <pc:spChg chg="del">
          <ac:chgData name="João Henrique Silva Delfino" userId="S::joao.h@gec.inatel.br::f6ce0d2e-2863-45a3-833b-ad10784d7f8a" providerId="AD" clId="Web-{50D6DC7E-7B46-4137-194E-2512E29AC838}" dt="2022-09-26T03:57:20.214" v="161"/>
          <ac:spMkLst>
            <pc:docMk/>
            <pc:sldMk cId="3255273338" sldId="289"/>
            <ac:spMk id="3" creationId="{7EE9C873-F52F-22E8-2A38-B9EA5BC7F0E8}"/>
          </ac:spMkLst>
        </pc:spChg>
        <pc:spChg chg="add del">
          <ac:chgData name="João Henrique Silva Delfino" userId="S::joao.h@gec.inatel.br::f6ce0d2e-2863-45a3-833b-ad10784d7f8a" providerId="AD" clId="Web-{50D6DC7E-7B46-4137-194E-2512E29AC838}" dt="2022-09-26T03:57:36.830" v="169"/>
          <ac:spMkLst>
            <pc:docMk/>
            <pc:sldMk cId="3255273338" sldId="289"/>
            <ac:spMk id="7" creationId="{2D6ED8D8-DC92-DD49-4396-42D3614A5BF6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3:59:39.275" v="259" actId="20577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7:25.621" v="167" actId="20577"/>
          <ac:spMkLst>
            <pc:docMk/>
            <pc:sldMk cId="3255273338" sldId="289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3:57:19.324" v="160"/>
          <ac:picMkLst>
            <pc:docMk/>
            <pc:sldMk cId="3255273338" sldId="289"/>
            <ac:picMk id="2" creationId="{A7304FFC-03C4-3070-39F5-267212AB16A9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4:02:28.810" v="285" actId="1076"/>
        <pc:sldMkLst>
          <pc:docMk/>
          <pc:sldMk cId="603360614" sldId="290"/>
        </pc:sldMkLst>
        <pc:spChg chg="del">
          <ac:chgData name="João Henrique Silva Delfino" userId="S::joao.h@gec.inatel.br::f6ce0d2e-2863-45a3-833b-ad10784d7f8a" providerId="AD" clId="Web-{50D6DC7E-7B46-4137-194E-2512E29AC838}" dt="2022-09-26T04:00:06.931" v="261"/>
          <ac:spMkLst>
            <pc:docMk/>
            <pc:sldMk cId="603360614" sldId="290"/>
            <ac:spMk id="3" creationId="{852FDDCA-2646-A4A6-0F93-8F8DF7916F51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0:08.760" v="262"/>
          <ac:spMkLst>
            <pc:docMk/>
            <pc:sldMk cId="603360614" sldId="290"/>
            <ac:spMk id="7" creationId="{4AE348C1-2061-C0AB-2296-0A03996213C8}"/>
          </ac:spMkLst>
        </pc:spChg>
        <pc:picChg chg="add mod">
          <ac:chgData name="João Henrique Silva Delfino" userId="S::joao.h@gec.inatel.br::f6ce0d2e-2863-45a3-833b-ad10784d7f8a" providerId="AD" clId="Web-{50D6DC7E-7B46-4137-194E-2512E29AC838}" dt="2022-09-26T04:02:28.810" v="285" actId="1076"/>
          <ac:picMkLst>
            <pc:docMk/>
            <pc:sldMk cId="603360614" sldId="290"/>
            <ac:picMk id="2" creationId="{31110D90-E120-0DE0-E798-A0FFDC3C6A13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2:26.279" v="284" actId="1076"/>
          <ac:picMkLst>
            <pc:docMk/>
            <pc:sldMk cId="603360614" sldId="290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8E7EC94F-22AE-786F-E35C-4C3C424096C4}"/>
    <pc:docChg chg="addSld delSld modSld sldOrd">
      <pc:chgData name="João Henrique Silva Delfino" userId="S::joao.h@gec.inatel.br::f6ce0d2e-2863-45a3-833b-ad10784d7f8a" providerId="AD" clId="Web-{8E7EC94F-22AE-786F-E35C-4C3C424096C4}" dt="2022-08-27T22:38:00.041" v="578" actId="1076"/>
      <pc:docMkLst>
        <pc:docMk/>
      </pc:docMkLst>
      <pc:sldChg chg="modSp">
        <pc:chgData name="João Henrique Silva Delfino" userId="S::joao.h@gec.inatel.br::f6ce0d2e-2863-45a3-833b-ad10784d7f8a" providerId="AD" clId="Web-{8E7EC94F-22AE-786F-E35C-4C3C424096C4}" dt="2022-08-27T21:45:56.456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8E7EC94F-22AE-786F-E35C-4C3C424096C4}" dt="2022-08-27T21:45:56.45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8E7EC94F-22AE-786F-E35C-4C3C424096C4}" dt="2022-08-27T21:46:07.300" v="6"/>
        <pc:sldMkLst>
          <pc:docMk/>
          <pc:sldMk cId="3391167486" sldId="25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6:17.597" v="7"/>
        <pc:sldMkLst>
          <pc:docMk/>
          <pc:sldMk cId="1975399290" sldId="261"/>
        </pc:sldMkLst>
      </pc:sldChg>
      <pc:sldChg chg="addSp delSp modSp">
        <pc:chgData name="João Henrique Silva Delfino" userId="S::joao.h@gec.inatel.br::f6ce0d2e-2863-45a3-833b-ad10784d7f8a" providerId="AD" clId="Web-{8E7EC94F-22AE-786F-E35C-4C3C424096C4}" dt="2022-08-27T22:37:07.618" v="572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8E7EC94F-22AE-786F-E35C-4C3C424096C4}" dt="2022-08-27T22:30:05.421" v="537" actId="1076"/>
          <ac:spMkLst>
            <pc:docMk/>
            <pc:sldMk cId="894781297" sldId="263"/>
            <ac:spMk id="12" creationId="{2F80F6A0-C019-38AC-F411-F00D736D6EC5}"/>
          </ac:spMkLst>
        </pc:spChg>
        <pc:spChg chg="del mod">
          <ac:chgData name="João Henrique Silva Delfino" userId="S::joao.h@gec.inatel.br::f6ce0d2e-2863-45a3-833b-ad10784d7f8a" providerId="AD" clId="Web-{8E7EC94F-22AE-786F-E35C-4C3C424096C4}" dt="2022-08-27T22:30:08.640" v="538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0:10.749" v="539"/>
          <ac:picMkLst>
            <pc:docMk/>
            <pc:sldMk cId="894781297" sldId="263"/>
            <ac:picMk id="2" creationId="{F3174DBC-0DEF-3EFA-B37F-EAECD2B6A42F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47:40.974" v="21"/>
          <ac:picMkLst>
            <pc:docMk/>
            <pc:sldMk cId="894781297" sldId="263"/>
            <ac:picMk id="3" creationId="{45F36D93-073F-4A94-2D9F-E58E2AE033D8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0:38.562" v="543" actId="1076"/>
          <ac:picMkLst>
            <pc:docMk/>
            <pc:sldMk cId="894781297" sldId="263"/>
            <ac:picMk id="7" creationId="{CD1D93BA-4D58-10E7-425E-E25E4AE5B716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1:18.110" v="546"/>
          <ac:picMkLst>
            <pc:docMk/>
            <pc:sldMk cId="894781297" sldId="263"/>
            <ac:picMk id="8" creationId="{96DB28C1-C057-9674-26BA-7D56B93C7B43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6:57.336" v="568"/>
          <ac:picMkLst>
            <pc:docMk/>
            <pc:sldMk cId="894781297" sldId="263"/>
            <ac:picMk id="9" creationId="{D3B0A88C-E0C9-1BFB-B03F-2E88A66BFC8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7:07.618" v="572" actId="1076"/>
          <ac:picMkLst>
            <pc:docMk/>
            <pc:sldMk cId="894781297" sldId="263"/>
            <ac:picMk id="10" creationId="{864AA9DB-60E2-E450-8DCE-3A244D1398B9}"/>
          </ac:picMkLst>
        </pc:picChg>
      </pc:sldChg>
      <pc:sldChg chg="del">
        <pc:chgData name="João Henrique Silva Delfino" userId="S::joao.h@gec.inatel.br::f6ce0d2e-2863-45a3-833b-ad10784d7f8a" providerId="AD" clId="Web-{8E7EC94F-22AE-786F-E35C-4C3C424096C4}" dt="2022-08-27T21:47:27.489" v="16"/>
        <pc:sldMkLst>
          <pc:docMk/>
          <pc:sldMk cId="3808356225" sldId="264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29.458" v="17"/>
        <pc:sldMkLst>
          <pc:docMk/>
          <pc:sldMk cId="62510279" sldId="265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3.069" v="19"/>
        <pc:sldMkLst>
          <pc:docMk/>
          <pc:sldMk cId="1331238865" sldId="266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1.364" v="18"/>
        <pc:sldMkLst>
          <pc:docMk/>
          <pc:sldMk cId="964344790" sldId="26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5.255" v="20"/>
        <pc:sldMkLst>
          <pc:docMk/>
          <pc:sldMk cId="283627234" sldId="268"/>
        </pc:sldMkLst>
      </pc:sldChg>
      <pc:sldChg chg="modSp ord">
        <pc:chgData name="João Henrique Silva Delfino" userId="S::joao.h@gec.inatel.br::f6ce0d2e-2863-45a3-833b-ad10784d7f8a" providerId="AD" clId="Web-{8E7EC94F-22AE-786F-E35C-4C3C424096C4}" dt="2022-08-27T22:21:06.581" v="359" actId="1076"/>
        <pc:sldMkLst>
          <pc:docMk/>
          <pc:sldMk cId="34666021" sldId="269"/>
        </pc:sldMkLst>
        <pc:spChg chg="mod">
          <ac:chgData name="João Henrique Silva Delfino" userId="S::joao.h@gec.inatel.br::f6ce0d2e-2863-45a3-833b-ad10784d7f8a" providerId="AD" clId="Web-{8E7EC94F-22AE-786F-E35C-4C3C424096C4}" dt="2022-08-27T22:21:06.581" v="359" actId="1076"/>
          <ac:spMkLst>
            <pc:docMk/>
            <pc:sldMk cId="34666021" sldId="269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0:52.660" v="255" actId="20577"/>
        <pc:sldMkLst>
          <pc:docMk/>
          <pc:sldMk cId="2207342898" sldId="270"/>
        </pc:sldMkLst>
        <pc:spChg chg="add mod">
          <ac:chgData name="João Henrique Silva Delfino" userId="S::joao.h@gec.inatel.br::f6ce0d2e-2863-45a3-833b-ad10784d7f8a" providerId="AD" clId="Web-{8E7EC94F-22AE-786F-E35C-4C3C424096C4}" dt="2022-08-27T22:00:52.660" v="255" actId="20577"/>
          <ac:spMkLst>
            <pc:docMk/>
            <pc:sldMk cId="2207342898" sldId="270"/>
            <ac:spMk id="7" creationId="{037AD2DA-F054-E1CE-7BB9-E35256EDCB12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1:55:24.631" v="118" actId="20577"/>
          <ac:spMkLst>
            <pc:docMk/>
            <pc:sldMk cId="2207342898" sldId="270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1:50:32.229" v="62"/>
          <ac:picMkLst>
            <pc:docMk/>
            <pc:sldMk cId="2207342898" sldId="270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1:54:08.954" v="91" actId="1076"/>
          <ac:picMkLst>
            <pc:docMk/>
            <pc:sldMk cId="2207342898" sldId="270"/>
            <ac:picMk id="3" creationId="{9B7B026B-F0BF-8C64-D4F5-D4D688AF14B3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6:00.476" v="269" actId="20577"/>
        <pc:sldMkLst>
          <pc:docMk/>
          <pc:sldMk cId="4271064601" sldId="271"/>
        </pc:sldMkLst>
        <pc:spChg chg="add mod">
          <ac:chgData name="João Henrique Silva Delfino" userId="S::joao.h@gec.inatel.br::f6ce0d2e-2863-45a3-833b-ad10784d7f8a" providerId="AD" clId="Web-{8E7EC94F-22AE-786F-E35C-4C3C424096C4}" dt="2022-08-27T22:00:30.597" v="248" actId="1076"/>
          <ac:spMkLst>
            <pc:docMk/>
            <pc:sldMk cId="4271064601" sldId="271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06:00.476" v="269" actId="20577"/>
          <ac:spMkLst>
            <pc:docMk/>
            <pc:sldMk cId="4271064601" sldId="271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1:58:52.814" v="180" actId="1076"/>
          <ac:picMkLst>
            <pc:docMk/>
            <pc:sldMk cId="4271064601" sldId="271"/>
            <ac:picMk id="2" creationId="{525FE9CE-F68C-85FB-CD1D-D5E0B9589CB9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52:19.967" v="80"/>
          <ac:picMkLst>
            <pc:docMk/>
            <pc:sldMk cId="4271064601" sldId="271"/>
            <ac:picMk id="3" creationId="{9B7B026B-F0BF-8C64-D4F5-D4D688AF14B3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05:53.116" v="265" actId="20577"/>
        <pc:sldMkLst>
          <pc:docMk/>
          <pc:sldMk cId="265599138" sldId="272"/>
        </pc:sldMkLst>
        <pc:spChg chg="mod">
          <ac:chgData name="João Henrique Silva Delfino" userId="S::joao.h@gec.inatel.br::f6ce0d2e-2863-45a3-833b-ad10784d7f8a" providerId="AD" clId="Web-{8E7EC94F-22AE-786F-E35C-4C3C424096C4}" dt="2022-08-27T22:05:53.116" v="265" actId="20577"/>
          <ac:spMkLst>
            <pc:docMk/>
            <pc:sldMk cId="265599138" sldId="272"/>
            <ac:spMk id="13" creationId="{B50912CE-08DF-6520-91AA-0666CA5B67EE}"/>
          </ac:spMkLst>
        </pc:spChg>
        <pc:picChg chg="mod">
          <ac:chgData name="João Henrique Silva Delfino" userId="S::joao.h@gec.inatel.br::f6ce0d2e-2863-45a3-833b-ad10784d7f8a" providerId="AD" clId="Web-{8E7EC94F-22AE-786F-E35C-4C3C424096C4}" dt="2022-08-27T21:53:47.922" v="88" actId="1076"/>
          <ac:picMkLst>
            <pc:docMk/>
            <pc:sldMk cId="265599138" sldId="272"/>
            <ac:picMk id="2" creationId="{F3174DBC-0DEF-3EFA-B37F-EAECD2B6A42F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47.537" v="306" actId="20577"/>
        <pc:sldMkLst>
          <pc:docMk/>
          <pc:sldMk cId="2652328721" sldId="273"/>
        </pc:sldMkLst>
        <pc:spChg chg="mod">
          <ac:chgData name="João Henrique Silva Delfino" userId="S::joao.h@gec.inatel.br::f6ce0d2e-2863-45a3-833b-ad10784d7f8a" providerId="AD" clId="Web-{8E7EC94F-22AE-786F-E35C-4C3C424096C4}" dt="2022-08-27T22:11:47.537" v="306" actId="20577"/>
          <ac:spMkLst>
            <pc:docMk/>
            <pc:sldMk cId="2652328721" sldId="273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1:21.880" v="298" actId="20577"/>
          <ac:spMkLst>
            <pc:docMk/>
            <pc:sldMk cId="2652328721" sldId="273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27.992" v="274"/>
          <ac:picMkLst>
            <pc:docMk/>
            <pc:sldMk cId="2652328721" sldId="273"/>
            <ac:picMk id="2" creationId="{525FE9CE-F68C-85FB-CD1D-D5E0B9589CB9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9:35.279" v="286" actId="1076"/>
          <ac:picMkLst>
            <pc:docMk/>
            <pc:sldMk cId="2652328721" sldId="273"/>
            <ac:picMk id="3" creationId="{63C54E31-8224-2F50-E36A-14DA7EB2B848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25.599" v="299" actId="20577"/>
        <pc:sldMkLst>
          <pc:docMk/>
          <pc:sldMk cId="3861547627" sldId="274"/>
        </pc:sldMkLst>
        <pc:spChg chg="mod">
          <ac:chgData name="João Henrique Silva Delfino" userId="S::joao.h@gec.inatel.br::f6ce0d2e-2863-45a3-833b-ad10784d7f8a" providerId="AD" clId="Web-{8E7EC94F-22AE-786F-E35C-4C3C424096C4}" dt="2022-08-27T22:11:25.599" v="299" actId="20577"/>
          <ac:spMkLst>
            <pc:docMk/>
            <pc:sldMk cId="3861547627" sldId="274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32.226" v="275"/>
          <ac:picMkLst>
            <pc:docMk/>
            <pc:sldMk cId="3861547627" sldId="274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8:54.747" v="281" actId="1076"/>
          <ac:picMkLst>
            <pc:docMk/>
            <pc:sldMk cId="3861547627" sldId="274"/>
            <ac:picMk id="3" creationId="{333887AA-7E2E-23CC-BCA2-84EDCDB1E1D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4:35.353" v="321" actId="1076"/>
        <pc:sldMkLst>
          <pc:docMk/>
          <pc:sldMk cId="562007695" sldId="275"/>
        </pc:sldMkLst>
        <pc:spChg chg="mod">
          <ac:chgData name="João Henrique Silva Delfino" userId="S::joao.h@gec.inatel.br::f6ce0d2e-2863-45a3-833b-ad10784d7f8a" providerId="AD" clId="Web-{8E7EC94F-22AE-786F-E35C-4C3C424096C4}" dt="2022-08-27T22:13:56.040" v="317" actId="20577"/>
          <ac:spMkLst>
            <pc:docMk/>
            <pc:sldMk cId="562007695" sldId="275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3:48.040" v="313" actId="20577"/>
          <ac:spMkLst>
            <pc:docMk/>
            <pc:sldMk cId="562007695" sldId="275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14:35.353" v="321" actId="1076"/>
          <ac:picMkLst>
            <pc:docMk/>
            <pc:sldMk cId="562007695" sldId="275"/>
            <ac:picMk id="2" creationId="{A2FBFD7C-8F0F-9007-900F-E351B1A30F1E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3:57.087" v="318"/>
          <ac:picMkLst>
            <pc:docMk/>
            <pc:sldMk cId="562007695" sldId="275"/>
            <ac:picMk id="3" creationId="{63C54E31-8224-2F50-E36A-14DA7EB2B848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13:37.493" v="311" actId="20577"/>
        <pc:sldMkLst>
          <pc:docMk/>
          <pc:sldMk cId="2326494816" sldId="276"/>
        </pc:sldMkLst>
        <pc:spChg chg="mod">
          <ac:chgData name="João Henrique Silva Delfino" userId="S::joao.h@gec.inatel.br::f6ce0d2e-2863-45a3-833b-ad10784d7f8a" providerId="AD" clId="Web-{8E7EC94F-22AE-786F-E35C-4C3C424096C4}" dt="2022-08-27T22:13:37.493" v="311" actId="20577"/>
          <ac:spMkLst>
            <pc:docMk/>
            <pc:sldMk cId="2326494816" sldId="27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9:00.466" v="521" actId="20577"/>
        <pc:sldMkLst>
          <pc:docMk/>
          <pc:sldMk cId="4066839061" sldId="277"/>
        </pc:sldMkLst>
        <pc:spChg chg="mod">
          <ac:chgData name="João Henrique Silva Delfino" userId="S::joao.h@gec.inatel.br::f6ce0d2e-2863-45a3-833b-ad10784d7f8a" providerId="AD" clId="Web-{8E7EC94F-22AE-786F-E35C-4C3C424096C4}" dt="2022-08-27T22:28:22.512" v="518" actId="20577"/>
          <ac:spMkLst>
            <pc:docMk/>
            <pc:sldMk cId="4066839061" sldId="277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3:29.459" v="373" actId="20577"/>
          <ac:spMkLst>
            <pc:docMk/>
            <pc:sldMk cId="4066839061" sldId="277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9:00.466" v="521" actId="20577"/>
          <ac:spMkLst>
            <pc:docMk/>
            <pc:sldMk cId="4066839061" sldId="277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22:51.614" v="363"/>
          <ac:picMkLst>
            <pc:docMk/>
            <pc:sldMk cId="4066839061" sldId="277"/>
            <ac:picMk id="2" creationId="{A2FBFD7C-8F0F-9007-900F-E351B1A30F1E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25:26.087" v="425" actId="1076"/>
          <ac:picMkLst>
            <pc:docMk/>
            <pc:sldMk cId="4066839061" sldId="277"/>
            <ac:picMk id="3" creationId="{344D56C0-0A1D-F90B-8B14-D763551A7C4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8:58.138" v="520" actId="20577"/>
        <pc:sldMkLst>
          <pc:docMk/>
          <pc:sldMk cId="3652416831" sldId="278"/>
        </pc:sldMkLst>
        <pc:spChg chg="mod">
          <ac:chgData name="João Henrique Silva Delfino" userId="S::joao.h@gec.inatel.br::f6ce0d2e-2863-45a3-833b-ad10784d7f8a" providerId="AD" clId="Web-{8E7EC94F-22AE-786F-E35C-4C3C424096C4}" dt="2022-08-27T22:18:35.234" v="330" actId="20577"/>
          <ac:spMkLst>
            <pc:docMk/>
            <pc:sldMk cId="3652416831" sldId="278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8:58.138" v="520" actId="20577"/>
          <ac:spMkLst>
            <pc:docMk/>
            <pc:sldMk cId="3652416831" sldId="278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20:14.845" v="344" actId="1076"/>
          <ac:picMkLst>
            <pc:docMk/>
            <pc:sldMk cId="3652416831" sldId="278"/>
            <ac:picMk id="2" creationId="{F2A99648-33FF-B298-D58F-7876FA1A6D44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9:21.110" v="339"/>
          <ac:picMkLst>
            <pc:docMk/>
            <pc:sldMk cId="3652416831" sldId="278"/>
            <ac:picMk id="3" creationId="{333887AA-7E2E-23CC-BCA2-84EDCDB1E1DC}"/>
          </ac:picMkLst>
        </pc:picChg>
      </pc:sldChg>
      <pc:sldChg chg="add replId">
        <pc:chgData name="João Henrique Silva Delfino" userId="S::joao.h@gec.inatel.br::f6ce0d2e-2863-45a3-833b-ad10784d7f8a" providerId="AD" clId="Web-{8E7EC94F-22AE-786F-E35C-4C3C424096C4}" dt="2022-08-27T22:20:34.236" v="345"/>
        <pc:sldMkLst>
          <pc:docMk/>
          <pc:sldMk cId="269803605" sldId="279"/>
        </pc:sldMkLst>
      </pc:sldChg>
      <pc:sldChg chg="modSp add ord replId">
        <pc:chgData name="João Henrique Silva Delfino" userId="S::joao.h@gec.inatel.br::f6ce0d2e-2863-45a3-833b-ad10784d7f8a" providerId="AD" clId="Web-{8E7EC94F-22AE-786F-E35C-4C3C424096C4}" dt="2022-08-27T22:21:24.362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8E7EC94F-22AE-786F-E35C-4C3C424096C4}" dt="2022-08-27T22:21:24.362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 replId">
        <pc:chgData name="João Henrique Silva Delfino" userId="S::joao.h@gec.inatel.br::f6ce0d2e-2863-45a3-833b-ad10784d7f8a" providerId="AD" clId="Web-{8E7EC94F-22AE-786F-E35C-4C3C424096C4}" dt="2022-08-27T22:29:27.733" v="522"/>
        <pc:sldMkLst>
          <pc:docMk/>
          <pc:sldMk cId="4082894397" sldId="281"/>
        </pc:sldMkLst>
      </pc:sldChg>
      <pc:sldChg chg="addSp delSp modSp add ord replId">
        <pc:chgData name="João Henrique Silva Delfino" userId="S::joao.h@gec.inatel.br::f6ce0d2e-2863-45a3-833b-ad10784d7f8a" providerId="AD" clId="Web-{8E7EC94F-22AE-786F-E35C-4C3C424096C4}" dt="2022-08-27T22:38:00.041" v="578" actId="1076"/>
        <pc:sldMkLst>
          <pc:docMk/>
          <pc:sldMk cId="1914155194" sldId="282"/>
        </pc:sldMkLst>
        <pc:spChg chg="mod">
          <ac:chgData name="João Henrique Silva Delfino" userId="S::joao.h@gec.inatel.br::f6ce0d2e-2863-45a3-833b-ad10784d7f8a" providerId="AD" clId="Web-{8E7EC94F-22AE-786F-E35C-4C3C424096C4}" dt="2022-08-27T22:34:57.209" v="556" actId="20577"/>
          <ac:spMkLst>
            <pc:docMk/>
            <pc:sldMk cId="1914155194" sldId="282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6:12.398" v="563"/>
          <ac:picMkLst>
            <pc:docMk/>
            <pc:sldMk cId="1914155194" sldId="282"/>
            <ac:picMk id="2" creationId="{3C7145D5-10E1-AF40-DBD3-A8C6E2835D3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6:19.914" v="567" actId="1076"/>
          <ac:picMkLst>
            <pc:docMk/>
            <pc:sldMk cId="1914155194" sldId="282"/>
            <ac:picMk id="3" creationId="{FB1CE337-E2D6-5EE0-6D4D-C3C295C228F1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7:24.649" v="573"/>
          <ac:picMkLst>
            <pc:docMk/>
            <pc:sldMk cId="1914155194" sldId="282"/>
            <ac:picMk id="7" creationId="{CD1D93BA-4D58-10E7-425E-E25E4AE5B716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8:00.041" v="578" actId="1076"/>
          <ac:picMkLst>
            <pc:docMk/>
            <pc:sldMk cId="1914155194" sldId="282"/>
            <ac:picMk id="8" creationId="{9F7B77AA-89C1-AF1B-4F01-A97BC0B4330B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5:26.303" v="557"/>
          <ac:picMkLst>
            <pc:docMk/>
            <pc:sldMk cId="1914155194" sldId="282"/>
            <ac:picMk id="9" creationId="{D3B0A88C-E0C9-1BFB-B03F-2E88A66BFC83}"/>
          </ac:picMkLst>
        </pc:picChg>
      </pc:sldChg>
    </pc:docChg>
  </pc:docChgLst>
  <pc:docChgLst>
    <pc:chgData name="João Henrique Silva Delfino" userId="S::joao.h@gec.inatel.br::f6ce0d2e-2863-45a3-833b-ad10784d7f8a" providerId="AD" clId="Web-{BF092D4D-8664-B573-BD4A-D7CE991184A8}"/>
    <pc:docChg chg="addSld delSld modSld">
      <pc:chgData name="João Henrique Silva Delfino" userId="S::joao.h@gec.inatel.br::f6ce0d2e-2863-45a3-833b-ad10784d7f8a" providerId="AD" clId="Web-{BF092D4D-8664-B573-BD4A-D7CE991184A8}" dt="2022-10-17T18:00:36.323" v="360" actId="14100"/>
      <pc:docMkLst>
        <pc:docMk/>
      </pc:docMkLst>
      <pc:sldChg chg="modSp">
        <pc:chgData name="João Henrique Silva Delfino" userId="S::joao.h@gec.inatel.br::f6ce0d2e-2863-45a3-833b-ad10784d7f8a" providerId="AD" clId="Web-{BF092D4D-8664-B573-BD4A-D7CE991184A8}" dt="2022-10-17T17:27:07.918" v="3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BF092D4D-8664-B573-BD4A-D7CE991184A8}" dt="2022-10-17T17:27:07.918" v="3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BF092D4D-8664-B573-BD4A-D7CE991184A8}" dt="2022-10-17T17:41:28.093" v="105"/>
        <pc:sldMkLst>
          <pc:docMk/>
          <pc:sldMk cId="2113612710" sldId="262"/>
        </pc:sldMkLst>
      </pc:sldChg>
      <pc:sldChg chg="addSp delSp modSp">
        <pc:chgData name="João Henrique Silva Delfino" userId="S::joao.h@gec.inatel.br::f6ce0d2e-2863-45a3-833b-ad10784d7f8a" providerId="AD" clId="Web-{BF092D4D-8664-B573-BD4A-D7CE991184A8}" dt="2022-10-17T17:37:28.291" v="74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BF092D4D-8664-B573-BD4A-D7CE991184A8}" dt="2022-10-17T17:27:47.215" v="17" actId="1076"/>
          <ac:spMkLst>
            <pc:docMk/>
            <pc:sldMk cId="894781297" sldId="263"/>
            <ac:spMk id="7" creationId="{7583A96F-D1CD-1F07-B977-0B2EF1AD0FC3}"/>
          </ac:spMkLst>
        </pc:spChg>
        <pc:picChg chg="add del mod">
          <ac:chgData name="João Henrique Silva Delfino" userId="S::joao.h@gec.inatel.br::f6ce0d2e-2863-45a3-833b-ad10784d7f8a" providerId="AD" clId="Web-{BF092D4D-8664-B573-BD4A-D7CE991184A8}" dt="2022-10-17T17:37:21.635" v="71"/>
          <ac:picMkLst>
            <pc:docMk/>
            <pc:sldMk cId="894781297" sldId="263"/>
            <ac:picMk id="2" creationId="{8A1C7A55-F013-3126-AB74-3DA27E95614C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7:37:28.291" v="74" actId="1076"/>
          <ac:picMkLst>
            <pc:docMk/>
            <pc:sldMk cId="894781297" sldId="263"/>
            <ac:picMk id="3" creationId="{4A62708C-81E1-90B5-3D68-185973FA89DD}"/>
          </ac:picMkLst>
        </pc:picChg>
        <pc:picChg chg="del">
          <ac:chgData name="João Henrique Silva Delfino" userId="S::joao.h@gec.inatel.br::f6ce0d2e-2863-45a3-833b-ad10784d7f8a" providerId="AD" clId="Web-{BF092D4D-8664-B573-BD4A-D7CE991184A8}" dt="2022-10-17T17:35:05.257" v="62"/>
          <ac:picMkLst>
            <pc:docMk/>
            <pc:sldMk cId="894781297" sldId="263"/>
            <ac:picMk id="8" creationId="{F5CCE6DC-1032-730C-FA49-EDA89A0B9420}"/>
          </ac:picMkLst>
        </pc:picChg>
      </pc:sldChg>
      <pc:sldChg chg="modSp">
        <pc:chgData name="João Henrique Silva Delfino" userId="S::joao.h@gec.inatel.br::f6ce0d2e-2863-45a3-833b-ad10784d7f8a" providerId="AD" clId="Web-{BF092D4D-8664-B573-BD4A-D7CE991184A8}" dt="2022-10-17T17:40:40.530" v="97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BF092D4D-8664-B573-BD4A-D7CE991184A8}" dt="2022-10-17T17:40:40.530" v="97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delSp modSp">
        <pc:chgData name="João Henrique Silva Delfino" userId="S::joao.h@gec.inatel.br::f6ce0d2e-2863-45a3-833b-ad10784d7f8a" providerId="AD" clId="Web-{BF092D4D-8664-B573-BD4A-D7CE991184A8}" dt="2022-10-17T17:33:26.957" v="50" actId="20577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BF092D4D-8664-B573-BD4A-D7CE991184A8}" dt="2022-10-17T17:33:26.957" v="50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BF092D4D-8664-B573-BD4A-D7CE991184A8}" dt="2022-10-17T17:31:56.112" v="19" actId="20577"/>
          <ac:spMkLst>
            <pc:docMk/>
            <pc:sldMk cId="2251725149" sldId="284"/>
            <ac:spMk id="7" creationId="{7583A96F-D1CD-1F07-B977-0B2EF1AD0FC3}"/>
          </ac:spMkLst>
        </pc:spChg>
        <pc:picChg chg="del mod">
          <ac:chgData name="João Henrique Silva Delfino" userId="S::joao.h@gec.inatel.br::f6ce0d2e-2863-45a3-833b-ad10784d7f8a" providerId="AD" clId="Web-{BF092D4D-8664-B573-BD4A-D7CE991184A8}" dt="2022-10-17T17:32:39.253" v="41"/>
          <ac:picMkLst>
            <pc:docMk/>
            <pc:sldMk cId="2251725149" sldId="284"/>
            <ac:picMk id="2" creationId="{A28FE5B1-46B1-AF76-479E-9CD65FA243B1}"/>
          </ac:picMkLst>
        </pc:picChg>
      </pc:sldChg>
      <pc:sldChg chg="del">
        <pc:chgData name="João Henrique Silva Delfino" userId="S::joao.h@gec.inatel.br::f6ce0d2e-2863-45a3-833b-ad10784d7f8a" providerId="AD" clId="Web-{BF092D4D-8664-B573-BD4A-D7CE991184A8}" dt="2022-10-17T17:42:17.673" v="107"/>
        <pc:sldMkLst>
          <pc:docMk/>
          <pc:sldMk cId="1112964131" sldId="285"/>
        </pc:sldMkLst>
      </pc:sldChg>
      <pc:sldChg chg="addSp modSp">
        <pc:chgData name="João Henrique Silva Delfino" userId="S::joao.h@gec.inatel.br::f6ce0d2e-2863-45a3-833b-ad10784d7f8a" providerId="AD" clId="Web-{BF092D4D-8664-B573-BD4A-D7CE991184A8}" dt="2022-10-17T17:43:56.237" v="118" actId="14100"/>
        <pc:sldMkLst>
          <pc:docMk/>
          <pc:sldMk cId="879630844" sldId="288"/>
        </pc:sldMkLst>
        <pc:spChg chg="add mod">
          <ac:chgData name="João Henrique Silva Delfino" userId="S::joao.h@gec.inatel.br::f6ce0d2e-2863-45a3-833b-ad10784d7f8a" providerId="AD" clId="Web-{BF092D4D-8664-B573-BD4A-D7CE991184A8}" dt="2022-10-17T17:43:56.237" v="118" actId="14100"/>
          <ac:spMkLst>
            <pc:docMk/>
            <pc:sldMk cId="879630844" sldId="288"/>
            <ac:spMk id="3" creationId="{7FDBB766-B0BD-1545-4F6F-194A4A10A842}"/>
          </ac:spMkLst>
        </pc:spChg>
      </pc:sldChg>
      <pc:sldChg chg="addSp delSp del">
        <pc:chgData name="João Henrique Silva Delfino" userId="S::joao.h@gec.inatel.br::f6ce0d2e-2863-45a3-833b-ad10784d7f8a" providerId="AD" clId="Web-{BF092D4D-8664-B573-BD4A-D7CE991184A8}" dt="2022-10-17T17:41:27.062" v="104"/>
        <pc:sldMkLst>
          <pc:docMk/>
          <pc:sldMk cId="3255273338" sldId="289"/>
        </pc:sldMkLst>
        <pc:spChg chg="add del">
          <ac:chgData name="João Henrique Silva Delfino" userId="S::joao.h@gec.inatel.br::f6ce0d2e-2863-45a3-833b-ad10784d7f8a" providerId="AD" clId="Web-{BF092D4D-8664-B573-BD4A-D7CE991184A8}" dt="2022-10-17T17:40:59.843" v="102"/>
          <ac:spMkLst>
            <pc:docMk/>
            <pc:sldMk cId="3255273338" sldId="289"/>
            <ac:spMk id="8" creationId="{D70592A4-2713-2EA5-2790-FA438039FB5F}"/>
          </ac:spMkLst>
        </pc:spChg>
        <pc:picChg chg="add del">
          <ac:chgData name="João Henrique Silva Delfino" userId="S::joao.h@gec.inatel.br::f6ce0d2e-2863-45a3-833b-ad10784d7f8a" providerId="AD" clId="Web-{BF092D4D-8664-B573-BD4A-D7CE991184A8}" dt="2022-10-17T17:41:02.202" v="103"/>
          <ac:picMkLst>
            <pc:docMk/>
            <pc:sldMk cId="3255273338" sldId="289"/>
            <ac:picMk id="2" creationId="{DC429B0C-6CBD-F5D7-455C-94C24356EAC3}"/>
          </ac:picMkLst>
        </pc:picChg>
      </pc:sldChg>
      <pc:sldChg chg="del">
        <pc:chgData name="João Henrique Silva Delfino" userId="S::joao.h@gec.inatel.br::f6ce0d2e-2863-45a3-833b-ad10784d7f8a" providerId="AD" clId="Web-{BF092D4D-8664-B573-BD4A-D7CE991184A8}" dt="2022-10-17T17:40:44.155" v="98"/>
        <pc:sldMkLst>
          <pc:docMk/>
          <pc:sldMk cId="2791400674" sldId="292"/>
        </pc:sldMkLst>
      </pc:sldChg>
      <pc:sldChg chg="del">
        <pc:chgData name="João Henrique Silva Delfino" userId="S::joao.h@gec.inatel.br::f6ce0d2e-2863-45a3-833b-ad10784d7f8a" providerId="AD" clId="Web-{BF092D4D-8664-B573-BD4A-D7CE991184A8}" dt="2022-10-17T17:42:13.954" v="106"/>
        <pc:sldMkLst>
          <pc:docMk/>
          <pc:sldMk cId="2955531924" sldId="293"/>
        </pc:sldMkLst>
      </pc:sldChg>
      <pc:sldChg chg="addSp modSp">
        <pc:chgData name="João Henrique Silva Delfino" userId="S::joao.h@gec.inatel.br::f6ce0d2e-2863-45a3-833b-ad10784d7f8a" providerId="AD" clId="Web-{BF092D4D-8664-B573-BD4A-D7CE991184A8}" dt="2022-10-17T17:47:06.101" v="146" actId="14100"/>
        <pc:sldMkLst>
          <pc:docMk/>
          <pc:sldMk cId="1070107734" sldId="295"/>
        </pc:sldMkLst>
        <pc:spChg chg="add mod">
          <ac:chgData name="João Henrique Silva Delfino" userId="S::joao.h@gec.inatel.br::f6ce0d2e-2863-45a3-833b-ad10784d7f8a" providerId="AD" clId="Web-{BF092D4D-8664-B573-BD4A-D7CE991184A8}" dt="2022-10-17T17:44:45.176" v="124" actId="14100"/>
          <ac:spMkLst>
            <pc:docMk/>
            <pc:sldMk cId="1070107734" sldId="295"/>
            <ac:spMk id="7" creationId="{04CF20E9-E3D6-4A39-5CB0-A20BE08482DE}"/>
          </ac:spMkLst>
        </pc:spChg>
        <pc:spChg chg="add mod">
          <ac:chgData name="João Henrique Silva Delfino" userId="S::joao.h@gec.inatel.br::f6ce0d2e-2863-45a3-833b-ad10784d7f8a" providerId="AD" clId="Web-{BF092D4D-8664-B573-BD4A-D7CE991184A8}" dt="2022-10-17T17:46:33.960" v="140"/>
          <ac:spMkLst>
            <pc:docMk/>
            <pc:sldMk cId="1070107734" sldId="295"/>
            <ac:spMk id="9" creationId="{93D91F40-A4EB-6624-2E90-D50949E7A9C7}"/>
          </ac:spMkLst>
        </pc:spChg>
        <pc:spChg chg="add mod">
          <ac:chgData name="João Henrique Silva Delfino" userId="S::joao.h@gec.inatel.br::f6ce0d2e-2863-45a3-833b-ad10784d7f8a" providerId="AD" clId="Web-{BF092D4D-8664-B573-BD4A-D7CE991184A8}" dt="2022-10-17T17:47:06.101" v="146" actId="14100"/>
          <ac:spMkLst>
            <pc:docMk/>
            <pc:sldMk cId="1070107734" sldId="295"/>
            <ac:spMk id="10" creationId="{2552663A-B2D1-2B58-A083-C71B58A7431B}"/>
          </ac:spMkLst>
        </pc:spChg>
        <pc:picChg chg="mod">
          <ac:chgData name="João Henrique Silva Delfino" userId="S::joao.h@gec.inatel.br::f6ce0d2e-2863-45a3-833b-ad10784d7f8a" providerId="AD" clId="Web-{BF092D4D-8664-B573-BD4A-D7CE991184A8}" dt="2022-10-17T17:45:33.912" v="133" actId="1076"/>
          <ac:picMkLst>
            <pc:docMk/>
            <pc:sldMk cId="1070107734" sldId="295"/>
            <ac:picMk id="2" creationId="{CD58010D-E84C-2EAA-FCEE-1EE7D64930B1}"/>
          </ac:picMkLst>
        </pc:picChg>
      </pc:sldChg>
      <pc:sldChg chg="addSp delSp modSp">
        <pc:chgData name="João Henrique Silva Delfino" userId="S::joao.h@gec.inatel.br::f6ce0d2e-2863-45a3-833b-ad10784d7f8a" providerId="AD" clId="Web-{BF092D4D-8664-B573-BD4A-D7CE991184A8}" dt="2022-10-17T17:54:26.533" v="340" actId="1076"/>
        <pc:sldMkLst>
          <pc:docMk/>
          <pc:sldMk cId="3089812958" sldId="297"/>
        </pc:sldMkLst>
        <pc:spChg chg="mod">
          <ac:chgData name="João Henrique Silva Delfino" userId="S::joao.h@gec.inatel.br::f6ce0d2e-2863-45a3-833b-ad10784d7f8a" providerId="AD" clId="Web-{BF092D4D-8664-B573-BD4A-D7CE991184A8}" dt="2022-10-17T17:54:03.142" v="334" actId="20577"/>
          <ac:spMkLst>
            <pc:docMk/>
            <pc:sldMk cId="3089812958" sldId="297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52:27.687" v="274"/>
          <ac:spMkLst>
            <pc:docMk/>
            <pc:sldMk cId="3089812958" sldId="297"/>
            <ac:spMk id="9" creationId="{EADDACF2-F917-4814-009A-DC9B6424BDC0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48:42.072" v="151"/>
          <ac:spMkLst>
            <pc:docMk/>
            <pc:sldMk cId="3089812958" sldId="29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BF092D4D-8664-B573-BD4A-D7CE991184A8}" dt="2022-10-17T17:54:26.533" v="340" actId="1076"/>
          <ac:picMkLst>
            <pc:docMk/>
            <pc:sldMk cId="3089812958" sldId="297"/>
            <ac:picMk id="2" creationId="{0A51E5CA-7E87-B779-9C94-181B962A377B}"/>
          </ac:picMkLst>
        </pc:picChg>
        <pc:picChg chg="del">
          <ac:chgData name="João Henrique Silva Delfino" userId="S::joao.h@gec.inatel.br::f6ce0d2e-2863-45a3-833b-ad10784d7f8a" providerId="AD" clId="Web-{BF092D4D-8664-B573-BD4A-D7CE991184A8}" dt="2022-10-17T17:52:26.155" v="273"/>
          <ac:picMkLst>
            <pc:docMk/>
            <pc:sldMk cId="3089812958" sldId="297"/>
            <ac:picMk id="3" creationId="{9E5A62D6-2940-81ED-788A-3BDB30FD32CA}"/>
          </ac:picMkLst>
        </pc:picChg>
      </pc:sldChg>
      <pc:sldChg chg="delSp del">
        <pc:chgData name="João Henrique Silva Delfino" userId="S::joao.h@gec.inatel.br::f6ce0d2e-2863-45a3-833b-ad10784d7f8a" providerId="AD" clId="Web-{BF092D4D-8664-B573-BD4A-D7CE991184A8}" dt="2022-10-17T17:48:35.400" v="149"/>
        <pc:sldMkLst>
          <pc:docMk/>
          <pc:sldMk cId="1586938445" sldId="298"/>
        </pc:sldMkLst>
        <pc:spChg chg="del">
          <ac:chgData name="João Henrique Silva Delfino" userId="S::joao.h@gec.inatel.br::f6ce0d2e-2863-45a3-833b-ad10784d7f8a" providerId="AD" clId="Web-{BF092D4D-8664-B573-BD4A-D7CE991184A8}" dt="2022-10-17T17:48:24.150" v="148"/>
          <ac:spMkLst>
            <pc:docMk/>
            <pc:sldMk cId="1586938445" sldId="298"/>
            <ac:spMk id="10" creationId="{0290BAF1-4C5B-B1AB-0098-3295A38580A3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48:21.119" v="147"/>
          <ac:spMkLst>
            <pc:docMk/>
            <pc:sldMk cId="1586938445" sldId="298"/>
            <ac:spMk id="12" creationId="{2F80F6A0-C019-38AC-F411-F00D736D6EC5}"/>
          </ac:spMkLst>
        </pc:spChg>
      </pc:sldChg>
      <pc:sldChg chg="del">
        <pc:chgData name="João Henrique Silva Delfino" userId="S::joao.h@gec.inatel.br::f6ce0d2e-2863-45a3-833b-ad10784d7f8a" providerId="AD" clId="Web-{BF092D4D-8664-B573-BD4A-D7CE991184A8}" dt="2022-10-17T17:48:36.431" v="150"/>
        <pc:sldMkLst>
          <pc:docMk/>
          <pc:sldMk cId="599857379" sldId="299"/>
        </pc:sldMkLst>
      </pc:sldChg>
      <pc:sldChg chg="addSp delSp modSp add replId">
        <pc:chgData name="João Henrique Silva Delfino" userId="S::joao.h@gec.inatel.br::f6ce0d2e-2863-45a3-833b-ad10784d7f8a" providerId="AD" clId="Web-{BF092D4D-8664-B573-BD4A-D7CE991184A8}" dt="2022-10-17T17:38:50.043" v="78" actId="1076"/>
        <pc:sldMkLst>
          <pc:docMk/>
          <pc:sldMk cId="792288017" sldId="300"/>
        </pc:sldMkLst>
        <pc:spChg chg="add del mod">
          <ac:chgData name="João Henrique Silva Delfino" userId="S::joao.h@gec.inatel.br::f6ce0d2e-2863-45a3-833b-ad10784d7f8a" providerId="AD" clId="Web-{BF092D4D-8664-B573-BD4A-D7CE991184A8}" dt="2022-10-17T17:33:40.786" v="55"/>
          <ac:spMkLst>
            <pc:docMk/>
            <pc:sldMk cId="792288017" sldId="300"/>
            <ac:spMk id="2" creationId="{66E69B2A-EA87-375E-47BA-E8932975CF8E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33:35.833" v="52"/>
          <ac:spMkLst>
            <pc:docMk/>
            <pc:sldMk cId="792288017" sldId="300"/>
            <ac:spMk id="3" creationId="{A70FF79F-1C68-8EF2-F6B0-E99BEAAB1020}"/>
          </ac:spMkLst>
        </pc:spChg>
        <pc:picChg chg="add del mod">
          <ac:chgData name="João Henrique Silva Delfino" userId="S::joao.h@gec.inatel.br::f6ce0d2e-2863-45a3-833b-ad10784d7f8a" providerId="AD" clId="Web-{BF092D4D-8664-B573-BD4A-D7CE991184A8}" dt="2022-10-17T17:38:31.136" v="75"/>
          <ac:picMkLst>
            <pc:docMk/>
            <pc:sldMk cId="792288017" sldId="300"/>
            <ac:picMk id="8" creationId="{9500B2A6-099C-8740-25E3-49DB92737F94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7:38:50.043" v="78" actId="1076"/>
          <ac:picMkLst>
            <pc:docMk/>
            <pc:sldMk cId="792288017" sldId="300"/>
            <ac:picMk id="9" creationId="{36F5B92C-2034-0E54-BC5C-B6EA0BB489E5}"/>
          </ac:picMkLst>
        </pc:picChg>
      </pc:sldChg>
      <pc:sldChg chg="addSp delSp modSp add replId">
        <pc:chgData name="João Henrique Silva Delfino" userId="S::joao.h@gec.inatel.br::f6ce0d2e-2863-45a3-833b-ad10784d7f8a" providerId="AD" clId="Web-{BF092D4D-8664-B573-BD4A-D7CE991184A8}" dt="2022-10-17T18:00:36.323" v="360" actId="14100"/>
        <pc:sldMkLst>
          <pc:docMk/>
          <pc:sldMk cId="3315697829" sldId="301"/>
        </pc:sldMkLst>
        <pc:spChg chg="mod">
          <ac:chgData name="João Henrique Silva Delfino" userId="S::joao.h@gec.inatel.br::f6ce0d2e-2863-45a3-833b-ad10784d7f8a" providerId="AD" clId="Web-{BF092D4D-8664-B573-BD4A-D7CE991184A8}" dt="2022-10-17T18:00:10.197" v="353" actId="20577"/>
          <ac:spMkLst>
            <pc:docMk/>
            <pc:sldMk cId="3315697829" sldId="301"/>
            <ac:spMk id="7" creationId="{4AE348C1-2061-C0AB-2296-0A03996213C8}"/>
          </ac:spMkLst>
        </pc:spChg>
        <pc:picChg chg="del">
          <ac:chgData name="João Henrique Silva Delfino" userId="S::joao.h@gec.inatel.br::f6ce0d2e-2863-45a3-833b-ad10784d7f8a" providerId="AD" clId="Web-{BF092D4D-8664-B573-BD4A-D7CE991184A8}" dt="2022-10-17T18:00:13.041" v="354"/>
          <ac:picMkLst>
            <pc:docMk/>
            <pc:sldMk cId="3315697829" sldId="301"/>
            <ac:picMk id="2" creationId="{0A51E5CA-7E87-B779-9C94-181B962A377B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8:00:36.323" v="360" actId="14100"/>
          <ac:picMkLst>
            <pc:docMk/>
            <pc:sldMk cId="3315697829" sldId="301"/>
            <ac:picMk id="3" creationId="{45C95B7C-5390-4B06-7185-C56F80C65BB8}"/>
          </ac:picMkLst>
        </pc:picChg>
      </pc:sldChg>
    </pc:docChg>
  </pc:docChgLst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clId="Web-{BF092D4D-8664-B573-BD4A-D7CE991184A8}"/>
    <pc:docChg chg="modSld">
      <pc:chgData name="" userId="" providerId="" clId="Web-{BF092D4D-8664-B573-BD4A-D7CE991184A8}" dt="2022-10-17T17:27:02.339" v="3" actId="20577"/>
      <pc:docMkLst>
        <pc:docMk/>
      </pc:docMkLst>
      <pc:sldChg chg="modSp">
        <pc:chgData name="" userId="" providerId="" clId="Web-{BF092D4D-8664-B573-BD4A-D7CE991184A8}" dt="2022-10-17T17:27:02.339" v="3" actId="20577"/>
        <pc:sldMkLst>
          <pc:docMk/>
          <pc:sldMk cId="1448040707" sldId="260"/>
        </pc:sldMkLst>
        <pc:spChg chg="mod">
          <ac:chgData name="" userId="" providerId="" clId="Web-{BF092D4D-8664-B573-BD4A-D7CE991184A8}" dt="2022-10-17T17:27:02.339" v="3" actId="20577"/>
          <ac:spMkLst>
            <pc:docMk/>
            <pc:sldMk cId="1448040707" sldId="260"/>
            <ac:spMk id="3" creationId="{00000000-0000-0000-0000-000000000000}"/>
          </ac:spMkLst>
        </pc:spChg>
      </pc:sldChg>
    </pc:docChg>
  </pc:docChgLst>
  <pc:docChgLst>
    <pc:chgData name="João Henrique Silva Delfino" userId="S::joao.h@gec.inatel.br::f6ce0d2e-2863-45a3-833b-ad10784d7f8a" providerId="AD" clId="Web-{9B44B895-8368-B915-9758-9866557E0A8D}"/>
    <pc:docChg chg="addSld delSld modSld sldOrd">
      <pc:chgData name="João Henrique Silva Delfino" userId="S::joao.h@gec.inatel.br::f6ce0d2e-2863-45a3-833b-ad10784d7f8a" providerId="AD" clId="Web-{9B44B895-8368-B915-9758-9866557E0A8D}" dt="2022-09-12T01:47:17.660" v="315" actId="14100"/>
      <pc:docMkLst>
        <pc:docMk/>
      </pc:docMkLst>
      <pc:sldChg chg="addSp delSp modSp">
        <pc:chgData name="João Henrique Silva Delfino" userId="S::joao.h@gec.inatel.br::f6ce0d2e-2863-45a3-833b-ad10784d7f8a" providerId="AD" clId="Web-{9B44B895-8368-B915-9758-9866557E0A8D}" dt="2022-09-12T01:18:25.971" v="73" actId="14100"/>
        <pc:sldMkLst>
          <pc:docMk/>
          <pc:sldMk cId="2113612710" sldId="262"/>
        </pc:sldMkLst>
        <pc:spChg chg="add mod">
          <ac:chgData name="João Henrique Silva Delfino" userId="S::joao.h@gec.inatel.br::f6ce0d2e-2863-45a3-833b-ad10784d7f8a" providerId="AD" clId="Web-{9B44B895-8368-B915-9758-9866557E0A8D}" dt="2022-09-12T01:18:25.971" v="73" actId="14100"/>
          <ac:spMkLst>
            <pc:docMk/>
            <pc:sldMk cId="2113612710" sldId="262"/>
            <ac:spMk id="3" creationId="{7EE9C873-F52F-22E8-2A38-B9EA5BC7F0E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16:19.593" v="28" actId="20577"/>
          <ac:spMkLst>
            <pc:docMk/>
            <pc:sldMk cId="2113612710" sldId="262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9B44B895-8368-B915-9758-9866557E0A8D}" dt="2022-09-12T01:16:10.781" v="18"/>
          <ac:spMkLst>
            <pc:docMk/>
            <pc:sldMk cId="2113612710" sldId="262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16:44.844" v="35" actId="1076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9B44B895-8368-B915-9758-9866557E0A8D}" dt="2022-09-12T01:09:25.429" v="1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9B44B895-8368-B915-9758-9866557E0A8D}" dt="2022-09-12T01:09:25.429" v="1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7:02.172" v="46"/>
        <pc:sldMkLst>
          <pc:docMk/>
          <pc:sldMk cId="34666021" sldId="269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4.360" v="37"/>
        <pc:sldMkLst>
          <pc:docMk/>
          <pc:sldMk cId="2207342898" sldId="270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5.907" v="39"/>
        <pc:sldMkLst>
          <pc:docMk/>
          <pc:sldMk cId="4271064601" sldId="27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6.547" v="40"/>
        <pc:sldMkLst>
          <pc:docMk/>
          <pc:sldMk cId="265599138" sldId="27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8.328" v="43"/>
        <pc:sldMkLst>
          <pc:docMk/>
          <pc:sldMk cId="2652328721" sldId="273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063" v="41"/>
        <pc:sldMkLst>
          <pc:docMk/>
          <pc:sldMk cId="3861547627" sldId="274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72" v="45"/>
        <pc:sldMkLst>
          <pc:docMk/>
          <pc:sldMk cId="562007695" sldId="275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1.204" v="44"/>
        <pc:sldMkLst>
          <pc:docMk/>
          <pc:sldMk cId="2326494816" sldId="276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954" v="48"/>
        <pc:sldMkLst>
          <pc:docMk/>
          <pc:sldMk cId="4066839061" sldId="277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88" v="47"/>
        <pc:sldMkLst>
          <pc:docMk/>
          <pc:sldMk cId="3652416831" sldId="278"/>
        </pc:sldMkLst>
      </pc:sldChg>
      <pc:sldChg chg="addSp modSp">
        <pc:chgData name="João Henrique Silva Delfino" userId="S::joao.h@gec.inatel.br::f6ce0d2e-2863-45a3-833b-ad10784d7f8a" providerId="AD" clId="Web-{9B44B895-8368-B915-9758-9866557E0A8D}" dt="2022-09-12T01:10:35.243" v="17" actId="1076"/>
        <pc:sldMkLst>
          <pc:docMk/>
          <pc:sldMk cId="4156029375" sldId="280"/>
        </pc:sldMkLst>
        <pc:spChg chg="add mod">
          <ac:chgData name="João Henrique Silva Delfino" userId="S::joao.h@gec.inatel.br::f6ce0d2e-2863-45a3-833b-ad10784d7f8a" providerId="AD" clId="Web-{9B44B895-8368-B915-9758-9866557E0A8D}" dt="2022-09-12T01:10:35.243" v="17" actId="1076"/>
          <ac:spMkLst>
            <pc:docMk/>
            <pc:sldMk cId="4156029375" sldId="280"/>
            <ac:spMk id="2" creationId="{CCA44051-6E93-F373-EB1D-BB5EC53AFC29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6:55.422" v="38"/>
        <pc:sldMkLst>
          <pc:docMk/>
          <pc:sldMk cId="4082894397" sldId="28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750" v="42"/>
        <pc:sldMkLst>
          <pc:docMk/>
          <pc:sldMk cId="1914155194" sldId="28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3.219" v="36"/>
        <pc:sldMkLst>
          <pc:docMk/>
          <pc:sldMk cId="2303162382" sldId="283"/>
        </pc:sldMkLst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20:27.489" v="90" actId="1076"/>
        <pc:sldMkLst>
          <pc:docMk/>
          <pc:sldMk cId="1112964131" sldId="285"/>
        </pc:sldMkLst>
        <pc:spChg chg="add mod">
          <ac:chgData name="João Henrique Silva Delfino" userId="S::joao.h@gec.inatel.br::f6ce0d2e-2863-45a3-833b-ad10784d7f8a" providerId="AD" clId="Web-{9B44B895-8368-B915-9758-9866557E0A8D}" dt="2022-09-12T01:20:27.489" v="90" actId="1076"/>
          <ac:spMkLst>
            <pc:docMk/>
            <pc:sldMk cId="1112964131" sldId="285"/>
            <ac:spMk id="7" creationId="{6F3F5A37-F5D0-8AA9-0E0C-7127F008F8A5}"/>
          </ac:spMkLst>
        </pc:spChg>
        <pc:spChg chg="del mod">
          <ac:chgData name="João Henrique Silva Delfino" userId="S::joao.h@gec.inatel.br::f6ce0d2e-2863-45a3-833b-ad10784d7f8a" providerId="AD" clId="Web-{9B44B895-8368-B915-9758-9866557E0A8D}" dt="2022-09-12T01:20:06.504" v="76"/>
          <ac:spMkLst>
            <pc:docMk/>
            <pc:sldMk cId="1112964131" sldId="285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19:57.957" v="74"/>
          <ac:picMkLst>
            <pc:docMk/>
            <pc:sldMk cId="1112964131" sldId="285"/>
            <ac:picMk id="2" creationId="{A7304FFC-03C4-3070-39F5-267212AB16A9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24:57.947" v="145" actId="1076"/>
        <pc:sldMkLst>
          <pc:docMk/>
          <pc:sldMk cId="2799112730" sldId="286"/>
        </pc:sldMkLst>
        <pc:spChg chg="del">
          <ac:chgData name="João Henrique Silva Delfino" userId="S::joao.h@gec.inatel.br::f6ce0d2e-2863-45a3-833b-ad10784d7f8a" providerId="AD" clId="Web-{9B44B895-8368-B915-9758-9866557E0A8D}" dt="2022-09-12T01:20:47.286" v="94"/>
          <ac:spMkLst>
            <pc:docMk/>
            <pc:sldMk cId="2799112730" sldId="286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24:12.837" v="133" actId="20577"/>
          <ac:spMkLst>
            <pc:docMk/>
            <pc:sldMk cId="2799112730" sldId="286"/>
            <ac:spMk id="7" creationId="{4AE348C1-2061-C0AB-2296-0A03996213C8}"/>
          </ac:spMkLst>
        </pc:spChg>
        <pc:spChg chg="add del mod">
          <ac:chgData name="João Henrique Silva Delfino" userId="S::joao.h@gec.inatel.br::f6ce0d2e-2863-45a3-833b-ad10784d7f8a" providerId="AD" clId="Web-{9B44B895-8368-B915-9758-9866557E0A8D}" dt="2022-09-12T01:22:30.788" v="109" actId="14100"/>
          <ac:spMkLst>
            <pc:docMk/>
            <pc:sldMk cId="2799112730" sldId="286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20:43.270" v="93"/>
          <ac:picMkLst>
            <pc:docMk/>
            <pc:sldMk cId="2799112730" sldId="286"/>
            <ac:picMk id="2" creationId="{A7304FFC-03C4-3070-39F5-267212AB16A9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30.993" v="138" actId="1076"/>
          <ac:picMkLst>
            <pc:docMk/>
            <pc:sldMk cId="2799112730" sldId="286"/>
            <ac:picMk id="8" creationId="{7D0611EF-FDE9-9BFA-3EA2-13C974E0A690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57.947" v="145" actId="1076"/>
          <ac:picMkLst>
            <pc:docMk/>
            <pc:sldMk cId="2799112730" sldId="286"/>
            <ac:picMk id="9" creationId="{EC527F74-7385-27C9-778B-2FC3C8B443E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43:14.874" v="237" actId="20577"/>
        <pc:sldMkLst>
          <pc:docMk/>
          <pc:sldMk cId="91317304" sldId="287"/>
        </pc:sldMkLst>
        <pc:spChg chg="add mod">
          <ac:chgData name="João Henrique Silva Delfino" userId="S::joao.h@gec.inatel.br::f6ce0d2e-2863-45a3-833b-ad10784d7f8a" providerId="AD" clId="Web-{9B44B895-8368-B915-9758-9866557E0A8D}" dt="2022-09-12T01:28:43.686" v="230" actId="20577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26:32.293" v="162" actId="20577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14.874" v="237" actId="20577"/>
          <ac:spMkLst>
            <pc:docMk/>
            <pc:sldMk cId="91317304" sldId="28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26:50.340" v="164" actId="1076"/>
          <ac:picMkLst>
            <pc:docMk/>
            <pc:sldMk cId="91317304" sldId="287"/>
            <ac:picMk id="2" creationId="{83D03983-A92D-A979-7F99-0D6998956F6E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08.667" v="154"/>
          <ac:picMkLst>
            <pc:docMk/>
            <pc:sldMk cId="91317304" sldId="287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10.964" v="155"/>
          <ac:picMkLst>
            <pc:docMk/>
            <pc:sldMk cId="91317304" sldId="287"/>
            <ac:picMk id="9" creationId="{EC527F74-7385-27C9-778B-2FC3C8B443ED}"/>
          </ac:picMkLst>
        </pc:picChg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47:17.660" v="315" actId="14100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9B44B895-8368-B915-9758-9866557E0A8D}" dt="2022-09-12T01:46:50.566" v="309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47:17.660" v="315" actId="14100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46.672" v="242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45:44.362" v="257" actId="1076"/>
          <ac:picMkLst>
            <pc:docMk/>
            <pc:sldMk cId="879630844" sldId="288"/>
            <ac:picMk id="2" creationId="{22D822BA-D696-3C48-6664-802704E12B2B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7.985" v="249"/>
          <ac:picMkLst>
            <pc:docMk/>
            <pc:sldMk cId="879630844" sldId="288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8.547" v="250"/>
          <ac:picMkLst>
            <pc:docMk/>
            <pc:sldMk cId="879630844" sldId="288"/>
            <ac:picMk id="9" creationId="{EC527F74-7385-27C9-778B-2FC3C8B443ED}"/>
          </ac:picMkLst>
        </pc:picChg>
      </pc:sldChg>
    </pc:docChg>
  </pc:docChgLst>
  <pc:docChgLst>
    <pc:chgData name="João Henrique Silva Delfino" userId="S::joao.h@gec.inatel.br::f6ce0d2e-2863-45a3-833b-ad10784d7f8a" providerId="AD" clId="Web-{FB46130B-F6E3-7403-B0DD-5E9F6A00C860}"/>
    <pc:docChg chg="addSld delSld modSld">
      <pc:chgData name="João Henrique Silva Delfino" userId="S::joao.h@gec.inatel.br::f6ce0d2e-2863-45a3-833b-ad10784d7f8a" providerId="AD" clId="Web-{FB46130B-F6E3-7403-B0DD-5E9F6A00C860}" dt="2022-08-21T23:04:48.069" v="192" actId="1076"/>
      <pc:docMkLst>
        <pc:docMk/>
      </pc:docMkLst>
      <pc:sldChg chg="addSp delSp modSp delAnim">
        <pc:chgData name="João Henrique Silva Delfino" userId="S::joao.h@gec.inatel.br::f6ce0d2e-2863-45a3-833b-ad10784d7f8a" providerId="AD" clId="Web-{FB46130B-F6E3-7403-B0DD-5E9F6A00C860}" dt="2022-08-21T23:04:48.069" v="192" actId="1076"/>
        <pc:sldMkLst>
          <pc:docMk/>
          <pc:sldMk cId="1975399290" sldId="261"/>
        </pc:sldMkLst>
        <pc:picChg chg="add mod">
          <ac:chgData name="João Henrique Silva Delfino" userId="S::joao.h@gec.inatel.br::f6ce0d2e-2863-45a3-833b-ad10784d7f8a" providerId="AD" clId="Web-{FB46130B-F6E3-7403-B0DD-5E9F6A00C860}" dt="2022-08-21T23:04:48.069" v="192" actId="1076"/>
          <ac:picMkLst>
            <pc:docMk/>
            <pc:sldMk cId="1975399290" sldId="261"/>
            <ac:picMk id="2" creationId="{1602B13D-FA61-FC6A-C094-C66B92363C41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3:04:38.678" v="188"/>
          <ac:picMkLst>
            <pc:docMk/>
            <pc:sldMk cId="1975399290" sldId="261"/>
            <ac:picMk id="3" creationId="{F80714EF-A0B3-651F-F66E-E780C6D5F6B5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7.790" v="121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B46130B-F6E3-7403-B0DD-5E9F6A00C860}" dt="2022-08-21T22:39:51.876" v="84" actId="1076"/>
          <ac:spMkLst>
            <pc:docMk/>
            <pc:sldMk cId="894781297" sldId="263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7.790" v="121" actId="20577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FB46130B-F6E3-7403-B0DD-5E9F6A00C860}" dt="2022-08-21T22:36:48.138" v="67"/>
          <ac:picMkLst>
            <pc:docMk/>
            <pc:sldMk cId="894781297" sldId="263"/>
            <ac:picMk id="2" creationId="{8E071F9B-E03B-BD25-3FB5-C23E16C33851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39:25.001" v="81" actId="1076"/>
          <ac:picMkLst>
            <pc:docMk/>
            <pc:sldMk cId="894781297" sldId="263"/>
            <ac:picMk id="3" creationId="{45F36D93-073F-4A94-2D9F-E58E2AE033D8}"/>
          </ac:picMkLst>
        </pc:picChg>
      </pc:sldChg>
      <pc:sldChg chg="new del">
        <pc:chgData name="João Henrique Silva Delfino" userId="S::joao.h@gec.inatel.br::f6ce0d2e-2863-45a3-833b-ad10784d7f8a" providerId="AD" clId="Web-{FB46130B-F6E3-7403-B0DD-5E9F6A00C860}" dt="2022-08-21T22:33:50.509" v="1"/>
        <pc:sldMkLst>
          <pc:docMk/>
          <pc:sldMk cId="1540035617" sldId="263"/>
        </pc:sldMkLst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2.305" v="119" actId="20577"/>
        <pc:sldMkLst>
          <pc:docMk/>
          <pc:sldMk cId="3808356225" sldId="264"/>
        </pc:sldMkLst>
        <pc:spChg chg="mod">
          <ac:chgData name="João Henrique Silva Delfino" userId="S::joao.h@gec.inatel.br::f6ce0d2e-2863-45a3-833b-ad10784d7f8a" providerId="AD" clId="Web-{FB46130B-F6E3-7403-B0DD-5E9F6A00C860}" dt="2022-08-21T22:39:35.345" v="83" actId="1076"/>
          <ac:spMkLst>
            <pc:docMk/>
            <pc:sldMk cId="3808356225" sldId="264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2.305" v="119" actId="20577"/>
          <ac:spMkLst>
            <pc:docMk/>
            <pc:sldMk cId="3808356225" sldId="264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B46130B-F6E3-7403-B0DD-5E9F6A00C860}" dt="2022-08-21T22:40:02.892" v="86" actId="1076"/>
          <ac:picMkLst>
            <pc:docMk/>
            <pc:sldMk cId="3808356225" sldId="264"/>
            <ac:picMk id="2" creationId="{D9D21B4A-C9BA-E6DB-A539-14E38FA615C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38:33.187" v="73"/>
          <ac:picMkLst>
            <pc:docMk/>
            <pc:sldMk cId="3808356225" sldId="264"/>
            <ac:picMk id="3" creationId="{45F36D93-073F-4A94-2D9F-E58E2AE033D8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6:56.073" v="129" actId="1076"/>
        <pc:sldMkLst>
          <pc:docMk/>
          <pc:sldMk cId="62510279" sldId="265"/>
        </pc:sldMkLst>
        <pc:spChg chg="mod">
          <ac:chgData name="João Henrique Silva Delfino" userId="S::joao.h@gec.inatel.br::f6ce0d2e-2863-45a3-833b-ad10784d7f8a" providerId="AD" clId="Web-{FB46130B-F6E3-7403-B0DD-5E9F6A00C860}" dt="2022-08-21T22:43:40.928" v="103" actId="1076"/>
          <ac:spMkLst>
            <pc:docMk/>
            <pc:sldMk cId="62510279" sldId="265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4:56.946" v="117" actId="20577"/>
          <ac:spMkLst>
            <pc:docMk/>
            <pc:sldMk cId="62510279" sldId="265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45:10.243" v="122"/>
          <ac:picMkLst>
            <pc:docMk/>
            <pc:sldMk cId="62510279" sldId="265"/>
            <ac:picMk id="2" creationId="{D9D21B4A-C9BA-E6DB-A539-14E38FA615CC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46:56.073" v="129" actId="1076"/>
          <ac:picMkLst>
            <pc:docMk/>
            <pc:sldMk cId="62510279" sldId="265"/>
            <ac:picMk id="3" creationId="{0705BA92-09E4-BBA2-4FF3-39030A7BC049}"/>
          </ac:picMkLst>
        </pc:picChg>
      </pc:sldChg>
      <pc:sldChg chg="modSp add replId">
        <pc:chgData name="João Henrique Silva Delfino" userId="S::joao.h@gec.inatel.br::f6ce0d2e-2863-45a3-833b-ad10784d7f8a" providerId="AD" clId="Web-{FB46130B-F6E3-7403-B0DD-5E9F6A00C860}" dt="2022-08-21T22:47:26.949" v="134" actId="20577"/>
        <pc:sldMkLst>
          <pc:docMk/>
          <pc:sldMk cId="1331238865" sldId="266"/>
        </pc:sldMkLst>
        <pc:spChg chg="mod">
          <ac:chgData name="João Henrique Silva Delfino" userId="S::joao.h@gec.inatel.br::f6ce0d2e-2863-45a3-833b-ad10784d7f8a" providerId="AD" clId="Web-{FB46130B-F6E3-7403-B0DD-5E9F6A00C860}" dt="2022-08-21T22:47:26.949" v="134" actId="20577"/>
          <ac:spMkLst>
            <pc:docMk/>
            <pc:sldMk cId="1331238865" sldId="26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8:38.544" v="147" actId="14100"/>
        <pc:sldMkLst>
          <pc:docMk/>
          <pc:sldMk cId="964344790" sldId="267"/>
        </pc:sldMkLst>
        <pc:picChg chg="add mod">
          <ac:chgData name="João Henrique Silva Delfino" userId="S::joao.h@gec.inatel.br::f6ce0d2e-2863-45a3-833b-ad10784d7f8a" providerId="AD" clId="Web-{FB46130B-F6E3-7403-B0DD-5E9F6A00C860}" dt="2022-08-21T22:48:38.544" v="147" actId="14100"/>
          <ac:picMkLst>
            <pc:docMk/>
            <pc:sldMk cId="964344790" sldId="267"/>
            <ac:picMk id="2" creationId="{4E1E53EC-A338-2150-FADC-91FD89B8ABE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47:38.746" v="136"/>
          <ac:picMkLst>
            <pc:docMk/>
            <pc:sldMk cId="964344790" sldId="267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51:23.922" v="154" actId="1076"/>
        <pc:sldMkLst>
          <pc:docMk/>
          <pc:sldMk cId="283627234" sldId="268"/>
        </pc:sldMkLst>
        <pc:picChg chg="add mod">
          <ac:chgData name="João Henrique Silva Delfino" userId="S::joao.h@gec.inatel.br::f6ce0d2e-2863-45a3-833b-ad10784d7f8a" providerId="AD" clId="Web-{FB46130B-F6E3-7403-B0DD-5E9F6A00C860}" dt="2022-08-21T22:51:23.922" v="154" actId="1076"/>
          <ac:picMkLst>
            <pc:docMk/>
            <pc:sldMk cId="283627234" sldId="268"/>
            <ac:picMk id="2" creationId="{EA2ABEC9-45AC-1095-A4DB-C6AA07751DCE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50:33.281" v="149"/>
          <ac:picMkLst>
            <pc:docMk/>
            <pc:sldMk cId="283627234" sldId="268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3:00:48.625" v="187" actId="1076"/>
        <pc:sldMkLst>
          <pc:docMk/>
          <pc:sldMk cId="34666021" sldId="269"/>
        </pc:sldMkLst>
        <pc:spChg chg="add mod">
          <ac:chgData name="João Henrique Silva Delfino" userId="S::joao.h@gec.inatel.br::f6ce0d2e-2863-45a3-833b-ad10784d7f8a" providerId="AD" clId="Web-{FB46130B-F6E3-7403-B0DD-5E9F6A00C860}" dt="2022-08-21T23:00:48.625" v="187" actId="1076"/>
          <ac:spMkLst>
            <pc:docMk/>
            <pc:sldMk cId="34666021" sldId="269"/>
            <ac:spMk id="3" creationId="{0AE439AC-C25A-57BE-FF20-56375B8F5FC8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8.885" v="158"/>
          <ac:spMkLst>
            <pc:docMk/>
            <pc:sldMk cId="34666021" sldId="26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6.291" v="157"/>
          <ac:spMkLst>
            <pc:docMk/>
            <pc:sldMk cId="34666021" sldId="26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56:05.026" v="156"/>
          <ac:picMkLst>
            <pc:docMk/>
            <pc:sldMk cId="34666021" sldId="269"/>
            <ac:picMk id="2" creationId="{EA2ABEC9-45AC-1095-A4DB-C6AA07751DCE}"/>
          </ac:picMkLst>
        </pc:picChg>
      </pc:sldChg>
    </pc:docChg>
  </pc:docChgLst>
  <pc:docChgLst>
    <pc:chgData name="João Henrique Silva Delfino" userId="S::joao.h@gec.inatel.br::f6ce0d2e-2863-45a3-833b-ad10784d7f8a" providerId="AD" clId="Web-{AE78525B-DFBF-2F9F-052A-9AD885F2B5F5}"/>
    <pc:docChg chg="addSld delSld modSld sldOrd">
      <pc:chgData name="João Henrique Silva Delfino" userId="S::joao.h@gec.inatel.br::f6ce0d2e-2863-45a3-833b-ad10784d7f8a" providerId="AD" clId="Web-{AE78525B-DFBF-2F9F-052A-9AD885F2B5F5}" dt="2022-10-24T17:31:44.200" v="711" actId="20577"/>
      <pc:docMkLst>
        <pc:docMk/>
      </pc:docMkLst>
      <pc:sldChg chg="modSp">
        <pc:chgData name="João Henrique Silva Delfino" userId="S::joao.h@gec.inatel.br::f6ce0d2e-2863-45a3-833b-ad10784d7f8a" providerId="AD" clId="Web-{AE78525B-DFBF-2F9F-052A-9AD885F2B5F5}" dt="2022-10-24T16:46:37.597" v="0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AE78525B-DFBF-2F9F-052A-9AD885F2B5F5}" dt="2022-10-24T16:46:37.597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AE78525B-DFBF-2F9F-052A-9AD885F2B5F5}" dt="2022-10-24T17:31:44.200" v="711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AE78525B-DFBF-2F9F-052A-9AD885F2B5F5}" dt="2022-10-24T17:31:36.856" v="710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31:44.200" v="711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">
        <pc:chgData name="João Henrique Silva Delfino" userId="S::joao.h@gec.inatel.br::f6ce0d2e-2863-45a3-833b-ad10784d7f8a" providerId="AD" clId="Web-{AE78525B-DFBF-2F9F-052A-9AD885F2B5F5}" dt="2022-10-24T16:49:39.710" v="6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AE78525B-DFBF-2F9F-052A-9AD885F2B5F5}" dt="2022-10-24T16:49:19.101" v="56" actId="20577"/>
          <ac:spMkLst>
            <pc:docMk/>
            <pc:sldMk cId="894781297" sldId="263"/>
            <ac:spMk id="7" creationId="{7583A96F-D1CD-1F07-B977-0B2EF1AD0FC3}"/>
          </ac:spMkLst>
        </pc:spChg>
        <pc:picChg chg="add del mod">
          <ac:chgData name="João Henrique Silva Delfino" userId="S::joao.h@gec.inatel.br::f6ce0d2e-2863-45a3-833b-ad10784d7f8a" providerId="AD" clId="Web-{AE78525B-DFBF-2F9F-052A-9AD885F2B5F5}" dt="2022-10-24T16:49:23.413" v="57"/>
          <ac:picMkLst>
            <pc:docMk/>
            <pc:sldMk cId="894781297" sldId="263"/>
            <ac:picMk id="2" creationId="{A263C150-E6D1-CC66-1A3C-1F1587EE5AE5}"/>
          </ac:picMkLst>
        </pc:picChg>
        <pc:picChg chg="del mod">
          <ac:chgData name="João Henrique Silva Delfino" userId="S::joao.h@gec.inatel.br::f6ce0d2e-2863-45a3-833b-ad10784d7f8a" providerId="AD" clId="Web-{AE78525B-DFBF-2F9F-052A-9AD885F2B5F5}" dt="2022-10-24T16:47:58.458" v="46"/>
          <ac:picMkLst>
            <pc:docMk/>
            <pc:sldMk cId="894781297" sldId="263"/>
            <ac:picMk id="3" creationId="{4A62708C-81E1-90B5-3D68-185973FA89DD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6:49:39.710" v="60" actId="1076"/>
          <ac:picMkLst>
            <pc:docMk/>
            <pc:sldMk cId="894781297" sldId="263"/>
            <ac:picMk id="8" creationId="{EC7B8CC9-3A01-C787-409D-B5A04965FDCD}"/>
          </ac:picMkLst>
        </pc:picChg>
      </pc:sldChg>
      <pc:sldChg chg="modSp">
        <pc:chgData name="João Henrique Silva Delfino" userId="S::joao.h@gec.inatel.br::f6ce0d2e-2863-45a3-833b-ad10784d7f8a" providerId="AD" clId="Web-{AE78525B-DFBF-2F9F-052A-9AD885F2B5F5}" dt="2022-10-24T17:05:26.636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AE78525B-DFBF-2F9F-052A-9AD885F2B5F5}" dt="2022-10-24T17:05:26.636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">
        <pc:chgData name="João Henrique Silva Delfino" userId="S::joao.h@gec.inatel.br::f6ce0d2e-2863-45a3-833b-ad10784d7f8a" providerId="AD" clId="Web-{AE78525B-DFBF-2F9F-052A-9AD885F2B5F5}" dt="2022-10-24T16:56:46.688" v="156" actId="1076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AE78525B-DFBF-2F9F-052A-9AD885F2B5F5}" dt="2022-10-24T16:54:42.529" v="145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6:50:20.711" v="75" actId="1076"/>
          <ac:spMkLst>
            <pc:docMk/>
            <pc:sldMk cId="2251725149" sldId="284"/>
            <ac:spMk id="7" creationId="{7583A96F-D1CD-1F07-B977-0B2EF1AD0FC3}"/>
          </ac:spMkLst>
        </pc:spChg>
        <pc:picChg chg="add del mod">
          <ac:chgData name="João Henrique Silva Delfino" userId="S::joao.h@gec.inatel.br::f6ce0d2e-2863-45a3-833b-ad10784d7f8a" providerId="AD" clId="Web-{AE78525B-DFBF-2F9F-052A-9AD885F2B5F5}" dt="2022-10-24T16:55:36.202" v="150"/>
          <ac:picMkLst>
            <pc:docMk/>
            <pc:sldMk cId="2251725149" sldId="284"/>
            <ac:picMk id="2" creationId="{9B637388-E901-6008-8ECE-AB126CA5BD71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6:56:46.688" v="156" actId="1076"/>
          <ac:picMkLst>
            <pc:docMk/>
            <pc:sldMk cId="2251725149" sldId="284"/>
            <ac:picMk id="8" creationId="{B2ADBB6A-3828-E16C-3108-DDA90FB75BD4}"/>
          </ac:picMkLst>
        </pc:picChg>
      </pc:sldChg>
      <pc:sldChg chg="addSp delSp modSp">
        <pc:chgData name="João Henrique Silva Delfino" userId="S::joao.h@gec.inatel.br::f6ce0d2e-2863-45a3-833b-ad10784d7f8a" providerId="AD" clId="Web-{AE78525B-DFBF-2F9F-052A-9AD885F2B5F5}" dt="2022-10-24T17:23:12.955" v="427" actId="20577"/>
        <pc:sldMkLst>
          <pc:docMk/>
          <pc:sldMk cId="879630844" sldId="288"/>
        </pc:sldMkLst>
        <pc:spChg chg="del">
          <ac:chgData name="João Henrique Silva Delfino" userId="S::joao.h@gec.inatel.br::f6ce0d2e-2863-45a3-833b-ad10784d7f8a" providerId="AD" clId="Web-{AE78525B-DFBF-2F9F-052A-9AD885F2B5F5}" dt="2022-10-24T17:09:33.594" v="389"/>
          <ac:spMkLst>
            <pc:docMk/>
            <pc:sldMk cId="879630844" sldId="288"/>
            <ac:spMk id="3" creationId="{7FDBB766-B0BD-1545-4F6F-194A4A10A842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09:27.797" v="386" actId="20577"/>
          <ac:spMkLst>
            <pc:docMk/>
            <pc:sldMk cId="879630844" sldId="288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23:12.955" v="427" actId="20577"/>
          <ac:spMkLst>
            <pc:docMk/>
            <pc:sldMk cId="879630844" sldId="288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09:07.047" v="370" actId="20577"/>
          <ac:spMkLst>
            <pc:docMk/>
            <pc:sldMk cId="879630844" sldId="288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AE78525B-DFBF-2F9F-052A-9AD885F2B5F5}" dt="2022-10-24T17:09:29.282" v="387"/>
          <ac:picMkLst>
            <pc:docMk/>
            <pc:sldMk cId="879630844" sldId="288"/>
            <ac:picMk id="2" creationId="{D6ACB9B8-CD64-184D-9292-7CD5DDF77665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09:46.969" v="393" actId="1076"/>
          <ac:picMkLst>
            <pc:docMk/>
            <pc:sldMk cId="879630844" sldId="288"/>
            <ac:picMk id="8" creationId="{F1F40427-6FBD-8293-6296-BE94FBBBAECD}"/>
          </ac:picMkLst>
        </pc:picChg>
      </pc:sldChg>
      <pc:sldChg chg="del">
        <pc:chgData name="João Henrique Silva Delfino" userId="S::joao.h@gec.inatel.br::f6ce0d2e-2863-45a3-833b-ad10784d7f8a" providerId="AD" clId="Web-{AE78525B-DFBF-2F9F-052A-9AD885F2B5F5}" dt="2022-10-24T17:30:48.933" v="705"/>
        <pc:sldMkLst>
          <pc:docMk/>
          <pc:sldMk cId="1070107734" sldId="295"/>
        </pc:sldMkLst>
      </pc:sldChg>
      <pc:sldChg chg="addSp delSp modSp">
        <pc:chgData name="João Henrique Silva Delfino" userId="S::joao.h@gec.inatel.br::f6ce0d2e-2863-45a3-833b-ad10784d7f8a" providerId="AD" clId="Web-{AE78525B-DFBF-2F9F-052A-9AD885F2B5F5}" dt="2022-10-24T17:25:31.958" v="453" actId="1076"/>
        <pc:sldMkLst>
          <pc:docMk/>
          <pc:sldMk cId="3203759362" sldId="296"/>
        </pc:sldMkLst>
        <pc:picChg chg="add mod">
          <ac:chgData name="João Henrique Silva Delfino" userId="S::joao.h@gec.inatel.br::f6ce0d2e-2863-45a3-833b-ad10784d7f8a" providerId="AD" clId="Web-{AE78525B-DFBF-2F9F-052A-9AD885F2B5F5}" dt="2022-10-24T17:25:31.958" v="453" actId="1076"/>
          <ac:picMkLst>
            <pc:docMk/>
            <pc:sldMk cId="3203759362" sldId="296"/>
            <ac:picMk id="2" creationId="{5D9C77A8-12B9-1D6A-91D9-2473EAB2D63B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25:08.176" v="448"/>
          <ac:picMkLst>
            <pc:docMk/>
            <pc:sldMk cId="3203759362" sldId="296"/>
            <ac:picMk id="7" creationId="{81BDDBC3-935A-1FF7-6CFB-AB2310127FD3}"/>
          </ac:picMkLst>
        </pc:picChg>
      </pc:sldChg>
      <pc:sldChg chg="del">
        <pc:chgData name="João Henrique Silva Delfino" userId="S::joao.h@gec.inatel.br::f6ce0d2e-2863-45a3-833b-ad10784d7f8a" providerId="AD" clId="Web-{AE78525B-DFBF-2F9F-052A-9AD885F2B5F5}" dt="2022-10-24T17:30:50.605" v="707"/>
        <pc:sldMkLst>
          <pc:docMk/>
          <pc:sldMk cId="3089812958" sldId="297"/>
        </pc:sldMkLst>
      </pc:sldChg>
      <pc:sldChg chg="modSp">
        <pc:chgData name="João Henrique Silva Delfino" userId="S::joao.h@gec.inatel.br::f6ce0d2e-2863-45a3-833b-ad10784d7f8a" providerId="AD" clId="Web-{AE78525B-DFBF-2F9F-052A-9AD885F2B5F5}" dt="2022-10-24T17:00:48.302" v="262" actId="20577"/>
        <pc:sldMkLst>
          <pc:docMk/>
          <pc:sldMk cId="792288017" sldId="300"/>
        </pc:sldMkLst>
        <pc:spChg chg="mod">
          <ac:chgData name="João Henrique Silva Delfino" userId="S::joao.h@gec.inatel.br::f6ce0d2e-2863-45a3-833b-ad10784d7f8a" providerId="AD" clId="Web-{AE78525B-DFBF-2F9F-052A-9AD885F2B5F5}" dt="2022-10-24T17:00:48.302" v="262" actId="20577"/>
          <ac:spMkLst>
            <pc:docMk/>
            <pc:sldMk cId="792288017" sldId="300"/>
            <ac:spMk id="7" creationId="{7583A96F-D1CD-1F07-B977-0B2EF1AD0FC3}"/>
          </ac:spMkLst>
        </pc:spChg>
      </pc:sldChg>
      <pc:sldChg chg="del">
        <pc:chgData name="João Henrique Silva Delfino" userId="S::joao.h@gec.inatel.br::f6ce0d2e-2863-45a3-833b-ad10784d7f8a" providerId="AD" clId="Web-{AE78525B-DFBF-2F9F-052A-9AD885F2B5F5}" dt="2022-10-24T17:30:48.948" v="706"/>
        <pc:sldMkLst>
          <pc:docMk/>
          <pc:sldMk cId="3315697829" sldId="301"/>
        </pc:sldMkLst>
      </pc:sldChg>
      <pc:sldChg chg="addSp delSp modSp add replId">
        <pc:chgData name="João Henrique Silva Delfino" userId="S::joao.h@gec.inatel.br::f6ce0d2e-2863-45a3-833b-ad10784d7f8a" providerId="AD" clId="Web-{AE78525B-DFBF-2F9F-052A-9AD885F2B5F5}" dt="2022-10-24T17:00:21.802" v="261" actId="20577"/>
        <pc:sldMkLst>
          <pc:docMk/>
          <pc:sldMk cId="92267276" sldId="302"/>
        </pc:sldMkLst>
        <pc:spChg chg="del mod">
          <ac:chgData name="João Henrique Silva Delfino" userId="S::joao.h@gec.inatel.br::f6ce0d2e-2863-45a3-833b-ad10784d7f8a" providerId="AD" clId="Web-{AE78525B-DFBF-2F9F-052A-9AD885F2B5F5}" dt="2022-10-24T16:57:20.235" v="174"/>
          <ac:spMkLst>
            <pc:docMk/>
            <pc:sldMk cId="92267276" sldId="302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6:57:15.517" v="171" actId="20577"/>
          <ac:spMkLst>
            <pc:docMk/>
            <pc:sldMk cId="92267276" sldId="302"/>
            <ac:spMk id="7" creationId="{7583A96F-D1CD-1F07-B977-0B2EF1AD0FC3}"/>
          </ac:spMkLst>
        </pc:spChg>
        <pc:spChg chg="add mod">
          <ac:chgData name="João Henrique Silva Delfino" userId="S::joao.h@gec.inatel.br::f6ce0d2e-2863-45a3-833b-ad10784d7f8a" providerId="AD" clId="Web-{AE78525B-DFBF-2F9F-052A-9AD885F2B5F5}" dt="2022-10-24T17:00:21.802" v="261" actId="20577"/>
          <ac:spMkLst>
            <pc:docMk/>
            <pc:sldMk cId="92267276" sldId="302"/>
            <ac:spMk id="10" creationId="{196C7455-5D69-CFAE-219D-0986B9861FF3}"/>
          </ac:spMkLst>
        </pc:spChg>
        <pc:picChg chg="add mod">
          <ac:chgData name="João Henrique Silva Delfino" userId="S::joao.h@gec.inatel.br::f6ce0d2e-2863-45a3-833b-ad10784d7f8a" providerId="AD" clId="Web-{AE78525B-DFBF-2F9F-052A-9AD885F2B5F5}" dt="2022-10-24T16:57:54.533" v="182" actId="1076"/>
          <ac:picMkLst>
            <pc:docMk/>
            <pc:sldMk cId="92267276" sldId="302"/>
            <ac:picMk id="2" creationId="{B65B61B2-1DF1-7F98-E4AA-466015292E1B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6:57:21.017" v="175"/>
          <ac:picMkLst>
            <pc:docMk/>
            <pc:sldMk cId="92267276" sldId="302"/>
            <ac:picMk id="8" creationId="{B2ADBB6A-3828-E16C-3108-DDA90FB75BD4}"/>
          </ac:picMkLst>
        </pc:picChg>
      </pc:sldChg>
      <pc:sldChg chg="addSp delSp modSp add replId">
        <pc:chgData name="João Henrique Silva Delfino" userId="S::joao.h@gec.inatel.br::f6ce0d2e-2863-45a3-833b-ad10784d7f8a" providerId="AD" clId="Web-{AE78525B-DFBF-2F9F-052A-9AD885F2B5F5}" dt="2022-10-24T17:04:56.854" v="357" actId="20577"/>
        <pc:sldMkLst>
          <pc:docMk/>
          <pc:sldMk cId="1691229779" sldId="303"/>
        </pc:sldMkLst>
        <pc:spChg chg="mod">
          <ac:chgData name="João Henrique Silva Delfino" userId="S::joao.h@gec.inatel.br::f6ce0d2e-2863-45a3-833b-ad10784d7f8a" providerId="AD" clId="Web-{AE78525B-DFBF-2F9F-052A-9AD885F2B5F5}" dt="2022-10-24T17:01:06.162" v="271" actId="20577"/>
          <ac:spMkLst>
            <pc:docMk/>
            <pc:sldMk cId="1691229779" sldId="303"/>
            <ac:spMk id="7" creationId="{7583A96F-D1CD-1F07-B977-0B2EF1AD0FC3}"/>
          </ac:spMkLst>
        </pc:spChg>
        <pc:spChg chg="del mod">
          <ac:chgData name="João Henrique Silva Delfino" userId="S::joao.h@gec.inatel.br::f6ce0d2e-2863-45a3-833b-ad10784d7f8a" providerId="AD" clId="Web-{AE78525B-DFBF-2F9F-052A-9AD885F2B5F5}" dt="2022-10-24T17:03:05.414" v="315"/>
          <ac:spMkLst>
            <pc:docMk/>
            <pc:sldMk cId="1691229779" sldId="303"/>
            <ac:spMk id="10" creationId="{196C7455-5D69-CFAE-219D-0986B9861FF3}"/>
          </ac:spMkLst>
        </pc:spChg>
        <pc:spChg chg="add mod">
          <ac:chgData name="João Henrique Silva Delfino" userId="S::joao.h@gec.inatel.br::f6ce0d2e-2863-45a3-833b-ad10784d7f8a" providerId="AD" clId="Web-{AE78525B-DFBF-2F9F-052A-9AD885F2B5F5}" dt="2022-10-24T17:04:56.854" v="357" actId="20577"/>
          <ac:spMkLst>
            <pc:docMk/>
            <pc:sldMk cId="1691229779" sldId="303"/>
            <ac:spMk id="11" creationId="{17FA70D3-B8EC-6A88-3A0E-4B71EF6F6FB1}"/>
          </ac:spMkLst>
        </pc:spChg>
        <pc:picChg chg="del">
          <ac:chgData name="João Henrique Silva Delfino" userId="S::joao.h@gec.inatel.br::f6ce0d2e-2863-45a3-833b-ad10784d7f8a" providerId="AD" clId="Web-{AE78525B-DFBF-2F9F-052A-9AD885F2B5F5}" dt="2022-10-24T17:00:55.959" v="264"/>
          <ac:picMkLst>
            <pc:docMk/>
            <pc:sldMk cId="1691229779" sldId="303"/>
            <ac:picMk id="2" creationId="{B65B61B2-1DF1-7F98-E4AA-466015292E1B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01:54.194" v="282" actId="1076"/>
          <ac:picMkLst>
            <pc:docMk/>
            <pc:sldMk cId="1691229779" sldId="303"/>
            <ac:picMk id="3" creationId="{5B6596FC-E247-A548-79D8-D1601070E3DE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01:54.225" v="283" actId="1076"/>
          <ac:picMkLst>
            <pc:docMk/>
            <pc:sldMk cId="1691229779" sldId="303"/>
            <ac:picMk id="8" creationId="{2C4B07FF-D9E1-668B-4242-974FDE8CAC6F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04:32.151" v="350" actId="1076"/>
          <ac:picMkLst>
            <pc:docMk/>
            <pc:sldMk cId="1691229779" sldId="303"/>
            <ac:picMk id="9" creationId="{A949A934-3F7A-7A32-C0A8-C49CFC978EF8}"/>
          </ac:picMkLst>
        </pc:picChg>
      </pc:sldChg>
      <pc:sldChg chg="addSp delSp modSp add replId">
        <pc:chgData name="João Henrique Silva Delfino" userId="S::joao.h@gec.inatel.br::f6ce0d2e-2863-45a3-833b-ad10784d7f8a" providerId="AD" clId="Web-{AE78525B-DFBF-2F9F-052A-9AD885F2B5F5}" dt="2022-10-24T17:24:52.363" v="447" actId="1076"/>
        <pc:sldMkLst>
          <pc:docMk/>
          <pc:sldMk cId="1865300714" sldId="304"/>
        </pc:sldMkLst>
        <pc:spChg chg="del">
          <ac:chgData name="João Henrique Silva Delfino" userId="S::joao.h@gec.inatel.br::f6ce0d2e-2863-45a3-833b-ad10784d7f8a" providerId="AD" clId="Web-{AE78525B-DFBF-2F9F-052A-9AD885F2B5F5}" dt="2022-10-24T17:23:49.174" v="430"/>
          <ac:spMkLst>
            <pc:docMk/>
            <pc:sldMk cId="1865300714" sldId="304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AE78525B-DFBF-2F9F-052A-9AD885F2B5F5}" dt="2022-10-24T17:23:52.549" v="431"/>
          <ac:spMkLst>
            <pc:docMk/>
            <pc:sldMk cId="1865300714" sldId="304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24:01.534" v="433" actId="20577"/>
          <ac:spMkLst>
            <pc:docMk/>
            <pc:sldMk cId="1865300714" sldId="304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AE78525B-DFBF-2F9F-052A-9AD885F2B5F5}" dt="2022-10-24T17:24:30.800" v="441" actId="1076"/>
          <ac:picMkLst>
            <pc:docMk/>
            <pc:sldMk cId="1865300714" sldId="304"/>
            <ac:picMk id="2" creationId="{F1CDBFD4-B0CB-BF6E-2BA4-0371F79E98E8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24:52.363" v="447" actId="1076"/>
          <ac:picMkLst>
            <pc:docMk/>
            <pc:sldMk cId="1865300714" sldId="304"/>
            <ac:picMk id="3" creationId="{1D29BF01-2335-AC3E-A843-2BFE6E0F17CE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23:49.174" v="429"/>
          <ac:picMkLst>
            <pc:docMk/>
            <pc:sldMk cId="1865300714" sldId="304"/>
            <ac:picMk id="8" creationId="{F1F40427-6FBD-8293-6296-BE94FBBBAECD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24:47.003" v="446" actId="1076"/>
          <ac:picMkLst>
            <pc:docMk/>
            <pc:sldMk cId="1865300714" sldId="304"/>
            <ac:picMk id="10" creationId="{747492F9-86D0-07B9-333D-407D1E85BC3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AE78525B-DFBF-2F9F-052A-9AD885F2B5F5}" dt="2022-10-24T17:30:03.260" v="692"/>
        <pc:sldMkLst>
          <pc:docMk/>
          <pc:sldMk cId="3076340362" sldId="305"/>
        </pc:sldMkLst>
        <pc:spChg chg="mod">
          <ac:chgData name="João Henrique Silva Delfino" userId="S::joao.h@gec.inatel.br::f6ce0d2e-2863-45a3-833b-ad10784d7f8a" providerId="AD" clId="Web-{AE78525B-DFBF-2F9F-052A-9AD885F2B5F5}" dt="2022-10-24T17:26:16.240" v="500" actId="14100"/>
          <ac:spMkLst>
            <pc:docMk/>
            <pc:sldMk cId="3076340362" sldId="305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30:03.260" v="692"/>
          <ac:spMkLst>
            <pc:docMk/>
            <pc:sldMk cId="3076340362" sldId="305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27:25.475" v="528" actId="20577"/>
          <ac:spMkLst>
            <pc:docMk/>
            <pc:sldMk cId="3076340362" sldId="305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AE78525B-DFBF-2F9F-052A-9AD885F2B5F5}" dt="2022-10-24T17:27:31.804" v="529" actId="1076"/>
          <ac:picMkLst>
            <pc:docMk/>
            <pc:sldMk cId="3076340362" sldId="305"/>
            <ac:picMk id="2" creationId="{4F93CCC8-6963-4E0F-7D51-34D90F6B3803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26:21.521" v="501"/>
          <ac:picMkLst>
            <pc:docMk/>
            <pc:sldMk cId="3076340362" sldId="305"/>
            <ac:picMk id="8" creationId="{F1F40427-6FBD-8293-6296-BE94FBBBAEC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AE78525B-DFBF-2F9F-052A-9AD885F2B5F5}" dt="2022-10-24T17:30:44.808" v="704" actId="1076"/>
        <pc:sldMkLst>
          <pc:docMk/>
          <pc:sldMk cId="320754767" sldId="306"/>
        </pc:sldMkLst>
        <pc:spChg chg="mod">
          <ac:chgData name="João Henrique Silva Delfino" userId="S::joao.h@gec.inatel.br::f6ce0d2e-2863-45a3-833b-ad10784d7f8a" providerId="AD" clId="Web-{AE78525B-DFBF-2F9F-052A-9AD885F2B5F5}" dt="2022-10-24T17:30:31.589" v="698" actId="20577"/>
          <ac:spMkLst>
            <pc:docMk/>
            <pc:sldMk cId="320754767" sldId="306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AE78525B-DFBF-2F9F-052A-9AD885F2B5F5}" dt="2022-10-24T17:30:34.604" v="699"/>
          <ac:picMkLst>
            <pc:docMk/>
            <pc:sldMk cId="320754767" sldId="306"/>
            <ac:picMk id="2" creationId="{F1CDBFD4-B0CB-BF6E-2BA4-0371F79E98E8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30:35.073" v="700"/>
          <ac:picMkLst>
            <pc:docMk/>
            <pc:sldMk cId="320754767" sldId="306"/>
            <ac:picMk id="3" creationId="{1D29BF01-2335-AC3E-A843-2BFE6E0F17CE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30:44.808" v="704" actId="1076"/>
          <ac:picMkLst>
            <pc:docMk/>
            <pc:sldMk cId="320754767" sldId="306"/>
            <ac:picMk id="7" creationId="{0599C636-C34B-A72B-CE4A-528A5AA78204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30:35.932" v="701"/>
          <ac:picMkLst>
            <pc:docMk/>
            <pc:sldMk cId="320754767" sldId="306"/>
            <ac:picMk id="10" creationId="{747492F9-86D0-07B9-333D-407D1E85BC3D}"/>
          </ac:picMkLst>
        </pc:picChg>
      </pc:sldChg>
    </pc:docChg>
  </pc:docChgLst>
  <pc:docChgLst>
    <pc:chgData name="João Henrique Silva Delfino" userId="S::joao.h@gec.inatel.br::f6ce0d2e-2863-45a3-833b-ad10784d7f8a" providerId="AD" clId="Web-{FD491116-D3AE-2B92-5307-594F15A2F822}"/>
    <pc:docChg chg="addSld delSld modSld sldOrd">
      <pc:chgData name="João Henrique Silva Delfino" userId="S::joao.h@gec.inatel.br::f6ce0d2e-2863-45a3-833b-ad10784d7f8a" providerId="AD" clId="Web-{FD491116-D3AE-2B92-5307-594F15A2F822}" dt="2022-10-10T19:59:48.576" v="1483" actId="20577"/>
      <pc:docMkLst>
        <pc:docMk/>
      </pc:docMkLst>
      <pc:sldChg chg="modSp">
        <pc:chgData name="João Henrique Silva Delfino" userId="S::joao.h@gec.inatel.br::f6ce0d2e-2863-45a3-833b-ad10784d7f8a" providerId="AD" clId="Web-{FD491116-D3AE-2B92-5307-594F15A2F822}" dt="2022-10-10T19:59:48.576" v="1483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D491116-D3AE-2B92-5307-594F15A2F822}" dt="2022-10-10T19:59:48.576" v="148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FD491116-D3AE-2B92-5307-594F15A2F822}" dt="2022-10-10T18:32:02.981" v="48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D491116-D3AE-2B92-5307-594F15A2F822}" dt="2022-10-10T18:31:13.730" v="3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2:02.981" v="48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del">
        <pc:chgData name="João Henrique Silva Delfino" userId="S::joao.h@gec.inatel.br::f6ce0d2e-2863-45a3-833b-ad10784d7f8a" providerId="AD" clId="Web-{FD491116-D3AE-2B92-5307-594F15A2F822}" dt="2022-10-10T19:00:39.268" v="413" actId="20577"/>
        <pc:sldMkLst>
          <pc:docMk/>
          <pc:sldMk cId="2113612710" sldId="262"/>
        </pc:sldMkLst>
        <pc:spChg chg="del">
          <ac:chgData name="João Henrique Silva Delfino" userId="S::joao.h@gec.inatel.br::f6ce0d2e-2863-45a3-833b-ad10784d7f8a" providerId="AD" clId="Web-{FD491116-D3AE-2B92-5307-594F15A2F822}" dt="2022-10-10T18:52:45.570" v="388"/>
          <ac:spMkLst>
            <pc:docMk/>
            <pc:sldMk cId="2113612710" sldId="262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00:39.268" v="413" actId="20577"/>
          <ac:spMkLst>
            <pc:docMk/>
            <pc:sldMk cId="2113612710" sldId="262"/>
            <ac:spMk id="8" creationId="{1B0726DD-F831-F0DD-1BE5-3DEBEE938C2F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8:52:56.274" v="389"/>
          <ac:spMkLst>
            <pc:docMk/>
            <pc:sldMk cId="2113612710" sldId="262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8:52:41.820" v="387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FD491116-D3AE-2B92-5307-594F15A2F822}" dt="2022-10-10T18:32:26.529" v="58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D491116-D3AE-2B92-5307-594F15A2F822}" dt="2022-10-10T18:32:26.529" v="58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add del">
        <pc:chgData name="João Henrique Silva Delfino" userId="S::joao.h@gec.inatel.br::f6ce0d2e-2863-45a3-833b-ad10784d7f8a" providerId="AD" clId="Web-{FD491116-D3AE-2B92-5307-594F15A2F822}" dt="2022-10-10T19:35:36.608" v="952"/>
        <pc:sldMkLst>
          <pc:docMk/>
          <pc:sldMk cId="269803605" sldId="279"/>
        </pc:sldMkLst>
      </pc:sldChg>
      <pc:sldChg chg="delSp modSp">
        <pc:chgData name="João Henrique Silva Delfino" userId="S::joao.h@gec.inatel.br::f6ce0d2e-2863-45a3-833b-ad10784d7f8a" providerId="AD" clId="Web-{FD491116-D3AE-2B92-5307-594F15A2F822}" dt="2022-10-10T18:38:54.724" v="196"/>
        <pc:sldMkLst>
          <pc:docMk/>
          <pc:sldMk cId="4156029375" sldId="280"/>
        </pc:sldMkLst>
        <pc:spChg chg="del">
          <ac:chgData name="João Henrique Silva Delfino" userId="S::joao.h@gec.inatel.br::f6ce0d2e-2863-45a3-833b-ad10784d7f8a" providerId="AD" clId="Web-{FD491116-D3AE-2B92-5307-594F15A2F822}" dt="2022-10-10T18:38:54.724" v="19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8:48.380" v="195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">
        <pc:chgData name="João Henrique Silva Delfino" userId="S::joao.h@gec.inatel.br::f6ce0d2e-2863-45a3-833b-ad10784d7f8a" providerId="AD" clId="Web-{FD491116-D3AE-2B92-5307-594F15A2F822}" dt="2022-10-10T18:38:23.896" v="180" actId="1076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FD491116-D3AE-2B92-5307-594F15A2F822}" dt="2022-10-10T18:36:01.080" v="176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4:14.328" v="95" actId="1076"/>
          <ac:spMkLst>
            <pc:docMk/>
            <pc:sldMk cId="2251725149" sldId="284"/>
            <ac:spMk id="7" creationId="{7583A96F-D1CD-1F07-B977-0B2EF1AD0FC3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8:38:23.896" v="180" actId="1076"/>
          <ac:picMkLst>
            <pc:docMk/>
            <pc:sldMk cId="2251725149" sldId="284"/>
            <ac:picMk id="2" creationId="{A28FE5B1-46B1-AF76-479E-9CD65FA243B1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8:35:39.876" v="170"/>
          <ac:picMkLst>
            <pc:docMk/>
            <pc:sldMk cId="2251725149" sldId="284"/>
            <ac:picMk id="9" creationId="{90F720CA-478E-FC56-D37D-ACD0A040C7EF}"/>
          </ac:picMkLst>
        </pc:picChg>
      </pc:sldChg>
      <pc:sldChg chg="modSp">
        <pc:chgData name="João Henrique Silva Delfino" userId="S::joao.h@gec.inatel.br::f6ce0d2e-2863-45a3-833b-ad10784d7f8a" providerId="AD" clId="Web-{FD491116-D3AE-2B92-5307-594F15A2F822}" dt="2022-10-10T19:14:19.379" v="672" actId="20577"/>
        <pc:sldMkLst>
          <pc:docMk/>
          <pc:sldMk cId="1112964131" sldId="285"/>
        </pc:sldMkLst>
        <pc:spChg chg="mod">
          <ac:chgData name="João Henrique Silva Delfino" userId="S::joao.h@gec.inatel.br::f6ce0d2e-2863-45a3-833b-ad10784d7f8a" providerId="AD" clId="Web-{FD491116-D3AE-2B92-5307-594F15A2F822}" dt="2022-10-10T19:14:19.379" v="672" actId="20577"/>
          <ac:spMkLst>
            <pc:docMk/>
            <pc:sldMk cId="1112964131" sldId="285"/>
            <ac:spMk id="7" creationId="{6F3F5A37-F5D0-8AA9-0E0C-7127F008F8A5}"/>
          </ac:spMkLst>
        </pc:spChg>
      </pc:sldChg>
      <pc:sldChg chg="del">
        <pc:chgData name="João Henrique Silva Delfino" userId="S::joao.h@gec.inatel.br::f6ce0d2e-2863-45a3-833b-ad10784d7f8a" providerId="AD" clId="Web-{FD491116-D3AE-2B92-5307-594F15A2F822}" dt="2022-10-10T19:35:31.046" v="948"/>
        <pc:sldMkLst>
          <pc:docMk/>
          <pc:sldMk cId="91317304" sldId="287"/>
        </pc:sldMkLst>
      </pc:sldChg>
      <pc:sldChg chg="addSp delSp modSp">
        <pc:chgData name="João Henrique Silva Delfino" userId="S::joao.h@gec.inatel.br::f6ce0d2e-2863-45a3-833b-ad10784d7f8a" providerId="AD" clId="Web-{FD491116-D3AE-2B92-5307-594F15A2F822}" dt="2022-10-10T19:32:07.620" v="939" actId="20577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FD491116-D3AE-2B92-5307-594F15A2F822}" dt="2022-10-10T19:27:43.739" v="920" actId="1076"/>
          <ac:spMkLst>
            <pc:docMk/>
            <pc:sldMk cId="879630844" sldId="28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17:32.383" v="723"/>
          <ac:spMkLst>
            <pc:docMk/>
            <pc:sldMk cId="879630844" sldId="288"/>
            <ac:spMk id="8" creationId="{29A0A083-BC04-29CA-9319-C6C1D2BD71BE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27:32.067" v="919" actId="1076"/>
          <ac:spMkLst>
            <pc:docMk/>
            <pc:sldMk cId="879630844" sldId="288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32:07.620" v="939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9:17:16.695" v="721" actId="14100"/>
          <ac:picMkLst>
            <pc:docMk/>
            <pc:sldMk cId="879630844" sldId="288"/>
            <ac:picMk id="2" creationId="{D6ACB9B8-CD64-184D-9292-7CD5DDF77665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9:16:52.960" v="717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modSp ord">
        <pc:chgData name="João Henrique Silva Delfino" userId="S::joao.h@gec.inatel.br::f6ce0d2e-2863-45a3-833b-ad10784d7f8a" providerId="AD" clId="Web-{FD491116-D3AE-2B92-5307-594F15A2F822}" dt="2022-10-10T18:52:05.147" v="386" actId="14100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FD491116-D3AE-2B92-5307-594F15A2F822}" dt="2022-10-10T18:52:05.147" v="386" actId="14100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51:42.913" v="383" actId="1076"/>
          <ac:spMkLst>
            <pc:docMk/>
            <pc:sldMk cId="3255273338" sldId="289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8:51:58.960" v="385" actId="1076"/>
          <ac:picMkLst>
            <pc:docMk/>
            <pc:sldMk cId="3255273338" sldId="289"/>
            <ac:picMk id="2" creationId="{DC429B0C-6CBD-F5D7-455C-94C24356EAC3}"/>
          </ac:picMkLst>
        </pc:picChg>
      </pc:sldChg>
      <pc:sldChg chg="del">
        <pc:chgData name="João Henrique Silva Delfino" userId="S::joao.h@gec.inatel.br::f6ce0d2e-2863-45a3-833b-ad10784d7f8a" providerId="AD" clId="Web-{FD491116-D3AE-2B92-5307-594F15A2F822}" dt="2022-10-10T19:35:32.483" v="949"/>
        <pc:sldMkLst>
          <pc:docMk/>
          <pc:sldMk cId="603360614" sldId="290"/>
        </pc:sldMkLst>
      </pc:sldChg>
      <pc:sldChg chg="del">
        <pc:chgData name="João Henrique Silva Delfino" userId="S::joao.h@gec.inatel.br::f6ce0d2e-2863-45a3-833b-ad10784d7f8a" providerId="AD" clId="Web-{FD491116-D3AE-2B92-5307-594F15A2F822}" dt="2022-10-10T19:35:33.968" v="950"/>
        <pc:sldMkLst>
          <pc:docMk/>
          <pc:sldMk cId="2191679158" sldId="291"/>
        </pc:sldMkLst>
      </pc:sldChg>
      <pc:sldChg chg="modSp add replId">
        <pc:chgData name="João Henrique Silva Delfino" userId="S::joao.h@gec.inatel.br::f6ce0d2e-2863-45a3-833b-ad10784d7f8a" providerId="AD" clId="Web-{FD491116-D3AE-2B92-5307-594F15A2F822}" dt="2022-10-10T18:43:29.949" v="200" actId="20577"/>
        <pc:sldMkLst>
          <pc:docMk/>
          <pc:sldMk cId="2791400674" sldId="292"/>
        </pc:sldMkLst>
        <pc:spChg chg="mod">
          <ac:chgData name="João Henrique Silva Delfino" userId="S::joao.h@gec.inatel.br::f6ce0d2e-2863-45a3-833b-ad10784d7f8a" providerId="AD" clId="Web-{FD491116-D3AE-2B92-5307-594F15A2F822}" dt="2022-10-10T18:43:29.949" v="200" actId="20577"/>
          <ac:spMkLst>
            <pc:docMk/>
            <pc:sldMk cId="2791400674" sldId="292"/>
            <ac:spMk id="3" creationId="{0AE439AC-C25A-57BE-FF20-56375B8F5FC8}"/>
          </ac:spMkLst>
        </pc:spChg>
      </pc:sldChg>
      <pc:sldChg chg="add del replId">
        <pc:chgData name="João Henrique Silva Delfino" userId="S::joao.h@gec.inatel.br::f6ce0d2e-2863-45a3-833b-ad10784d7f8a" providerId="AD" clId="Web-{FD491116-D3AE-2B92-5307-594F15A2F822}" dt="2022-10-10T18:43:56.215" v="204"/>
        <pc:sldMkLst>
          <pc:docMk/>
          <pc:sldMk cId="2461228397" sldId="293"/>
        </pc:sldMkLst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20:45.434" v="746" actId="20577"/>
        <pc:sldMkLst>
          <pc:docMk/>
          <pc:sldMk cId="2955531924" sldId="293"/>
        </pc:sldMkLst>
        <pc:spChg chg="mod">
          <ac:chgData name="João Henrique Silva Delfino" userId="S::joao.h@gec.inatel.br::f6ce0d2e-2863-45a3-833b-ad10784d7f8a" providerId="AD" clId="Web-{FD491116-D3AE-2B92-5307-594F15A2F822}" dt="2022-10-10T19:20:45.434" v="746" actId="20577"/>
          <ac:spMkLst>
            <pc:docMk/>
            <pc:sldMk cId="2955531924" sldId="293"/>
            <ac:spMk id="8" creationId="{D70592A4-2713-2EA5-2790-FA438039FB5F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9:06:05.259" v="525"/>
          <ac:picMkLst>
            <pc:docMk/>
            <pc:sldMk cId="2955531924" sldId="293"/>
            <ac:picMk id="2" creationId="{DC429B0C-6CBD-F5D7-455C-94C24356EAC3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13:01.955" v="667" actId="1076"/>
          <ac:picMkLst>
            <pc:docMk/>
            <pc:sldMk cId="2955531924" sldId="293"/>
            <ac:picMk id="3" creationId="{ECE15D9F-BA62-54E3-5DA1-6D5D4A84F60A}"/>
          </ac:picMkLst>
        </pc:picChg>
      </pc:sldChg>
      <pc:sldChg chg="modSp add del replId">
        <pc:chgData name="João Henrique Silva Delfino" userId="S::joao.h@gec.inatel.br::f6ce0d2e-2863-45a3-833b-ad10784d7f8a" providerId="AD" clId="Web-{FD491116-D3AE-2B92-5307-594F15A2F822}" dt="2022-10-10T19:35:28.952" v="947"/>
        <pc:sldMkLst>
          <pc:docMk/>
          <pc:sldMk cId="2816687832" sldId="294"/>
        </pc:sldMkLst>
        <pc:spChg chg="mod">
          <ac:chgData name="João Henrique Silva Delfino" userId="S::joao.h@gec.inatel.br::f6ce0d2e-2863-45a3-833b-ad10784d7f8a" providerId="AD" clId="Web-{FD491116-D3AE-2B92-5307-594F15A2F822}" dt="2022-10-10T19:31:36.791" v="928" actId="14100"/>
          <ac:spMkLst>
            <pc:docMk/>
            <pc:sldMk cId="2816687832" sldId="294"/>
            <ac:spMk id="12" creationId="{2F80F6A0-C019-38AC-F411-F00D736D6EC5}"/>
          </ac:spMkLst>
        </pc:sp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32:44.902" v="946" actId="1076"/>
        <pc:sldMkLst>
          <pc:docMk/>
          <pc:sldMk cId="1070107734" sldId="295"/>
        </pc:sldMkLst>
        <pc:spChg chg="del">
          <ac:chgData name="João Henrique Silva Delfino" userId="S::joao.h@gec.inatel.br::f6ce0d2e-2863-45a3-833b-ad10784d7f8a" providerId="AD" clId="Web-{FD491116-D3AE-2B92-5307-594F15A2F822}" dt="2022-10-10T19:25:11.736" v="855"/>
          <ac:spMkLst>
            <pc:docMk/>
            <pc:sldMk cId="1070107734" sldId="295"/>
            <ac:spMk id="7" creationId="{6F3F5A37-F5D0-8AA9-0E0C-7127F008F8A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9:32:41.105" v="945" actId="1076"/>
          <ac:picMkLst>
            <pc:docMk/>
            <pc:sldMk cId="1070107734" sldId="295"/>
            <ac:picMk id="2" creationId="{CD58010D-E84C-2EAA-FCEE-1EE7D64930B1}"/>
          </ac:picMkLst>
        </pc:picChg>
        <pc:picChg chg="add del mod">
          <ac:chgData name="João Henrique Silva Delfino" userId="S::joao.h@gec.inatel.br::f6ce0d2e-2863-45a3-833b-ad10784d7f8a" providerId="AD" clId="Web-{FD491116-D3AE-2B92-5307-594F15A2F822}" dt="2022-10-10T19:25:45.018" v="864"/>
          <ac:picMkLst>
            <pc:docMk/>
            <pc:sldMk cId="1070107734" sldId="295"/>
            <ac:picMk id="3" creationId="{12ADFB17-3E17-51CD-D63E-AD1C7350FB94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32:44.902" v="946" actId="1076"/>
          <ac:picMkLst>
            <pc:docMk/>
            <pc:sldMk cId="1070107734" sldId="295"/>
            <ac:picMk id="8" creationId="{7F5F5E1C-A05A-B61C-C45C-CE35869A542E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29:32.116" v="921"/>
        <pc:sldMkLst>
          <pc:docMk/>
          <pc:sldMk cId="3203759362" sldId="296"/>
        </pc:sldMkLst>
        <pc:picChg chg="del">
          <ac:chgData name="João Henrique Silva Delfino" userId="S::joao.h@gec.inatel.br::f6ce0d2e-2863-45a3-833b-ad10784d7f8a" providerId="AD" clId="Web-{FD491116-D3AE-2B92-5307-594F15A2F822}" dt="2022-10-10T19:25:52.581" v="866"/>
          <ac:picMkLst>
            <pc:docMk/>
            <pc:sldMk cId="3203759362" sldId="296"/>
            <ac:picMk id="2" creationId="{CD58010D-E84C-2EAA-FCEE-1EE7D64930B1}"/>
          </ac:picMkLst>
        </pc:picChg>
        <pc:picChg chg="add del mod">
          <ac:chgData name="João Henrique Silva Delfino" userId="S::joao.h@gec.inatel.br::f6ce0d2e-2863-45a3-833b-ad10784d7f8a" providerId="AD" clId="Web-{FD491116-D3AE-2B92-5307-594F15A2F822}" dt="2022-10-10T19:26:15.315" v="876"/>
          <ac:picMkLst>
            <pc:docMk/>
            <pc:sldMk cId="3203759362" sldId="296"/>
            <ac:picMk id="3" creationId="{F052E222-8D31-0CCC-A163-7B5E9A201830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26:34.175" v="884" actId="1076"/>
          <ac:picMkLst>
            <pc:docMk/>
            <pc:sldMk cId="3203759362" sldId="296"/>
            <ac:picMk id="7" creationId="{81BDDBC3-935A-1FF7-6CFB-AB2310127FD3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45:14.246" v="1204" actId="20577"/>
        <pc:sldMkLst>
          <pc:docMk/>
          <pc:sldMk cId="3089812958" sldId="297"/>
        </pc:sldMkLst>
        <pc:spChg chg="mod">
          <ac:chgData name="João Henrique Silva Delfino" userId="S::joao.h@gec.inatel.br::f6ce0d2e-2863-45a3-833b-ad10784d7f8a" providerId="AD" clId="Web-{FD491116-D3AE-2B92-5307-594F15A2F822}" dt="2022-10-10T19:43:02.946" v="1148"/>
          <ac:spMkLst>
            <pc:docMk/>
            <pc:sldMk cId="3089812958" sldId="29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45:14.246" v="1204" actId="20577"/>
          <ac:spMkLst>
            <pc:docMk/>
            <pc:sldMk cId="3089812958" sldId="297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39:10.269" v="990" actId="20577"/>
          <ac:spMkLst>
            <pc:docMk/>
            <pc:sldMk cId="3089812958" sldId="297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9:40:04.911" v="1045"/>
          <ac:picMkLst>
            <pc:docMk/>
            <pc:sldMk cId="3089812958" sldId="297"/>
            <ac:picMk id="2" creationId="{D6ACB9B8-CD64-184D-9292-7CD5DDF77665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43:07.149" v="1149" actId="1076"/>
          <ac:picMkLst>
            <pc:docMk/>
            <pc:sldMk cId="3089812958" sldId="297"/>
            <ac:picMk id="3" creationId="{9E5A62D6-2940-81ED-788A-3BDB30FD32CA}"/>
          </ac:picMkLst>
        </pc:picChg>
        <pc:picChg chg="mod">
          <ac:chgData name="João Henrique Silva Delfino" userId="S::joao.h@gec.inatel.br::f6ce0d2e-2863-45a3-833b-ad10784d7f8a" providerId="AD" clId="Web-{FD491116-D3AE-2B92-5307-594F15A2F822}" dt="2022-10-10T19:44:01.400" v="1181" actId="1076"/>
          <ac:picMkLst>
            <pc:docMk/>
            <pc:sldMk cId="3089812958" sldId="297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FD491116-D3AE-2B92-5307-594F15A2F822}" dt="2022-10-10T19:50:07.861" v="1418" actId="1076"/>
        <pc:sldMkLst>
          <pc:docMk/>
          <pc:sldMk cId="1586938445" sldId="298"/>
        </pc:sldMkLst>
        <pc:spChg chg="del">
          <ac:chgData name="João Henrique Silva Delfino" userId="S::joao.h@gec.inatel.br::f6ce0d2e-2863-45a3-833b-ad10784d7f8a" providerId="AD" clId="Web-{FD491116-D3AE-2B92-5307-594F15A2F822}" dt="2022-10-10T19:47:11.639" v="1250"/>
          <ac:spMkLst>
            <pc:docMk/>
            <pc:sldMk cId="1586938445" sldId="29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47:11.639" v="1249"/>
          <ac:spMkLst>
            <pc:docMk/>
            <pc:sldMk cId="1586938445" sldId="298"/>
            <ac:spMk id="9" creationId="{EADDACF2-F917-4814-009A-DC9B6424BDC0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0:07.861" v="1418" actId="1076"/>
          <ac:spMkLst>
            <pc:docMk/>
            <pc:sldMk cId="1586938445" sldId="298"/>
            <ac:spMk id="10" creationId="{0290BAF1-4C5B-B1AB-0098-3295A38580A3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47:01.748" v="1247" actId="20577"/>
          <ac:spMkLst>
            <pc:docMk/>
            <pc:sldMk cId="1586938445" sldId="298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FD491116-D3AE-2B92-5307-594F15A2F822}" dt="2022-10-10T19:47:21.561" v="1257"/>
          <ac:picMkLst>
            <pc:docMk/>
            <pc:sldMk cId="1586938445" sldId="298"/>
            <ac:picMk id="2" creationId="{F19A1C5F-3B7B-B84C-CE6E-2A83C7CC7919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9:47:04.935" v="1248"/>
          <ac:picMkLst>
            <pc:docMk/>
            <pc:sldMk cId="1586938445" sldId="298"/>
            <ac:picMk id="3" creationId="{9E5A62D6-2940-81ED-788A-3BDB30FD32CA}"/>
          </ac:picMkLst>
        </pc:picChg>
      </pc:sldChg>
      <pc:sldChg chg="addSp delSp modSp add replId">
        <pc:chgData name="João Henrique Silva Delfino" userId="S::joao.h@gec.inatel.br::f6ce0d2e-2863-45a3-833b-ad10784d7f8a" providerId="AD" clId="Web-{FD491116-D3AE-2B92-5307-594F15A2F822}" dt="2022-10-10T19:59:12.576" v="1480" actId="1076"/>
        <pc:sldMkLst>
          <pc:docMk/>
          <pc:sldMk cId="599857379" sldId="299"/>
        </pc:sldMkLst>
        <pc:spChg chg="add">
          <ac:chgData name="João Henrique Silva Delfino" userId="S::joao.h@gec.inatel.br::f6ce0d2e-2863-45a3-833b-ad10784d7f8a" providerId="AD" clId="Web-{FD491116-D3AE-2B92-5307-594F15A2F822}" dt="2022-10-10T19:55:53.962" v="1422"/>
          <ac:spMkLst>
            <pc:docMk/>
            <pc:sldMk cId="599857379" sldId="299"/>
            <ac:spMk id="3" creationId="{8D2F10A6-58AA-9E2C-2CDE-EADC5AB177E0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8:57.403" v="1477" actId="1076"/>
          <ac:spMkLst>
            <pc:docMk/>
            <pc:sldMk cId="599857379" sldId="299"/>
            <ac:spMk id="7" creationId="{05FE90D4-F63D-6CA9-C16F-CAD7BA8F683B}"/>
          </ac:spMkLst>
        </pc:spChg>
        <pc:spChg chg="add del mod">
          <ac:chgData name="João Henrique Silva Delfino" userId="S::joao.h@gec.inatel.br::f6ce0d2e-2863-45a3-833b-ad10784d7f8a" providerId="AD" clId="Web-{FD491116-D3AE-2B92-5307-594F15A2F822}" dt="2022-10-10T19:57:53.371" v="1460"/>
          <ac:spMkLst>
            <pc:docMk/>
            <pc:sldMk cId="599857379" sldId="299"/>
            <ac:spMk id="8" creationId="{A021925F-1809-D765-FB2A-8314F4ACE671}"/>
          </ac:spMkLst>
        </pc:spChg>
        <pc:spChg chg="add del mod">
          <ac:chgData name="João Henrique Silva Delfino" userId="S::joao.h@gec.inatel.br::f6ce0d2e-2863-45a3-833b-ad10784d7f8a" providerId="AD" clId="Web-{FD491116-D3AE-2B92-5307-594F15A2F822}" dt="2022-10-10T19:57:49.933" v="1459"/>
          <ac:spMkLst>
            <pc:docMk/>
            <pc:sldMk cId="599857379" sldId="299"/>
            <ac:spMk id="9" creationId="{ECDD7166-CF23-170E-E462-17B88BA6A687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56:03.853" v="1423"/>
          <ac:spMkLst>
            <pc:docMk/>
            <pc:sldMk cId="599857379" sldId="299"/>
            <ac:spMk id="10" creationId="{0290BAF1-4C5B-B1AB-0098-3295A38580A3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9:05.872" v="1479" actId="1076"/>
          <ac:spMkLst>
            <pc:docMk/>
            <pc:sldMk cId="599857379" sldId="299"/>
            <ac:spMk id="11" creationId="{43E20CEC-73E1-3823-32D8-3CF69C2142DE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53:00.693" v="1421" actId="20577"/>
          <ac:spMkLst>
            <pc:docMk/>
            <pc:sldMk cId="599857379" sldId="299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9:12.576" v="1480" actId="1076"/>
          <ac:spMkLst>
            <pc:docMk/>
            <pc:sldMk cId="599857379" sldId="299"/>
            <ac:spMk id="13" creationId="{430278F9-0FC8-110A-4448-6EB2F4659E9D}"/>
          </ac:spMkLst>
        </pc:spChg>
        <pc:picChg chg="add del">
          <ac:chgData name="João Henrique Silva Delfino" userId="S::joao.h@gec.inatel.br::f6ce0d2e-2863-45a3-833b-ad10784d7f8a" providerId="AD" clId="Web-{FD491116-D3AE-2B92-5307-594F15A2F822}" dt="2022-10-10T19:56:08.337" v="1424"/>
          <ac:picMkLst>
            <pc:docMk/>
            <pc:sldMk cId="599857379" sldId="299"/>
            <ac:picMk id="2" creationId="{4C689175-F079-A577-DC0A-4DD6289EA5F9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7E176C3E-CA08-CF6A-0151-17561C71D762}"/>
    <pc:docChg chg="addSld modSld">
      <pc:chgData name="João Henrique Silva Delfino" userId="S::joao.h@gec.inatel.br::f6ce0d2e-2863-45a3-833b-ad10784d7f8a" providerId="AD" clId="Web-{7E176C3E-CA08-CF6A-0151-17561C71D762}" dt="2022-09-26T22:05:14.200" v="82" actId="1076"/>
      <pc:docMkLst>
        <pc:docMk/>
      </pc:docMkLst>
      <pc:sldChg chg="modSp">
        <pc:chgData name="João Henrique Silva Delfino" userId="S::joao.h@gec.inatel.br::f6ce0d2e-2863-45a3-833b-ad10784d7f8a" providerId="AD" clId="Web-{7E176C3E-CA08-CF6A-0151-17561C71D762}" dt="2022-09-26T22:01:12.910" v="0" actId="20577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7E176C3E-CA08-CF6A-0151-17561C71D762}" dt="2022-09-26T22:01:12.910" v="0" actId="20577"/>
          <ac:spMkLst>
            <pc:docMk/>
            <pc:sldMk cId="3255273338" sldId="289"/>
            <ac:spMk id="8" creationId="{D70592A4-2713-2EA5-2790-FA438039FB5F}"/>
          </ac:spMkLst>
        </pc:spChg>
      </pc:sldChg>
      <pc:sldChg chg="addSp delSp modSp add replId">
        <pc:chgData name="João Henrique Silva Delfino" userId="S::joao.h@gec.inatel.br::f6ce0d2e-2863-45a3-833b-ad10784d7f8a" providerId="AD" clId="Web-{7E176C3E-CA08-CF6A-0151-17561C71D762}" dt="2022-09-26T22:05:14.200" v="82" actId="1076"/>
        <pc:sldMkLst>
          <pc:docMk/>
          <pc:sldMk cId="2191679158" sldId="291"/>
        </pc:sldMkLst>
        <pc:spChg chg="add mod">
          <ac:chgData name="João Henrique Silva Delfino" userId="S::joao.h@gec.inatel.br::f6ce0d2e-2863-45a3-833b-ad10784d7f8a" providerId="AD" clId="Web-{7E176C3E-CA08-CF6A-0151-17561C71D762}" dt="2022-09-26T22:05:14.200" v="82" actId="1076"/>
          <ac:spMkLst>
            <pc:docMk/>
            <pc:sldMk cId="2191679158" sldId="291"/>
            <ac:spMk id="3" creationId="{1204F58F-2094-9551-638C-635F110E180B}"/>
          </ac:spMkLst>
        </pc:spChg>
        <pc:spChg chg="add del mod">
          <ac:chgData name="João Henrique Silva Delfino" userId="S::joao.h@gec.inatel.br::f6ce0d2e-2863-45a3-833b-ad10784d7f8a" providerId="AD" clId="Web-{7E176C3E-CA08-CF6A-0151-17561C71D762}" dt="2022-09-26T22:03:29.180" v="44"/>
          <ac:spMkLst>
            <pc:docMk/>
            <pc:sldMk cId="2191679158" sldId="291"/>
            <ac:spMk id="7" creationId="{33A16FF7-FDBB-9A47-3E72-7402D243D31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4:30.042" v="68" actId="1076"/>
          <ac:spMkLst>
            <pc:docMk/>
            <pc:sldMk cId="2191679158" sldId="291"/>
            <ac:spMk id="9" creationId="{53918D94-1BCE-426F-45F1-5CCEBD410A4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5:01.996" v="80" actId="1076"/>
          <ac:spMkLst>
            <pc:docMk/>
            <pc:sldMk cId="2191679158" sldId="291"/>
            <ac:spMk id="10" creationId="{FF8DEDF7-481F-EC62-C037-1B75D0C7E4EF}"/>
          </ac:spMkLst>
        </pc:spChg>
        <pc:spChg chg="mod">
          <ac:chgData name="João Henrique Silva Delfino" userId="S::joao.h@gec.inatel.br::f6ce0d2e-2863-45a3-833b-ad10784d7f8a" providerId="AD" clId="Web-{7E176C3E-CA08-CF6A-0151-17561C71D762}" dt="2022-09-26T22:02:18.756" v="14" actId="20577"/>
          <ac:spMkLst>
            <pc:docMk/>
            <pc:sldMk cId="2191679158" sldId="291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7E176C3E-CA08-CF6A-0151-17561C71D762}" dt="2022-09-26T22:02:00.927" v="2"/>
          <ac:picMkLst>
            <pc:docMk/>
            <pc:sldMk cId="2191679158" sldId="291"/>
            <ac:picMk id="2" creationId="{31110D90-E120-0DE0-E798-A0FFDC3C6A13}"/>
          </ac:picMkLst>
        </pc:picChg>
        <pc:picChg chg="del">
          <ac:chgData name="João Henrique Silva Delfino" userId="S::joao.h@gec.inatel.br::f6ce0d2e-2863-45a3-833b-ad10784d7f8a" providerId="AD" clId="Web-{7E176C3E-CA08-CF6A-0151-17561C71D762}" dt="2022-09-26T22:02:05.209" v="3"/>
          <ac:picMkLst>
            <pc:docMk/>
            <pc:sldMk cId="2191679158" sldId="291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9F1E6005-0579-F952-46A7-0B6B76B0ECDB}"/>
    <pc:docChg chg="addSld modSld sldOrd">
      <pc:chgData name="João Henrique Silva Delfino" userId="S::joao.h@gec.inatel.br::f6ce0d2e-2863-45a3-833b-ad10784d7f8a" providerId="AD" clId="Web-{9F1E6005-0579-F952-46A7-0B6B76B0ECDB}" dt="2022-09-12T01:06:57.297" v="117" actId="1076"/>
      <pc:docMkLst>
        <pc:docMk/>
      </pc:docMkLst>
      <pc:sldChg chg="modSp">
        <pc:chgData name="João Henrique Silva Delfino" userId="S::joao.h@gec.inatel.br::f6ce0d2e-2863-45a3-833b-ad10784d7f8a" providerId="AD" clId="Web-{9F1E6005-0579-F952-46A7-0B6B76B0ECDB}" dt="2022-09-12T00:59:43.312" v="11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F1E6005-0579-F952-46A7-0B6B76B0ECDB}" dt="2022-09-12T00:59:43.312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9F1E6005-0579-F952-46A7-0B6B76B0ECDB}" dt="2022-09-12T01:00:07.360" v="27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9F1E6005-0579-F952-46A7-0B6B76B0ECDB}" dt="2022-09-12T00:59:57.156" v="17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0:07.360" v="27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">
        <pc:chgData name="João Henrique Silva Delfino" userId="S::joao.h@gec.inatel.br::f6ce0d2e-2863-45a3-833b-ad10784d7f8a" providerId="AD" clId="Web-{9F1E6005-0579-F952-46A7-0B6B76B0ECDB}" dt="2022-09-12T01:04:00.371" v="74" actId="20577"/>
        <pc:sldMkLst>
          <pc:docMk/>
          <pc:sldMk cId="894781297" sldId="263"/>
        </pc:sldMkLst>
        <pc:spChg chg="add mod">
          <ac:chgData name="João Henrique Silva Delfino" userId="S::joao.h@gec.inatel.br::f6ce0d2e-2863-45a3-833b-ad10784d7f8a" providerId="AD" clId="Web-{9F1E6005-0579-F952-46A7-0B6B76B0ECDB}" dt="2022-09-12T01:04:00.371" v="74" actId="20577"/>
          <ac:spMkLst>
            <pc:docMk/>
            <pc:sldMk cId="894781297" sldId="263"/>
            <ac:spMk id="7" creationId="{7583A96F-D1CD-1F07-B977-0B2EF1AD0FC3}"/>
          </ac:spMkLst>
        </pc:spChg>
        <pc:spChg chg="del">
          <ac:chgData name="João Henrique Silva Delfino" userId="S::joao.h@gec.inatel.br::f6ce0d2e-2863-45a3-833b-ad10784d7f8a" providerId="AD" clId="Web-{9F1E6005-0579-F952-46A7-0B6B76B0ECDB}" dt="2022-09-12T01:00:15.719" v="29"/>
          <ac:spMkLst>
            <pc:docMk/>
            <pc:sldMk cId="894781297" sldId="263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0:11.626" v="28"/>
          <ac:picMkLst>
            <pc:docMk/>
            <pc:sldMk cId="894781297" sldId="263"/>
            <ac:picMk id="2" creationId="{76045681-C9FD-6D52-7907-49ECFAC0469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3:05.823" v="58" actId="1076"/>
          <ac:picMkLst>
            <pc:docMk/>
            <pc:sldMk cId="894781297" sldId="263"/>
            <ac:picMk id="8" creationId="{F5CCE6DC-1032-730C-FA49-EDA89A0B9420}"/>
          </ac:picMkLst>
        </pc:picChg>
      </pc:sldChg>
      <pc:sldChg chg="modSp ord">
        <pc:chgData name="João Henrique Silva Delfino" userId="S::joao.h@gec.inatel.br::f6ce0d2e-2863-45a3-833b-ad10784d7f8a" providerId="AD" clId="Web-{9F1E6005-0579-F952-46A7-0B6B76B0ECDB}" dt="2022-09-12T01:06:57.297" v="117" actId="1076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9F1E6005-0579-F952-46A7-0B6B76B0ECDB}" dt="2022-09-12T01:06:57.297" v="117" actId="1076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9F1E6005-0579-F952-46A7-0B6B76B0ECDB}" dt="2022-09-12T01:06:10.796" v="99" actId="1076"/>
        <pc:sldMkLst>
          <pc:docMk/>
          <pc:sldMk cId="2251725149" sldId="284"/>
        </pc:sldMkLst>
        <pc:spChg chg="add mod">
          <ac:chgData name="João Henrique Silva Delfino" userId="S::joao.h@gec.inatel.br::f6ce0d2e-2863-45a3-833b-ad10784d7f8a" providerId="AD" clId="Web-{9F1E6005-0579-F952-46A7-0B6B76B0ECDB}" dt="2022-09-12T01:05:04.794" v="96" actId="14100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4:15.106" v="84" actId="1076"/>
          <ac:spMkLst>
            <pc:docMk/>
            <pc:sldMk cId="2251725149" sldId="284"/>
            <ac:spMk id="7" creationId="{7583A96F-D1CD-1F07-B977-0B2EF1AD0FC3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3:33.011" v="61"/>
          <ac:picMkLst>
            <pc:docMk/>
            <pc:sldMk cId="2251725149" sldId="284"/>
            <ac:picMk id="8" creationId="{F5CCE6DC-1032-730C-FA49-EDA89A0B942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6:10.796" v="99" actId="1076"/>
          <ac:picMkLst>
            <pc:docMk/>
            <pc:sldMk cId="2251725149" sldId="284"/>
            <ac:picMk id="9" creationId="{90F720CA-478E-FC56-D37D-ACD0A040C7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Microcontroladores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ADC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Tabelas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o ADMUX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1CDBFD4-B0CB-BF6E-2BA4-0371F79E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83" y="716601"/>
            <a:ext cx="7933426" cy="1629173"/>
          </a:xfrm>
          <a:prstGeom prst="rect">
            <a:avLst/>
          </a:prstGeom>
        </p:spPr>
      </p:pic>
      <p:pic>
        <p:nvPicPr>
          <p:cNvPr id="3" name="Picture 9" descr="Table&#10;&#10;Description automatically generated">
            <a:extLst>
              <a:ext uri="{FF2B5EF4-FFF2-40B4-BE49-F238E27FC236}">
                <a16:creationId xmlns:a16="http://schemas.microsoft.com/office/drawing/2014/main" id="{1D29BF01-2335-AC3E-A843-2BFE6E0F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8" y="2718446"/>
            <a:ext cx="9112369" cy="1679898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747492F9-86D0-07B9-333D-407D1E85B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532" y="4776731"/>
            <a:ext cx="8695426" cy="1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5D9C77A8-12B9-1D6A-91D9-2473EAB2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9" y="729378"/>
            <a:ext cx="8451011" cy="58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ADC Control and Status Register A (ADCSRA)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710904"/>
            <a:ext cx="12076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Responsável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prescaler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e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controle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conversão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DACF2-F917-4814-009A-DC9B6424BDC0}"/>
              </a:ext>
            </a:extLst>
          </p:cNvPr>
          <p:cNvSpPr txBox="1"/>
          <p:nvPr/>
        </p:nvSpPr>
        <p:spPr>
          <a:xfrm>
            <a:off x="431319" y="4083168"/>
            <a:ext cx="1196196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Bit 7 –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desabilita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 ADC;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Bit 6 –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Inicia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conversão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e indica se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conversão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foi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finalizada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Bit 4 – Flag de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ADC;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Bit 3 –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ADC;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Bits 2-0 -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Configuração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prescaler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</p:txBody>
      </p:sp>
      <p:pic>
        <p:nvPicPr>
          <p:cNvPr id="2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F93CCC8-6963-4E0F-7D51-34D90F6B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4" y="2467777"/>
            <a:ext cx="11614030" cy="15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4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Tabelas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o ADCSRA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0599C636-C34B-A72B-CE4A-528A5AA7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0" y="1790553"/>
            <a:ext cx="10808898" cy="39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4644749" y="3017232"/>
            <a:ext cx="26031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Obrigado</a:t>
            </a:r>
            <a:r>
              <a:rPr lang="en-US" sz="4200" b="1" dirty="0">
                <a:solidFill>
                  <a:schemeClr val="bg1"/>
                </a:solidFill>
                <a:cs typeface="Calibri Light"/>
              </a:rPr>
              <a:t>!</a:t>
            </a:r>
            <a:endParaRPr lang="en-US" sz="4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8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>
                <a:latin typeface="Bahnschrift"/>
                <a:cs typeface="Calibri Light"/>
              </a:rPr>
              <a:t>ADC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Analog-to-Digital Converter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480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216812" y="1038045"/>
            <a:ext cx="119219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Qual o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intuito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de converter um valor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Analógico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para Digital?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C7B8CC9-3A01-C787-409D-B5A04965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72" y="1798608"/>
            <a:ext cx="4626633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3494850" y="779253"/>
            <a:ext cx="5207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Processo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de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Digitalização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FF79F-1C68-8EF2-F6B0-E99BEAAB1020}"/>
              </a:ext>
            </a:extLst>
          </p:cNvPr>
          <p:cNvSpPr txBox="1"/>
          <p:nvPr/>
        </p:nvSpPr>
        <p:spPr>
          <a:xfrm>
            <a:off x="216810" y="1641893"/>
            <a:ext cx="1157693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O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processo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de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digitalização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de um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sinal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é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composto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de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duas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etapas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b="1" dirty="0" err="1">
                <a:solidFill>
                  <a:schemeClr val="bg1"/>
                </a:solidFill>
                <a:cs typeface="Calibri Light" panose="020F0302020204030204"/>
              </a:rPr>
              <a:t>Amostragem</a:t>
            </a:r>
            <a:r>
              <a:rPr lang="en-US" sz="2800" b="1" dirty="0">
                <a:solidFill>
                  <a:schemeClr val="bg1"/>
                </a:solidFill>
                <a:cs typeface="Calibri Light" panose="020F0302020204030204"/>
              </a:rPr>
              <a:t>;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Quantização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;</a:t>
            </a:r>
          </a:p>
        </p:txBody>
      </p:sp>
      <p:pic>
        <p:nvPicPr>
          <p:cNvPr id="8" name="Picture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2ADBB6A-3828-E16C-3108-DDA90FB7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80" y="3143020"/>
            <a:ext cx="9701841" cy="28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3494850" y="779253"/>
            <a:ext cx="5207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ETAPA 1 -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Amostragem</a:t>
            </a:r>
            <a:endParaRPr lang="en-US" dirty="0" err="1"/>
          </a:p>
        </p:txBody>
      </p:sp>
      <p:pic>
        <p:nvPicPr>
          <p:cNvPr id="2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B65B61B2-1DF1-7F98-E4AA-46601529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67" y="1428787"/>
            <a:ext cx="7415842" cy="4000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C7455-5D69-CFAE-219D-0986B9861FF3}"/>
              </a:ext>
            </a:extLst>
          </p:cNvPr>
          <p:cNvSpPr txBox="1"/>
          <p:nvPr/>
        </p:nvSpPr>
        <p:spPr>
          <a:xfrm>
            <a:off x="1955320" y="5434641"/>
            <a:ext cx="9158378" cy="1428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Teorema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Nyquist-Shannon: </a:t>
            </a:r>
            <a:endParaRPr lang="en-US" sz="2800" b="1">
              <a:solidFill>
                <a:schemeClr val="bg1"/>
              </a:solidFill>
              <a:ea typeface="+mn-lt"/>
              <a:cs typeface="+mn-lt"/>
            </a:endParaRPr>
          </a:p>
          <a:p>
            <a:pPr marL="0" lvl="1" algn="ctr"/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"A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frequência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de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amostragem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deve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ser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maior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ou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igual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a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duas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vezes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a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maior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frequência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 do </a:t>
            </a:r>
            <a:r>
              <a:rPr lang="en-US" sz="2800" b="1" dirty="0" err="1">
                <a:solidFill>
                  <a:srgbClr val="FF0000"/>
                </a:solidFill>
                <a:ea typeface="+mn-lt"/>
                <a:cs typeface="+mn-lt"/>
              </a:rPr>
              <a:t>sinal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922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3494850" y="779253"/>
            <a:ext cx="5207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ETAPA 2 -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Quantização</a:t>
            </a:r>
            <a:endParaRPr lang="en-US" dirty="0" err="1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5B6596FC-E247-A548-79D8-D1601070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1478858"/>
            <a:ext cx="5417388" cy="3900285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C4B07FF-D9E1-668B-4242-974FDE8CA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495" y="1472464"/>
            <a:ext cx="5417389" cy="3884316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A949A934-3F7A-7A32-C0A8-C49CFC978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551" y="5687869"/>
            <a:ext cx="2743200" cy="830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FA70D3-B8EC-6A88-3A0E-4B71EF6F6FB1}"/>
              </a:ext>
            </a:extLst>
          </p:cNvPr>
          <p:cNvSpPr txBox="1"/>
          <p:nvPr/>
        </p:nvSpPr>
        <p:spPr>
          <a:xfrm>
            <a:off x="6243511" y="5862224"/>
            <a:ext cx="50430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Calibri Light"/>
              </a:rPr>
              <a:t>n  -&gt; </a:t>
            </a:r>
            <a:r>
              <a:rPr lang="en-US" sz="2400" b="1" dirty="0" err="1">
                <a:solidFill>
                  <a:srgbClr val="FF0000"/>
                </a:solidFill>
                <a:cs typeface="Calibri Light"/>
              </a:rPr>
              <a:t>Número</a:t>
            </a:r>
            <a:r>
              <a:rPr lang="en-US" sz="2400" b="1" dirty="0">
                <a:solidFill>
                  <a:srgbClr val="FF0000"/>
                </a:solidFill>
                <a:cs typeface="Calibri Light"/>
              </a:rPr>
              <a:t> de Bits do </a:t>
            </a:r>
            <a:r>
              <a:rPr lang="en-US" sz="2400" b="1" dirty="0" err="1">
                <a:solidFill>
                  <a:srgbClr val="FF0000"/>
                </a:solidFill>
                <a:cs typeface="Calibri Light"/>
              </a:rPr>
              <a:t>Conversor</a:t>
            </a:r>
            <a:endParaRPr lang="en-US" sz="2400" b="1" dirty="0">
              <a:solidFill>
                <a:srgbClr val="FF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122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3825529" y="894272"/>
            <a:ext cx="45464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ADC no ATmega328P</a:t>
            </a:r>
            <a:endParaRPr lang="en-US" dirty="0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36F5B92C-2034-0E54-BC5C-B6EA0BB4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5" y="1488815"/>
            <a:ext cx="7933426" cy="50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2643421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Configuração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do ADC</a:t>
            </a:r>
          </a:p>
        </p:txBody>
      </p:sp>
    </p:spTree>
    <p:extLst>
      <p:ext uri="{BB962C8B-B14F-4D97-AF65-F5344CB8AC3E}">
        <p14:creationId xmlns:p14="http://schemas.microsoft.com/office/powerpoint/2010/main" val="415602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ADC Multiplexer Selection Register (ADMUX)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tensão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referência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e o canal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conversão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DACF2-F917-4814-009A-DC9B6424BDC0}"/>
              </a:ext>
            </a:extLst>
          </p:cNvPr>
          <p:cNvSpPr txBox="1"/>
          <p:nvPr/>
        </p:nvSpPr>
        <p:spPr>
          <a:xfrm>
            <a:off x="431319" y="4557621"/>
            <a:ext cx="119619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 6 e 7 (REFS0 e REFS1)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determinam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tensão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referência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 bit 5 define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disposição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dos bits no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 3, 2, 1 e 0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qual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pino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irá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ser lido;</a:t>
            </a:r>
          </a:p>
        </p:txBody>
      </p:sp>
      <p:pic>
        <p:nvPicPr>
          <p:cNvPr id="8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F40427-6FBD-8293-6296-BE94FBBB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2" y="2723266"/>
            <a:ext cx="11685916" cy="13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3084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Metropolitan</vt:lpstr>
      <vt:lpstr>Microcontroladores</vt:lpstr>
      <vt:lpstr>ADC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1427</cp:revision>
  <dcterms:created xsi:type="dcterms:W3CDTF">2022-07-30T16:07:29Z</dcterms:created>
  <dcterms:modified xsi:type="dcterms:W3CDTF">2022-10-24T17:31:47Z</dcterms:modified>
</cp:coreProperties>
</file>