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</p:sldMasterIdLst>
  <p:sldIdLst>
    <p:sldId id="256" r:id="rId2"/>
    <p:sldId id="260" r:id="rId3"/>
    <p:sldId id="263" r:id="rId4"/>
    <p:sldId id="307" r:id="rId5"/>
    <p:sldId id="308" r:id="rId6"/>
    <p:sldId id="284" r:id="rId7"/>
    <p:sldId id="302" r:id="rId8"/>
    <p:sldId id="300" r:id="rId9"/>
    <p:sldId id="280" r:id="rId10"/>
    <p:sldId id="288" r:id="rId11"/>
    <p:sldId id="309" r:id="rId12"/>
    <p:sldId id="310" r:id="rId13"/>
    <p:sldId id="311" r:id="rId14"/>
    <p:sldId id="312" r:id="rId15"/>
    <p:sldId id="314" r:id="rId16"/>
    <p:sldId id="313" r:id="rId17"/>
    <p:sldId id="315" r:id="rId18"/>
    <p:sldId id="316" r:id="rId19"/>
    <p:sldId id="317" r:id="rId20"/>
    <p:sldId id="318" r:id="rId21"/>
    <p:sldId id="319" r:id="rId22"/>
    <p:sldId id="320" r:id="rId23"/>
    <p:sldId id="321" r:id="rId24"/>
    <p:sldId id="322" r:id="rId25"/>
    <p:sldId id="323" r:id="rId26"/>
    <p:sldId id="279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864470-1A5B-173D-2F6C-F6583D8BAD75}" v="4" dt="2022-11-07T22:48:25.807"/>
    <p1510:client id="{21167FFC-1B97-DC52-DFE0-0FF938734E3A}" v="3746" dt="2022-11-07T22:06:31.113"/>
    <p1510:client id="{3E564950-879D-4CF7-B9EA-8F8F36F9D954}" v="278" dt="2022-07-30T17:03:43.828"/>
    <p1510:client id="{50D6DC7E-7B46-4137-194E-2512E29AC838}" v="564" dt="2022-09-26T04:05:50.721"/>
    <p1510:client id="{77E1DAFA-02FE-29B9-B796-67EC4650ABFE}" v="33" dt="2022-08-28T13:23:18.607"/>
    <p1510:client id="{7E176C3E-CA08-CF6A-0151-17561C71D762}" v="119" dt="2022-09-26T22:05:14.200"/>
    <p1510:client id="{8E7EC94F-22AE-786F-E35C-4C3C424096C4}" v="998" dt="2022-08-27T22:38:00.041"/>
    <p1510:client id="{9AB99707-C6B7-E68B-28FE-9A5FC25255ED}" v="1" dt="2022-08-01T12:32:39.363"/>
    <p1510:client id="{9B44B895-8368-B915-9758-9866557E0A8D}" v="543" dt="2022-09-12T01:47:17.660"/>
    <p1510:client id="{9F1E6005-0579-F952-46A7-0B6B76B0ECDB}" v="188" dt="2022-09-12T01:06:57.375"/>
    <p1510:client id="{AE78525B-DFBF-2F9F-052A-9AD885F2B5F5}" v="1270" dt="2022-10-24T17:31:45.746"/>
    <p1510:client id="{BF092D4D-8664-B573-BD4A-D7CE991184A8}" v="620" dt="2022-10-17T18:00:36.323"/>
    <p1510:client id="{F204C1EA-7A96-6563-6C6A-191D4A295746}" v="1519" dt="2022-07-30T20:26:58.942"/>
    <p1510:client id="{FB46130B-F6E3-7403-B0DD-5E9F6A00C860}" v="301" dt="2022-08-21T23:04:48.069"/>
    <p1510:client id="{FD491116-D3AE-2B92-5307-594F15A2F822}" v="2730" dt="2022-10-10T19:59:50.2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ão Henrique Silva Delfino" userId="S::joao.h@gec.inatel.br::f6ce0d2e-2863-45a3-833b-ad10784d7f8a" providerId="AD" clId="Web-{77E1DAFA-02FE-29B9-B796-67EC4650ABFE}"/>
    <pc:docChg chg="addSld modSld sldOrd">
      <pc:chgData name="João Henrique Silva Delfino" userId="S::joao.h@gec.inatel.br::f6ce0d2e-2863-45a3-833b-ad10784d7f8a" providerId="AD" clId="Web-{77E1DAFA-02FE-29B9-B796-67EC4650ABFE}" dt="2022-08-28T13:23:18.607" v="22" actId="1076"/>
      <pc:docMkLst>
        <pc:docMk/>
      </pc:docMkLst>
      <pc:sldChg chg="modSp">
        <pc:chgData name="João Henrique Silva Delfino" userId="S::joao.h@gec.inatel.br::f6ce0d2e-2863-45a3-833b-ad10784d7f8a" providerId="AD" clId="Web-{77E1DAFA-02FE-29B9-B796-67EC4650ABFE}" dt="2022-08-28T13:18:13.133" v="5" actId="20577"/>
        <pc:sldMkLst>
          <pc:docMk/>
          <pc:sldMk cId="109857222" sldId="256"/>
        </pc:sldMkLst>
        <pc:spChg chg="mod">
          <ac:chgData name="João Henrique Silva Delfino" userId="S::joao.h@gec.inatel.br::f6ce0d2e-2863-45a3-833b-ad10784d7f8a" providerId="AD" clId="Web-{77E1DAFA-02FE-29B9-B796-67EC4650ABFE}" dt="2022-08-28T13:18:13.133" v="5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addSp delSp modSp ord">
        <pc:chgData name="João Henrique Silva Delfino" userId="S::joao.h@gec.inatel.br::f6ce0d2e-2863-45a3-833b-ad10784d7f8a" providerId="AD" clId="Web-{77E1DAFA-02FE-29B9-B796-67EC4650ABFE}" dt="2022-08-28T13:22:47.388" v="20" actId="1076"/>
        <pc:sldMkLst>
          <pc:docMk/>
          <pc:sldMk cId="894781297" sldId="263"/>
        </pc:sldMkLst>
        <pc:spChg chg="mod">
          <ac:chgData name="João Henrique Silva Delfino" userId="S::joao.h@gec.inatel.br::f6ce0d2e-2863-45a3-833b-ad10784d7f8a" providerId="AD" clId="Web-{77E1DAFA-02FE-29B9-B796-67EC4650ABFE}" dt="2022-08-28T13:22:25.008" v="12" actId="20577"/>
          <ac:spMkLst>
            <pc:docMk/>
            <pc:sldMk cId="894781297" sldId="263"/>
            <ac:spMk id="12" creationId="{2F80F6A0-C019-38AC-F411-F00D736D6EC5}"/>
          </ac:spMkLst>
        </pc:spChg>
        <pc:picChg chg="add mod">
          <ac:chgData name="João Henrique Silva Delfino" userId="S::joao.h@gec.inatel.br::f6ce0d2e-2863-45a3-833b-ad10784d7f8a" providerId="AD" clId="Web-{77E1DAFA-02FE-29B9-B796-67EC4650ABFE}" dt="2022-08-28T13:22:47.388" v="20" actId="1076"/>
          <ac:picMkLst>
            <pc:docMk/>
            <pc:sldMk cId="894781297" sldId="263"/>
            <ac:picMk id="2" creationId="{76045681-C9FD-6D52-7907-49ECFAC04690}"/>
          </ac:picMkLst>
        </pc:picChg>
        <pc:picChg chg="del">
          <ac:chgData name="João Henrique Silva Delfino" userId="S::joao.h@gec.inatel.br::f6ce0d2e-2863-45a3-833b-ad10784d7f8a" providerId="AD" clId="Web-{77E1DAFA-02FE-29B9-B796-67EC4650ABFE}" dt="2022-08-28T13:22:29.133" v="14"/>
          <ac:picMkLst>
            <pc:docMk/>
            <pc:sldMk cId="894781297" sldId="263"/>
            <ac:picMk id="7" creationId="{CD1D93BA-4D58-10E7-425E-E25E4AE5B716}"/>
          </ac:picMkLst>
        </pc:picChg>
        <pc:picChg chg="del">
          <ac:chgData name="João Henrique Silva Delfino" userId="S::joao.h@gec.inatel.br::f6ce0d2e-2863-45a3-833b-ad10784d7f8a" providerId="AD" clId="Web-{77E1DAFA-02FE-29B9-B796-67EC4650ABFE}" dt="2022-08-28T13:22:27.305" v="13"/>
          <ac:picMkLst>
            <pc:docMk/>
            <pc:sldMk cId="894781297" sldId="263"/>
            <ac:picMk id="10" creationId="{864AA9DB-60E2-E450-8DCE-3A244D1398B9}"/>
          </ac:picMkLst>
        </pc:picChg>
      </pc:sldChg>
      <pc:sldChg chg="modSp add replId">
        <pc:chgData name="João Henrique Silva Delfino" userId="S::joao.h@gec.inatel.br::f6ce0d2e-2863-45a3-833b-ad10784d7f8a" providerId="AD" clId="Web-{77E1DAFA-02FE-29B9-B796-67EC4650ABFE}" dt="2022-08-28T13:23:18.607" v="22" actId="1076"/>
        <pc:sldMkLst>
          <pc:docMk/>
          <pc:sldMk cId="2303162382" sldId="283"/>
        </pc:sldMkLst>
        <pc:picChg chg="mod">
          <ac:chgData name="João Henrique Silva Delfino" userId="S::joao.h@gec.inatel.br::f6ce0d2e-2863-45a3-833b-ad10784d7f8a" providerId="AD" clId="Web-{77E1DAFA-02FE-29B9-B796-67EC4650ABFE}" dt="2022-08-28T13:23:18.607" v="22" actId="1076"/>
          <ac:picMkLst>
            <pc:docMk/>
            <pc:sldMk cId="2303162382" sldId="283"/>
            <ac:picMk id="7" creationId="{CD1D93BA-4D58-10E7-425E-E25E4AE5B716}"/>
          </ac:picMkLst>
        </pc:picChg>
      </pc:sldChg>
    </pc:docChg>
  </pc:docChgLst>
  <pc:docChgLst>
    <pc:chgData name="João Henrique Silva Delfino" userId="S::joao.h@gec.inatel.br::f6ce0d2e-2863-45a3-833b-ad10784d7f8a" providerId="AD" clId="Web-{9AB99707-C6B7-E68B-28FE-9A5FC25255ED}"/>
    <pc:docChg chg="modSld">
      <pc:chgData name="João Henrique Silva Delfino" userId="S::joao.h@gec.inatel.br::f6ce0d2e-2863-45a3-833b-ad10784d7f8a" providerId="AD" clId="Web-{9AB99707-C6B7-E68B-28FE-9A5FC25255ED}" dt="2022-08-01T12:32:39.363" v="0" actId="14100"/>
      <pc:docMkLst>
        <pc:docMk/>
      </pc:docMkLst>
      <pc:sldChg chg="modSp">
        <pc:chgData name="João Henrique Silva Delfino" userId="S::joao.h@gec.inatel.br::f6ce0d2e-2863-45a3-833b-ad10784d7f8a" providerId="AD" clId="Web-{9AB99707-C6B7-E68B-28FE-9A5FC25255ED}" dt="2022-08-01T12:32:39.363" v="0" actId="14100"/>
        <pc:sldMkLst>
          <pc:docMk/>
          <pc:sldMk cId="109857222" sldId="256"/>
        </pc:sldMkLst>
        <pc:spChg chg="mod">
          <ac:chgData name="João Henrique Silva Delfino" userId="S::joao.h@gec.inatel.br::f6ce0d2e-2863-45a3-833b-ad10784d7f8a" providerId="AD" clId="Web-{9AB99707-C6B7-E68B-28FE-9A5FC25255ED}" dt="2022-08-01T12:32:39.363" v="0" actId="14100"/>
          <ac:spMkLst>
            <pc:docMk/>
            <pc:sldMk cId="109857222" sldId="256"/>
            <ac:spMk id="6" creationId="{5031EE83-E0F6-3DDF-F8A0-3EDC44777A02}"/>
          </ac:spMkLst>
        </pc:spChg>
      </pc:sldChg>
    </pc:docChg>
  </pc:docChgLst>
  <pc:docChgLst>
    <pc:chgData name="João Henrique Silva Delfino" userId="S::joao.h@gec.inatel.br::f6ce0d2e-2863-45a3-833b-ad10784d7f8a" providerId="AD" clId="Web-{50D6DC7E-7B46-4137-194E-2512E29AC838}"/>
    <pc:docChg chg="addSld delSld modSld sldOrd">
      <pc:chgData name="João Henrique Silva Delfino" userId="S::joao.h@gec.inatel.br::f6ce0d2e-2863-45a3-833b-ad10784d7f8a" providerId="AD" clId="Web-{50D6DC7E-7B46-4137-194E-2512E29AC838}" dt="2022-09-26T04:05:50.721" v="343" actId="1076"/>
      <pc:docMkLst>
        <pc:docMk/>
      </pc:docMkLst>
      <pc:sldChg chg="modSp">
        <pc:chgData name="João Henrique Silva Delfino" userId="S::joao.h@gec.inatel.br::f6ce0d2e-2863-45a3-833b-ad10784d7f8a" providerId="AD" clId="Web-{50D6DC7E-7B46-4137-194E-2512E29AC838}" dt="2022-09-26T03:49:43.324" v="6" actId="20577"/>
        <pc:sldMkLst>
          <pc:docMk/>
          <pc:sldMk cId="1448040707" sldId="260"/>
        </pc:sldMkLst>
        <pc:spChg chg="mod">
          <ac:chgData name="João Henrique Silva Delfino" userId="S::joao.h@gec.inatel.br::f6ce0d2e-2863-45a3-833b-ad10784d7f8a" providerId="AD" clId="Web-{50D6DC7E-7B46-4137-194E-2512E29AC838}" dt="2022-09-26T03:49:43.324" v="6" actId="20577"/>
          <ac:spMkLst>
            <pc:docMk/>
            <pc:sldMk cId="1448040707" sldId="260"/>
            <ac:spMk id="3" creationId="{00000000-0000-0000-0000-000000000000}"/>
          </ac:spMkLst>
        </pc:spChg>
      </pc:sldChg>
      <pc:sldChg chg="modSp">
        <pc:chgData name="João Henrique Silva Delfino" userId="S::joao.h@gec.inatel.br::f6ce0d2e-2863-45a3-833b-ad10784d7f8a" providerId="AD" clId="Web-{50D6DC7E-7B46-4137-194E-2512E29AC838}" dt="2022-09-26T03:53:15.964" v="20" actId="14100"/>
        <pc:sldMkLst>
          <pc:docMk/>
          <pc:sldMk cId="2113612710" sldId="262"/>
        </pc:sldMkLst>
        <pc:spChg chg="mod">
          <ac:chgData name="João Henrique Silva Delfino" userId="S::joao.h@gec.inatel.br::f6ce0d2e-2863-45a3-833b-ad10784d7f8a" providerId="AD" clId="Web-{50D6DC7E-7B46-4137-194E-2512E29AC838}" dt="2022-09-26T03:53:15.964" v="20" actId="14100"/>
          <ac:spMkLst>
            <pc:docMk/>
            <pc:sldMk cId="2113612710" sldId="262"/>
            <ac:spMk id="3" creationId="{7EE9C873-F52F-22E8-2A38-B9EA5BC7F0E8}"/>
          </ac:spMkLst>
        </pc:spChg>
      </pc:sldChg>
      <pc:sldChg chg="modSp">
        <pc:chgData name="João Henrique Silva Delfino" userId="S::joao.h@gec.inatel.br::f6ce0d2e-2863-45a3-833b-ad10784d7f8a" providerId="AD" clId="Web-{50D6DC7E-7B46-4137-194E-2512E29AC838}" dt="2022-09-26T03:53:15.979" v="21" actId="20577"/>
        <pc:sldMkLst>
          <pc:docMk/>
          <pc:sldMk cId="4156029375" sldId="280"/>
        </pc:sldMkLst>
        <pc:spChg chg="mod">
          <ac:chgData name="João Henrique Silva Delfino" userId="S::joao.h@gec.inatel.br::f6ce0d2e-2863-45a3-833b-ad10784d7f8a" providerId="AD" clId="Web-{50D6DC7E-7B46-4137-194E-2512E29AC838}" dt="2022-09-26T03:52:00.566" v="18" actId="1076"/>
          <ac:spMkLst>
            <pc:docMk/>
            <pc:sldMk cId="4156029375" sldId="280"/>
            <ac:spMk id="2" creationId="{CCA44051-6E93-F373-EB1D-BB5EC53AFC29}"/>
          </ac:spMkLst>
        </pc:spChg>
        <pc:spChg chg="mod">
          <ac:chgData name="João Henrique Silva Delfino" userId="S::joao.h@gec.inatel.br::f6ce0d2e-2863-45a3-833b-ad10784d7f8a" providerId="AD" clId="Web-{50D6DC7E-7B46-4137-194E-2512E29AC838}" dt="2022-09-26T03:53:15.979" v="21" actId="20577"/>
          <ac:spMkLst>
            <pc:docMk/>
            <pc:sldMk cId="4156029375" sldId="280"/>
            <ac:spMk id="3" creationId="{0AE439AC-C25A-57BE-FF20-56375B8F5FC8}"/>
          </ac:spMkLst>
        </pc:spChg>
      </pc:sldChg>
      <pc:sldChg chg="del">
        <pc:chgData name="João Henrique Silva Delfino" userId="S::joao.h@gec.inatel.br::f6ce0d2e-2863-45a3-833b-ad10784d7f8a" providerId="AD" clId="Web-{50D6DC7E-7B46-4137-194E-2512E29AC838}" dt="2022-09-26T04:02:38.732" v="286"/>
        <pc:sldMkLst>
          <pc:docMk/>
          <pc:sldMk cId="2799112730" sldId="286"/>
        </pc:sldMkLst>
      </pc:sldChg>
      <pc:sldChg chg="delSp modSp">
        <pc:chgData name="João Henrique Silva Delfino" userId="S::joao.h@gec.inatel.br::f6ce0d2e-2863-45a3-833b-ad10784d7f8a" providerId="AD" clId="Web-{50D6DC7E-7B46-4137-194E-2512E29AC838}" dt="2022-09-26T04:05:50.721" v="343" actId="1076"/>
        <pc:sldMkLst>
          <pc:docMk/>
          <pc:sldMk cId="91317304" sldId="287"/>
        </pc:sldMkLst>
        <pc:spChg chg="del mod">
          <ac:chgData name="João Henrique Silva Delfino" userId="S::joao.h@gec.inatel.br::f6ce0d2e-2863-45a3-833b-ad10784d7f8a" providerId="AD" clId="Web-{50D6DC7E-7B46-4137-194E-2512E29AC838}" dt="2022-09-26T04:05:30.174" v="339"/>
          <ac:spMkLst>
            <pc:docMk/>
            <pc:sldMk cId="91317304" sldId="287"/>
            <ac:spMk id="3" creationId="{852FDDCA-2646-A4A6-0F93-8F8DF7916F51}"/>
          </ac:spMkLst>
        </pc:spChg>
        <pc:spChg chg="mod">
          <ac:chgData name="João Henrique Silva Delfino" userId="S::joao.h@gec.inatel.br::f6ce0d2e-2863-45a3-833b-ad10784d7f8a" providerId="AD" clId="Web-{50D6DC7E-7B46-4137-194E-2512E29AC838}" dt="2022-09-26T04:05:50.721" v="343" actId="1076"/>
          <ac:spMkLst>
            <pc:docMk/>
            <pc:sldMk cId="91317304" sldId="287"/>
            <ac:spMk id="7" creationId="{4AE348C1-2061-C0AB-2296-0A03996213C8}"/>
          </ac:spMkLst>
        </pc:spChg>
        <pc:spChg chg="mod">
          <ac:chgData name="João Henrique Silva Delfino" userId="S::joao.h@gec.inatel.br::f6ce0d2e-2863-45a3-833b-ad10784d7f8a" providerId="AD" clId="Web-{50D6DC7E-7B46-4137-194E-2512E29AC838}" dt="2022-09-26T03:53:49.421" v="37" actId="20577"/>
          <ac:spMkLst>
            <pc:docMk/>
            <pc:sldMk cId="91317304" sldId="287"/>
            <ac:spMk id="12" creationId="{2F80F6A0-C019-38AC-F411-F00D736D6EC5}"/>
          </ac:spMkLst>
        </pc:spChg>
        <pc:picChg chg="del mod">
          <ac:chgData name="João Henrique Silva Delfino" userId="S::joao.h@gec.inatel.br::f6ce0d2e-2863-45a3-833b-ad10784d7f8a" providerId="AD" clId="Web-{50D6DC7E-7B46-4137-194E-2512E29AC838}" dt="2022-09-26T03:56:33.838" v="157"/>
          <ac:picMkLst>
            <pc:docMk/>
            <pc:sldMk cId="91317304" sldId="287"/>
            <ac:picMk id="2" creationId="{83D03983-A92D-A979-7F99-0D6998956F6E}"/>
          </ac:picMkLst>
        </pc:picChg>
      </pc:sldChg>
      <pc:sldChg chg="addSp delSp modSp ord">
        <pc:chgData name="João Henrique Silva Delfino" userId="S::joao.h@gec.inatel.br::f6ce0d2e-2863-45a3-833b-ad10784d7f8a" providerId="AD" clId="Web-{50D6DC7E-7B46-4137-194E-2512E29AC838}" dt="2022-09-26T04:05:42.799" v="342" actId="1076"/>
        <pc:sldMkLst>
          <pc:docMk/>
          <pc:sldMk cId="879630844" sldId="288"/>
        </pc:sldMkLst>
        <pc:spChg chg="mod">
          <ac:chgData name="João Henrique Silva Delfino" userId="S::joao.h@gec.inatel.br::f6ce0d2e-2863-45a3-833b-ad10784d7f8a" providerId="AD" clId="Web-{50D6DC7E-7B46-4137-194E-2512E29AC838}" dt="2022-09-26T04:05:00.142" v="331" actId="20577"/>
          <ac:spMkLst>
            <pc:docMk/>
            <pc:sldMk cId="879630844" sldId="288"/>
            <ac:spMk id="7" creationId="{4AE348C1-2061-C0AB-2296-0A03996213C8}"/>
          </ac:spMkLst>
        </pc:spChg>
        <pc:spChg chg="add mod">
          <ac:chgData name="João Henrique Silva Delfino" userId="S::joao.h@gec.inatel.br::f6ce0d2e-2863-45a3-833b-ad10784d7f8a" providerId="AD" clId="Web-{50D6DC7E-7B46-4137-194E-2512E29AC838}" dt="2022-09-26T04:05:42.799" v="342" actId="1076"/>
          <ac:spMkLst>
            <pc:docMk/>
            <pc:sldMk cId="879630844" sldId="288"/>
            <ac:spMk id="8" creationId="{29A0A083-BC04-29CA-9319-C6C1D2BD71BE}"/>
          </ac:spMkLst>
        </pc:spChg>
        <pc:spChg chg="del">
          <ac:chgData name="João Henrique Silva Delfino" userId="S::joao.h@gec.inatel.br::f6ce0d2e-2863-45a3-833b-ad10784d7f8a" providerId="AD" clId="Web-{50D6DC7E-7B46-4137-194E-2512E29AC838}" dt="2022-09-26T04:04:21.641" v="312"/>
          <ac:spMkLst>
            <pc:docMk/>
            <pc:sldMk cId="879630844" sldId="288"/>
            <ac:spMk id="10" creationId="{DFDBF906-EA40-1A12-969F-C53530299A5C}"/>
          </ac:spMkLst>
        </pc:spChg>
        <pc:spChg chg="mod">
          <ac:chgData name="João Henrique Silva Delfino" userId="S::joao.h@gec.inatel.br::f6ce0d2e-2863-45a3-833b-ad10784d7f8a" providerId="AD" clId="Web-{50D6DC7E-7B46-4137-194E-2512E29AC838}" dt="2022-09-26T04:03:17.718" v="295" actId="14100"/>
          <ac:spMkLst>
            <pc:docMk/>
            <pc:sldMk cId="879630844" sldId="288"/>
            <ac:spMk id="12" creationId="{2F80F6A0-C019-38AC-F411-F00D736D6EC5}"/>
          </ac:spMkLst>
        </pc:spChg>
        <pc:picChg chg="del">
          <ac:chgData name="João Henrique Silva Delfino" userId="S::joao.h@gec.inatel.br::f6ce0d2e-2863-45a3-833b-ad10784d7f8a" providerId="AD" clId="Web-{50D6DC7E-7B46-4137-194E-2512E29AC838}" dt="2022-09-26T04:04:19.172" v="311"/>
          <ac:picMkLst>
            <pc:docMk/>
            <pc:sldMk cId="879630844" sldId="288"/>
            <ac:picMk id="2" creationId="{22D822BA-D696-3C48-6664-802704E12B2B}"/>
          </ac:picMkLst>
        </pc:picChg>
        <pc:picChg chg="add mod">
          <ac:chgData name="João Henrique Silva Delfino" userId="S::joao.h@gec.inatel.br::f6ce0d2e-2863-45a3-833b-ad10784d7f8a" providerId="AD" clId="Web-{50D6DC7E-7B46-4137-194E-2512E29AC838}" dt="2022-09-26T04:05:34.002" v="340" actId="1076"/>
          <ac:picMkLst>
            <pc:docMk/>
            <pc:sldMk cId="879630844" sldId="288"/>
            <ac:picMk id="3" creationId="{188DD68B-9C0C-E35D-E9A4-0DEBF44B17AD}"/>
          </ac:picMkLst>
        </pc:picChg>
      </pc:sldChg>
      <pc:sldChg chg="addSp delSp modSp add replId">
        <pc:chgData name="João Henrique Silva Delfino" userId="S::joao.h@gec.inatel.br::f6ce0d2e-2863-45a3-833b-ad10784d7f8a" providerId="AD" clId="Web-{50D6DC7E-7B46-4137-194E-2512E29AC838}" dt="2022-09-26T03:59:39.275" v="259" actId="20577"/>
        <pc:sldMkLst>
          <pc:docMk/>
          <pc:sldMk cId="3255273338" sldId="289"/>
        </pc:sldMkLst>
        <pc:spChg chg="del">
          <ac:chgData name="João Henrique Silva Delfino" userId="S::joao.h@gec.inatel.br::f6ce0d2e-2863-45a3-833b-ad10784d7f8a" providerId="AD" clId="Web-{50D6DC7E-7B46-4137-194E-2512E29AC838}" dt="2022-09-26T03:57:20.214" v="161"/>
          <ac:spMkLst>
            <pc:docMk/>
            <pc:sldMk cId="3255273338" sldId="289"/>
            <ac:spMk id="3" creationId="{7EE9C873-F52F-22E8-2A38-B9EA5BC7F0E8}"/>
          </ac:spMkLst>
        </pc:spChg>
        <pc:spChg chg="add del">
          <ac:chgData name="João Henrique Silva Delfino" userId="S::joao.h@gec.inatel.br::f6ce0d2e-2863-45a3-833b-ad10784d7f8a" providerId="AD" clId="Web-{50D6DC7E-7B46-4137-194E-2512E29AC838}" dt="2022-09-26T03:57:36.830" v="169"/>
          <ac:spMkLst>
            <pc:docMk/>
            <pc:sldMk cId="3255273338" sldId="289"/>
            <ac:spMk id="7" creationId="{2D6ED8D8-DC92-DD49-4396-42D3614A5BF6}"/>
          </ac:spMkLst>
        </pc:spChg>
        <pc:spChg chg="add mod">
          <ac:chgData name="João Henrique Silva Delfino" userId="S::joao.h@gec.inatel.br::f6ce0d2e-2863-45a3-833b-ad10784d7f8a" providerId="AD" clId="Web-{50D6DC7E-7B46-4137-194E-2512E29AC838}" dt="2022-09-26T03:59:39.275" v="259" actId="20577"/>
          <ac:spMkLst>
            <pc:docMk/>
            <pc:sldMk cId="3255273338" sldId="289"/>
            <ac:spMk id="8" creationId="{D70592A4-2713-2EA5-2790-FA438039FB5F}"/>
          </ac:spMkLst>
        </pc:spChg>
        <pc:spChg chg="mod">
          <ac:chgData name="João Henrique Silva Delfino" userId="S::joao.h@gec.inatel.br::f6ce0d2e-2863-45a3-833b-ad10784d7f8a" providerId="AD" clId="Web-{50D6DC7E-7B46-4137-194E-2512E29AC838}" dt="2022-09-26T03:57:25.621" v="167" actId="20577"/>
          <ac:spMkLst>
            <pc:docMk/>
            <pc:sldMk cId="3255273338" sldId="289"/>
            <ac:spMk id="12" creationId="{2F80F6A0-C019-38AC-F411-F00D736D6EC5}"/>
          </ac:spMkLst>
        </pc:spChg>
        <pc:picChg chg="del">
          <ac:chgData name="João Henrique Silva Delfino" userId="S::joao.h@gec.inatel.br::f6ce0d2e-2863-45a3-833b-ad10784d7f8a" providerId="AD" clId="Web-{50D6DC7E-7B46-4137-194E-2512E29AC838}" dt="2022-09-26T03:57:19.324" v="160"/>
          <ac:picMkLst>
            <pc:docMk/>
            <pc:sldMk cId="3255273338" sldId="289"/>
            <ac:picMk id="2" creationId="{A7304FFC-03C4-3070-39F5-267212AB16A9}"/>
          </ac:picMkLst>
        </pc:picChg>
      </pc:sldChg>
      <pc:sldChg chg="addSp delSp modSp add replId">
        <pc:chgData name="João Henrique Silva Delfino" userId="S::joao.h@gec.inatel.br::f6ce0d2e-2863-45a3-833b-ad10784d7f8a" providerId="AD" clId="Web-{50D6DC7E-7B46-4137-194E-2512E29AC838}" dt="2022-09-26T04:02:28.810" v="285" actId="1076"/>
        <pc:sldMkLst>
          <pc:docMk/>
          <pc:sldMk cId="603360614" sldId="290"/>
        </pc:sldMkLst>
        <pc:spChg chg="del">
          <ac:chgData name="João Henrique Silva Delfino" userId="S::joao.h@gec.inatel.br::f6ce0d2e-2863-45a3-833b-ad10784d7f8a" providerId="AD" clId="Web-{50D6DC7E-7B46-4137-194E-2512E29AC838}" dt="2022-09-26T04:00:06.931" v="261"/>
          <ac:spMkLst>
            <pc:docMk/>
            <pc:sldMk cId="603360614" sldId="290"/>
            <ac:spMk id="3" creationId="{852FDDCA-2646-A4A6-0F93-8F8DF7916F51}"/>
          </ac:spMkLst>
        </pc:spChg>
        <pc:spChg chg="del">
          <ac:chgData name="João Henrique Silva Delfino" userId="S::joao.h@gec.inatel.br::f6ce0d2e-2863-45a3-833b-ad10784d7f8a" providerId="AD" clId="Web-{50D6DC7E-7B46-4137-194E-2512E29AC838}" dt="2022-09-26T04:00:08.760" v="262"/>
          <ac:spMkLst>
            <pc:docMk/>
            <pc:sldMk cId="603360614" sldId="290"/>
            <ac:spMk id="7" creationId="{4AE348C1-2061-C0AB-2296-0A03996213C8}"/>
          </ac:spMkLst>
        </pc:spChg>
        <pc:picChg chg="add mod">
          <ac:chgData name="João Henrique Silva Delfino" userId="S::joao.h@gec.inatel.br::f6ce0d2e-2863-45a3-833b-ad10784d7f8a" providerId="AD" clId="Web-{50D6DC7E-7B46-4137-194E-2512E29AC838}" dt="2022-09-26T04:02:28.810" v="285" actId="1076"/>
          <ac:picMkLst>
            <pc:docMk/>
            <pc:sldMk cId="603360614" sldId="290"/>
            <ac:picMk id="2" creationId="{31110D90-E120-0DE0-E798-A0FFDC3C6A13}"/>
          </ac:picMkLst>
        </pc:picChg>
        <pc:picChg chg="add mod">
          <ac:chgData name="João Henrique Silva Delfino" userId="S::joao.h@gec.inatel.br::f6ce0d2e-2863-45a3-833b-ad10784d7f8a" providerId="AD" clId="Web-{50D6DC7E-7B46-4137-194E-2512E29AC838}" dt="2022-09-26T04:02:26.279" v="284" actId="1076"/>
          <ac:picMkLst>
            <pc:docMk/>
            <pc:sldMk cId="603360614" sldId="290"/>
            <ac:picMk id="8" creationId="{EB513E6A-C4F1-ECF4-B65E-D2F29ECABC10}"/>
          </ac:picMkLst>
        </pc:picChg>
      </pc:sldChg>
    </pc:docChg>
  </pc:docChgLst>
  <pc:docChgLst>
    <pc:chgData name="João Henrique Silva Delfino" userId="S::joao.h@gec.inatel.br::f6ce0d2e-2863-45a3-833b-ad10784d7f8a" providerId="AD" clId="Web-{8E7EC94F-22AE-786F-E35C-4C3C424096C4}"/>
    <pc:docChg chg="addSld delSld modSld sldOrd">
      <pc:chgData name="João Henrique Silva Delfino" userId="S::joao.h@gec.inatel.br::f6ce0d2e-2863-45a3-833b-ad10784d7f8a" providerId="AD" clId="Web-{8E7EC94F-22AE-786F-E35C-4C3C424096C4}" dt="2022-08-27T22:38:00.041" v="578" actId="1076"/>
      <pc:docMkLst>
        <pc:docMk/>
      </pc:docMkLst>
      <pc:sldChg chg="modSp">
        <pc:chgData name="João Henrique Silva Delfino" userId="S::joao.h@gec.inatel.br::f6ce0d2e-2863-45a3-833b-ad10784d7f8a" providerId="AD" clId="Web-{8E7EC94F-22AE-786F-E35C-4C3C424096C4}" dt="2022-08-27T21:45:56.456" v="5" actId="20577"/>
        <pc:sldMkLst>
          <pc:docMk/>
          <pc:sldMk cId="109857222" sldId="256"/>
        </pc:sldMkLst>
        <pc:spChg chg="mod">
          <ac:chgData name="João Henrique Silva Delfino" userId="S::joao.h@gec.inatel.br::f6ce0d2e-2863-45a3-833b-ad10784d7f8a" providerId="AD" clId="Web-{8E7EC94F-22AE-786F-E35C-4C3C424096C4}" dt="2022-08-27T21:45:56.456" v="5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del">
        <pc:chgData name="João Henrique Silva Delfino" userId="S::joao.h@gec.inatel.br::f6ce0d2e-2863-45a3-833b-ad10784d7f8a" providerId="AD" clId="Web-{8E7EC94F-22AE-786F-E35C-4C3C424096C4}" dt="2022-08-27T21:46:07.300" v="6"/>
        <pc:sldMkLst>
          <pc:docMk/>
          <pc:sldMk cId="3391167486" sldId="257"/>
        </pc:sldMkLst>
      </pc:sldChg>
      <pc:sldChg chg="del">
        <pc:chgData name="João Henrique Silva Delfino" userId="S::joao.h@gec.inatel.br::f6ce0d2e-2863-45a3-833b-ad10784d7f8a" providerId="AD" clId="Web-{8E7EC94F-22AE-786F-E35C-4C3C424096C4}" dt="2022-08-27T21:46:17.597" v="7"/>
        <pc:sldMkLst>
          <pc:docMk/>
          <pc:sldMk cId="1975399290" sldId="261"/>
        </pc:sldMkLst>
      </pc:sldChg>
      <pc:sldChg chg="addSp delSp modSp">
        <pc:chgData name="João Henrique Silva Delfino" userId="S::joao.h@gec.inatel.br::f6ce0d2e-2863-45a3-833b-ad10784d7f8a" providerId="AD" clId="Web-{8E7EC94F-22AE-786F-E35C-4C3C424096C4}" dt="2022-08-27T22:37:07.618" v="572" actId="1076"/>
        <pc:sldMkLst>
          <pc:docMk/>
          <pc:sldMk cId="894781297" sldId="263"/>
        </pc:sldMkLst>
        <pc:spChg chg="mod">
          <ac:chgData name="João Henrique Silva Delfino" userId="S::joao.h@gec.inatel.br::f6ce0d2e-2863-45a3-833b-ad10784d7f8a" providerId="AD" clId="Web-{8E7EC94F-22AE-786F-E35C-4C3C424096C4}" dt="2022-08-27T22:30:05.421" v="537" actId="1076"/>
          <ac:spMkLst>
            <pc:docMk/>
            <pc:sldMk cId="894781297" sldId="263"/>
            <ac:spMk id="12" creationId="{2F80F6A0-C019-38AC-F411-F00D736D6EC5}"/>
          </ac:spMkLst>
        </pc:spChg>
        <pc:spChg chg="del mod">
          <ac:chgData name="João Henrique Silva Delfino" userId="S::joao.h@gec.inatel.br::f6ce0d2e-2863-45a3-833b-ad10784d7f8a" providerId="AD" clId="Web-{8E7EC94F-22AE-786F-E35C-4C3C424096C4}" dt="2022-08-27T22:30:08.640" v="538"/>
          <ac:spMkLst>
            <pc:docMk/>
            <pc:sldMk cId="894781297" sldId="263"/>
            <ac:spMk id="13" creationId="{B50912CE-08DF-6520-91AA-0666CA5B67EE}"/>
          </ac:spMkLst>
        </pc:spChg>
        <pc:picChg chg="add del mod">
          <ac:chgData name="João Henrique Silva Delfino" userId="S::joao.h@gec.inatel.br::f6ce0d2e-2863-45a3-833b-ad10784d7f8a" providerId="AD" clId="Web-{8E7EC94F-22AE-786F-E35C-4C3C424096C4}" dt="2022-08-27T22:30:10.749" v="539"/>
          <ac:picMkLst>
            <pc:docMk/>
            <pc:sldMk cId="894781297" sldId="263"/>
            <ac:picMk id="2" creationId="{F3174DBC-0DEF-3EFA-B37F-EAECD2B6A42F}"/>
          </ac:picMkLst>
        </pc:picChg>
        <pc:picChg chg="del">
          <ac:chgData name="João Henrique Silva Delfino" userId="S::joao.h@gec.inatel.br::f6ce0d2e-2863-45a3-833b-ad10784d7f8a" providerId="AD" clId="Web-{8E7EC94F-22AE-786F-E35C-4C3C424096C4}" dt="2022-08-27T21:47:40.974" v="21"/>
          <ac:picMkLst>
            <pc:docMk/>
            <pc:sldMk cId="894781297" sldId="263"/>
            <ac:picMk id="3" creationId="{45F36D93-073F-4A94-2D9F-E58E2AE033D8}"/>
          </ac:picMkLst>
        </pc:picChg>
        <pc:picChg chg="add mod">
          <ac:chgData name="João Henrique Silva Delfino" userId="S::joao.h@gec.inatel.br::f6ce0d2e-2863-45a3-833b-ad10784d7f8a" providerId="AD" clId="Web-{8E7EC94F-22AE-786F-E35C-4C3C424096C4}" dt="2022-08-27T22:30:38.562" v="543" actId="1076"/>
          <ac:picMkLst>
            <pc:docMk/>
            <pc:sldMk cId="894781297" sldId="263"/>
            <ac:picMk id="7" creationId="{CD1D93BA-4D58-10E7-425E-E25E4AE5B716}"/>
          </ac:picMkLst>
        </pc:picChg>
        <pc:picChg chg="add del mod">
          <ac:chgData name="João Henrique Silva Delfino" userId="S::joao.h@gec.inatel.br::f6ce0d2e-2863-45a3-833b-ad10784d7f8a" providerId="AD" clId="Web-{8E7EC94F-22AE-786F-E35C-4C3C424096C4}" dt="2022-08-27T22:31:18.110" v="546"/>
          <ac:picMkLst>
            <pc:docMk/>
            <pc:sldMk cId="894781297" sldId="263"/>
            <ac:picMk id="8" creationId="{96DB28C1-C057-9674-26BA-7D56B93C7B43}"/>
          </ac:picMkLst>
        </pc:picChg>
        <pc:picChg chg="add del mod">
          <ac:chgData name="João Henrique Silva Delfino" userId="S::joao.h@gec.inatel.br::f6ce0d2e-2863-45a3-833b-ad10784d7f8a" providerId="AD" clId="Web-{8E7EC94F-22AE-786F-E35C-4C3C424096C4}" dt="2022-08-27T22:36:57.336" v="568"/>
          <ac:picMkLst>
            <pc:docMk/>
            <pc:sldMk cId="894781297" sldId="263"/>
            <ac:picMk id="9" creationId="{D3B0A88C-E0C9-1BFB-B03F-2E88A66BFC83}"/>
          </ac:picMkLst>
        </pc:picChg>
        <pc:picChg chg="add mod">
          <ac:chgData name="João Henrique Silva Delfino" userId="S::joao.h@gec.inatel.br::f6ce0d2e-2863-45a3-833b-ad10784d7f8a" providerId="AD" clId="Web-{8E7EC94F-22AE-786F-E35C-4C3C424096C4}" dt="2022-08-27T22:37:07.618" v="572" actId="1076"/>
          <ac:picMkLst>
            <pc:docMk/>
            <pc:sldMk cId="894781297" sldId="263"/>
            <ac:picMk id="10" creationId="{864AA9DB-60E2-E450-8DCE-3A244D1398B9}"/>
          </ac:picMkLst>
        </pc:picChg>
      </pc:sldChg>
      <pc:sldChg chg="del">
        <pc:chgData name="João Henrique Silva Delfino" userId="S::joao.h@gec.inatel.br::f6ce0d2e-2863-45a3-833b-ad10784d7f8a" providerId="AD" clId="Web-{8E7EC94F-22AE-786F-E35C-4C3C424096C4}" dt="2022-08-27T21:47:27.489" v="16"/>
        <pc:sldMkLst>
          <pc:docMk/>
          <pc:sldMk cId="3808356225" sldId="264"/>
        </pc:sldMkLst>
      </pc:sldChg>
      <pc:sldChg chg="del">
        <pc:chgData name="João Henrique Silva Delfino" userId="S::joao.h@gec.inatel.br::f6ce0d2e-2863-45a3-833b-ad10784d7f8a" providerId="AD" clId="Web-{8E7EC94F-22AE-786F-E35C-4C3C424096C4}" dt="2022-08-27T21:47:29.458" v="17"/>
        <pc:sldMkLst>
          <pc:docMk/>
          <pc:sldMk cId="62510279" sldId="265"/>
        </pc:sldMkLst>
      </pc:sldChg>
      <pc:sldChg chg="del">
        <pc:chgData name="João Henrique Silva Delfino" userId="S::joao.h@gec.inatel.br::f6ce0d2e-2863-45a3-833b-ad10784d7f8a" providerId="AD" clId="Web-{8E7EC94F-22AE-786F-E35C-4C3C424096C4}" dt="2022-08-27T21:47:33.069" v="19"/>
        <pc:sldMkLst>
          <pc:docMk/>
          <pc:sldMk cId="1331238865" sldId="266"/>
        </pc:sldMkLst>
      </pc:sldChg>
      <pc:sldChg chg="del">
        <pc:chgData name="João Henrique Silva Delfino" userId="S::joao.h@gec.inatel.br::f6ce0d2e-2863-45a3-833b-ad10784d7f8a" providerId="AD" clId="Web-{8E7EC94F-22AE-786F-E35C-4C3C424096C4}" dt="2022-08-27T21:47:31.364" v="18"/>
        <pc:sldMkLst>
          <pc:docMk/>
          <pc:sldMk cId="964344790" sldId="267"/>
        </pc:sldMkLst>
      </pc:sldChg>
      <pc:sldChg chg="del">
        <pc:chgData name="João Henrique Silva Delfino" userId="S::joao.h@gec.inatel.br::f6ce0d2e-2863-45a3-833b-ad10784d7f8a" providerId="AD" clId="Web-{8E7EC94F-22AE-786F-E35C-4C3C424096C4}" dt="2022-08-27T21:47:35.255" v="20"/>
        <pc:sldMkLst>
          <pc:docMk/>
          <pc:sldMk cId="283627234" sldId="268"/>
        </pc:sldMkLst>
      </pc:sldChg>
      <pc:sldChg chg="modSp ord">
        <pc:chgData name="João Henrique Silva Delfino" userId="S::joao.h@gec.inatel.br::f6ce0d2e-2863-45a3-833b-ad10784d7f8a" providerId="AD" clId="Web-{8E7EC94F-22AE-786F-E35C-4C3C424096C4}" dt="2022-08-27T22:21:06.581" v="359" actId="1076"/>
        <pc:sldMkLst>
          <pc:docMk/>
          <pc:sldMk cId="34666021" sldId="269"/>
        </pc:sldMkLst>
        <pc:spChg chg="mod">
          <ac:chgData name="João Henrique Silva Delfino" userId="S::joao.h@gec.inatel.br::f6ce0d2e-2863-45a3-833b-ad10784d7f8a" providerId="AD" clId="Web-{8E7EC94F-22AE-786F-E35C-4C3C424096C4}" dt="2022-08-27T22:21:06.581" v="359" actId="1076"/>
          <ac:spMkLst>
            <pc:docMk/>
            <pc:sldMk cId="34666021" sldId="269"/>
            <ac:spMk id="3" creationId="{0AE439AC-C25A-57BE-FF20-56375B8F5FC8}"/>
          </ac:spMkLst>
        </pc:spChg>
      </pc:sldChg>
      <pc:sldChg chg="addSp delSp modSp add replId">
        <pc:chgData name="João Henrique Silva Delfino" userId="S::joao.h@gec.inatel.br::f6ce0d2e-2863-45a3-833b-ad10784d7f8a" providerId="AD" clId="Web-{8E7EC94F-22AE-786F-E35C-4C3C424096C4}" dt="2022-08-27T22:00:52.660" v="255" actId="20577"/>
        <pc:sldMkLst>
          <pc:docMk/>
          <pc:sldMk cId="2207342898" sldId="270"/>
        </pc:sldMkLst>
        <pc:spChg chg="add mod">
          <ac:chgData name="João Henrique Silva Delfino" userId="S::joao.h@gec.inatel.br::f6ce0d2e-2863-45a3-833b-ad10784d7f8a" providerId="AD" clId="Web-{8E7EC94F-22AE-786F-E35C-4C3C424096C4}" dt="2022-08-27T22:00:52.660" v="255" actId="20577"/>
          <ac:spMkLst>
            <pc:docMk/>
            <pc:sldMk cId="2207342898" sldId="270"/>
            <ac:spMk id="7" creationId="{037AD2DA-F054-E1CE-7BB9-E35256EDCB12}"/>
          </ac:spMkLst>
        </pc:spChg>
        <pc:spChg chg="mod">
          <ac:chgData name="João Henrique Silva Delfino" userId="S::joao.h@gec.inatel.br::f6ce0d2e-2863-45a3-833b-ad10784d7f8a" providerId="AD" clId="Web-{8E7EC94F-22AE-786F-E35C-4C3C424096C4}" dt="2022-08-27T21:55:24.631" v="118" actId="20577"/>
          <ac:spMkLst>
            <pc:docMk/>
            <pc:sldMk cId="2207342898" sldId="270"/>
            <ac:spMk id="13" creationId="{B50912CE-08DF-6520-91AA-0666CA5B67EE}"/>
          </ac:spMkLst>
        </pc:spChg>
        <pc:picChg chg="del">
          <ac:chgData name="João Henrique Silva Delfino" userId="S::joao.h@gec.inatel.br::f6ce0d2e-2863-45a3-833b-ad10784d7f8a" providerId="AD" clId="Web-{8E7EC94F-22AE-786F-E35C-4C3C424096C4}" dt="2022-08-27T21:50:32.229" v="62"/>
          <ac:picMkLst>
            <pc:docMk/>
            <pc:sldMk cId="2207342898" sldId="270"/>
            <ac:picMk id="2" creationId="{F3174DBC-0DEF-3EFA-B37F-EAECD2B6A42F}"/>
          </ac:picMkLst>
        </pc:picChg>
        <pc:picChg chg="add mod">
          <ac:chgData name="João Henrique Silva Delfino" userId="S::joao.h@gec.inatel.br::f6ce0d2e-2863-45a3-833b-ad10784d7f8a" providerId="AD" clId="Web-{8E7EC94F-22AE-786F-E35C-4C3C424096C4}" dt="2022-08-27T21:54:08.954" v="91" actId="1076"/>
          <ac:picMkLst>
            <pc:docMk/>
            <pc:sldMk cId="2207342898" sldId="270"/>
            <ac:picMk id="3" creationId="{9B7B026B-F0BF-8C64-D4F5-D4D688AF14B3}"/>
          </ac:picMkLst>
        </pc:picChg>
      </pc:sldChg>
      <pc:sldChg chg="addSp delSp modSp add replId">
        <pc:chgData name="João Henrique Silva Delfino" userId="S::joao.h@gec.inatel.br::f6ce0d2e-2863-45a3-833b-ad10784d7f8a" providerId="AD" clId="Web-{8E7EC94F-22AE-786F-E35C-4C3C424096C4}" dt="2022-08-27T22:06:00.476" v="269" actId="20577"/>
        <pc:sldMkLst>
          <pc:docMk/>
          <pc:sldMk cId="4271064601" sldId="271"/>
        </pc:sldMkLst>
        <pc:spChg chg="add mod">
          <ac:chgData name="João Henrique Silva Delfino" userId="S::joao.h@gec.inatel.br::f6ce0d2e-2863-45a3-833b-ad10784d7f8a" providerId="AD" clId="Web-{8E7EC94F-22AE-786F-E35C-4C3C424096C4}" dt="2022-08-27T22:00:30.597" v="248" actId="1076"/>
          <ac:spMkLst>
            <pc:docMk/>
            <pc:sldMk cId="4271064601" sldId="271"/>
            <ac:spMk id="8" creationId="{E6BA9BA4-8F4D-5575-3967-3F0AC095DD46}"/>
          </ac:spMkLst>
        </pc:spChg>
        <pc:spChg chg="mod">
          <ac:chgData name="João Henrique Silva Delfino" userId="S::joao.h@gec.inatel.br::f6ce0d2e-2863-45a3-833b-ad10784d7f8a" providerId="AD" clId="Web-{8E7EC94F-22AE-786F-E35C-4C3C424096C4}" dt="2022-08-27T22:06:00.476" v="269" actId="20577"/>
          <ac:spMkLst>
            <pc:docMk/>
            <pc:sldMk cId="4271064601" sldId="271"/>
            <ac:spMk id="13" creationId="{B50912CE-08DF-6520-91AA-0666CA5B67EE}"/>
          </ac:spMkLst>
        </pc:spChg>
        <pc:picChg chg="add mod">
          <ac:chgData name="João Henrique Silva Delfino" userId="S::joao.h@gec.inatel.br::f6ce0d2e-2863-45a3-833b-ad10784d7f8a" providerId="AD" clId="Web-{8E7EC94F-22AE-786F-E35C-4C3C424096C4}" dt="2022-08-27T21:58:52.814" v="180" actId="1076"/>
          <ac:picMkLst>
            <pc:docMk/>
            <pc:sldMk cId="4271064601" sldId="271"/>
            <ac:picMk id="2" creationId="{525FE9CE-F68C-85FB-CD1D-D5E0B9589CB9}"/>
          </ac:picMkLst>
        </pc:picChg>
        <pc:picChg chg="del">
          <ac:chgData name="João Henrique Silva Delfino" userId="S::joao.h@gec.inatel.br::f6ce0d2e-2863-45a3-833b-ad10784d7f8a" providerId="AD" clId="Web-{8E7EC94F-22AE-786F-E35C-4C3C424096C4}" dt="2022-08-27T21:52:19.967" v="80"/>
          <ac:picMkLst>
            <pc:docMk/>
            <pc:sldMk cId="4271064601" sldId="271"/>
            <ac:picMk id="3" creationId="{9B7B026B-F0BF-8C64-D4F5-D4D688AF14B3}"/>
          </ac:picMkLst>
        </pc:picChg>
      </pc:sldChg>
      <pc:sldChg chg="modSp add replId">
        <pc:chgData name="João Henrique Silva Delfino" userId="S::joao.h@gec.inatel.br::f6ce0d2e-2863-45a3-833b-ad10784d7f8a" providerId="AD" clId="Web-{8E7EC94F-22AE-786F-E35C-4C3C424096C4}" dt="2022-08-27T22:05:53.116" v="265" actId="20577"/>
        <pc:sldMkLst>
          <pc:docMk/>
          <pc:sldMk cId="265599138" sldId="272"/>
        </pc:sldMkLst>
        <pc:spChg chg="mod">
          <ac:chgData name="João Henrique Silva Delfino" userId="S::joao.h@gec.inatel.br::f6ce0d2e-2863-45a3-833b-ad10784d7f8a" providerId="AD" clId="Web-{8E7EC94F-22AE-786F-E35C-4C3C424096C4}" dt="2022-08-27T22:05:53.116" v="265" actId="20577"/>
          <ac:spMkLst>
            <pc:docMk/>
            <pc:sldMk cId="265599138" sldId="272"/>
            <ac:spMk id="13" creationId="{B50912CE-08DF-6520-91AA-0666CA5B67EE}"/>
          </ac:spMkLst>
        </pc:spChg>
        <pc:picChg chg="mod">
          <ac:chgData name="João Henrique Silva Delfino" userId="S::joao.h@gec.inatel.br::f6ce0d2e-2863-45a3-833b-ad10784d7f8a" providerId="AD" clId="Web-{8E7EC94F-22AE-786F-E35C-4C3C424096C4}" dt="2022-08-27T21:53:47.922" v="88" actId="1076"/>
          <ac:picMkLst>
            <pc:docMk/>
            <pc:sldMk cId="265599138" sldId="272"/>
            <ac:picMk id="2" creationId="{F3174DBC-0DEF-3EFA-B37F-EAECD2B6A42F}"/>
          </ac:picMkLst>
        </pc:picChg>
      </pc:sldChg>
      <pc:sldChg chg="addSp delSp modSp add replId">
        <pc:chgData name="João Henrique Silva Delfino" userId="S::joao.h@gec.inatel.br::f6ce0d2e-2863-45a3-833b-ad10784d7f8a" providerId="AD" clId="Web-{8E7EC94F-22AE-786F-E35C-4C3C424096C4}" dt="2022-08-27T22:11:47.537" v="306" actId="20577"/>
        <pc:sldMkLst>
          <pc:docMk/>
          <pc:sldMk cId="2652328721" sldId="273"/>
        </pc:sldMkLst>
        <pc:spChg chg="mod">
          <ac:chgData name="João Henrique Silva Delfino" userId="S::joao.h@gec.inatel.br::f6ce0d2e-2863-45a3-833b-ad10784d7f8a" providerId="AD" clId="Web-{8E7EC94F-22AE-786F-E35C-4C3C424096C4}" dt="2022-08-27T22:11:47.537" v="306" actId="20577"/>
          <ac:spMkLst>
            <pc:docMk/>
            <pc:sldMk cId="2652328721" sldId="273"/>
            <ac:spMk id="8" creationId="{E6BA9BA4-8F4D-5575-3967-3F0AC095DD46}"/>
          </ac:spMkLst>
        </pc:spChg>
        <pc:spChg chg="mod">
          <ac:chgData name="João Henrique Silva Delfino" userId="S::joao.h@gec.inatel.br::f6ce0d2e-2863-45a3-833b-ad10784d7f8a" providerId="AD" clId="Web-{8E7EC94F-22AE-786F-E35C-4C3C424096C4}" dt="2022-08-27T22:11:21.880" v="298" actId="20577"/>
          <ac:spMkLst>
            <pc:docMk/>
            <pc:sldMk cId="2652328721" sldId="273"/>
            <ac:spMk id="13" creationId="{B50912CE-08DF-6520-91AA-0666CA5B67EE}"/>
          </ac:spMkLst>
        </pc:spChg>
        <pc:picChg chg="del">
          <ac:chgData name="João Henrique Silva Delfino" userId="S::joao.h@gec.inatel.br::f6ce0d2e-2863-45a3-833b-ad10784d7f8a" providerId="AD" clId="Web-{8E7EC94F-22AE-786F-E35C-4C3C424096C4}" dt="2022-08-27T22:06:27.992" v="274"/>
          <ac:picMkLst>
            <pc:docMk/>
            <pc:sldMk cId="2652328721" sldId="273"/>
            <ac:picMk id="2" creationId="{525FE9CE-F68C-85FB-CD1D-D5E0B9589CB9}"/>
          </ac:picMkLst>
        </pc:picChg>
        <pc:picChg chg="add mod">
          <ac:chgData name="João Henrique Silva Delfino" userId="S::joao.h@gec.inatel.br::f6ce0d2e-2863-45a3-833b-ad10784d7f8a" providerId="AD" clId="Web-{8E7EC94F-22AE-786F-E35C-4C3C424096C4}" dt="2022-08-27T22:09:35.279" v="286" actId="1076"/>
          <ac:picMkLst>
            <pc:docMk/>
            <pc:sldMk cId="2652328721" sldId="273"/>
            <ac:picMk id="3" creationId="{63C54E31-8224-2F50-E36A-14DA7EB2B848}"/>
          </ac:picMkLst>
        </pc:picChg>
      </pc:sldChg>
      <pc:sldChg chg="addSp delSp modSp add replId">
        <pc:chgData name="João Henrique Silva Delfino" userId="S::joao.h@gec.inatel.br::f6ce0d2e-2863-45a3-833b-ad10784d7f8a" providerId="AD" clId="Web-{8E7EC94F-22AE-786F-E35C-4C3C424096C4}" dt="2022-08-27T22:11:25.599" v="299" actId="20577"/>
        <pc:sldMkLst>
          <pc:docMk/>
          <pc:sldMk cId="3861547627" sldId="274"/>
        </pc:sldMkLst>
        <pc:spChg chg="mod">
          <ac:chgData name="João Henrique Silva Delfino" userId="S::joao.h@gec.inatel.br::f6ce0d2e-2863-45a3-833b-ad10784d7f8a" providerId="AD" clId="Web-{8E7EC94F-22AE-786F-E35C-4C3C424096C4}" dt="2022-08-27T22:11:25.599" v="299" actId="20577"/>
          <ac:spMkLst>
            <pc:docMk/>
            <pc:sldMk cId="3861547627" sldId="274"/>
            <ac:spMk id="13" creationId="{B50912CE-08DF-6520-91AA-0666CA5B67EE}"/>
          </ac:spMkLst>
        </pc:spChg>
        <pc:picChg chg="del">
          <ac:chgData name="João Henrique Silva Delfino" userId="S::joao.h@gec.inatel.br::f6ce0d2e-2863-45a3-833b-ad10784d7f8a" providerId="AD" clId="Web-{8E7EC94F-22AE-786F-E35C-4C3C424096C4}" dt="2022-08-27T22:06:32.226" v="275"/>
          <ac:picMkLst>
            <pc:docMk/>
            <pc:sldMk cId="3861547627" sldId="274"/>
            <ac:picMk id="2" creationId="{F3174DBC-0DEF-3EFA-B37F-EAECD2B6A42F}"/>
          </ac:picMkLst>
        </pc:picChg>
        <pc:picChg chg="add mod">
          <ac:chgData name="João Henrique Silva Delfino" userId="S::joao.h@gec.inatel.br::f6ce0d2e-2863-45a3-833b-ad10784d7f8a" providerId="AD" clId="Web-{8E7EC94F-22AE-786F-E35C-4C3C424096C4}" dt="2022-08-27T22:08:54.747" v="281" actId="1076"/>
          <ac:picMkLst>
            <pc:docMk/>
            <pc:sldMk cId="3861547627" sldId="274"/>
            <ac:picMk id="3" creationId="{333887AA-7E2E-23CC-BCA2-84EDCDB1E1DC}"/>
          </ac:picMkLst>
        </pc:picChg>
      </pc:sldChg>
      <pc:sldChg chg="addSp delSp modSp add replId">
        <pc:chgData name="João Henrique Silva Delfino" userId="S::joao.h@gec.inatel.br::f6ce0d2e-2863-45a3-833b-ad10784d7f8a" providerId="AD" clId="Web-{8E7EC94F-22AE-786F-E35C-4C3C424096C4}" dt="2022-08-27T22:14:35.353" v="321" actId="1076"/>
        <pc:sldMkLst>
          <pc:docMk/>
          <pc:sldMk cId="562007695" sldId="275"/>
        </pc:sldMkLst>
        <pc:spChg chg="mod">
          <ac:chgData name="João Henrique Silva Delfino" userId="S::joao.h@gec.inatel.br::f6ce0d2e-2863-45a3-833b-ad10784d7f8a" providerId="AD" clId="Web-{8E7EC94F-22AE-786F-E35C-4C3C424096C4}" dt="2022-08-27T22:13:56.040" v="317" actId="20577"/>
          <ac:spMkLst>
            <pc:docMk/>
            <pc:sldMk cId="562007695" sldId="275"/>
            <ac:spMk id="8" creationId="{E6BA9BA4-8F4D-5575-3967-3F0AC095DD46}"/>
          </ac:spMkLst>
        </pc:spChg>
        <pc:spChg chg="mod">
          <ac:chgData name="João Henrique Silva Delfino" userId="S::joao.h@gec.inatel.br::f6ce0d2e-2863-45a3-833b-ad10784d7f8a" providerId="AD" clId="Web-{8E7EC94F-22AE-786F-E35C-4C3C424096C4}" dt="2022-08-27T22:13:48.040" v="313" actId="20577"/>
          <ac:spMkLst>
            <pc:docMk/>
            <pc:sldMk cId="562007695" sldId="275"/>
            <ac:spMk id="13" creationId="{B50912CE-08DF-6520-91AA-0666CA5B67EE}"/>
          </ac:spMkLst>
        </pc:spChg>
        <pc:picChg chg="add mod">
          <ac:chgData name="João Henrique Silva Delfino" userId="S::joao.h@gec.inatel.br::f6ce0d2e-2863-45a3-833b-ad10784d7f8a" providerId="AD" clId="Web-{8E7EC94F-22AE-786F-E35C-4C3C424096C4}" dt="2022-08-27T22:14:35.353" v="321" actId="1076"/>
          <ac:picMkLst>
            <pc:docMk/>
            <pc:sldMk cId="562007695" sldId="275"/>
            <ac:picMk id="2" creationId="{A2FBFD7C-8F0F-9007-900F-E351B1A30F1E}"/>
          </ac:picMkLst>
        </pc:picChg>
        <pc:picChg chg="del">
          <ac:chgData name="João Henrique Silva Delfino" userId="S::joao.h@gec.inatel.br::f6ce0d2e-2863-45a3-833b-ad10784d7f8a" providerId="AD" clId="Web-{8E7EC94F-22AE-786F-E35C-4C3C424096C4}" dt="2022-08-27T22:13:57.087" v="318"/>
          <ac:picMkLst>
            <pc:docMk/>
            <pc:sldMk cId="562007695" sldId="275"/>
            <ac:picMk id="3" creationId="{63C54E31-8224-2F50-E36A-14DA7EB2B848}"/>
          </ac:picMkLst>
        </pc:picChg>
      </pc:sldChg>
      <pc:sldChg chg="modSp add replId">
        <pc:chgData name="João Henrique Silva Delfino" userId="S::joao.h@gec.inatel.br::f6ce0d2e-2863-45a3-833b-ad10784d7f8a" providerId="AD" clId="Web-{8E7EC94F-22AE-786F-E35C-4C3C424096C4}" dt="2022-08-27T22:13:37.493" v="311" actId="20577"/>
        <pc:sldMkLst>
          <pc:docMk/>
          <pc:sldMk cId="2326494816" sldId="276"/>
        </pc:sldMkLst>
        <pc:spChg chg="mod">
          <ac:chgData name="João Henrique Silva Delfino" userId="S::joao.h@gec.inatel.br::f6ce0d2e-2863-45a3-833b-ad10784d7f8a" providerId="AD" clId="Web-{8E7EC94F-22AE-786F-E35C-4C3C424096C4}" dt="2022-08-27T22:13:37.493" v="311" actId="20577"/>
          <ac:spMkLst>
            <pc:docMk/>
            <pc:sldMk cId="2326494816" sldId="276"/>
            <ac:spMk id="13" creationId="{B50912CE-08DF-6520-91AA-0666CA5B67EE}"/>
          </ac:spMkLst>
        </pc:spChg>
      </pc:sldChg>
      <pc:sldChg chg="addSp delSp modSp add replId">
        <pc:chgData name="João Henrique Silva Delfino" userId="S::joao.h@gec.inatel.br::f6ce0d2e-2863-45a3-833b-ad10784d7f8a" providerId="AD" clId="Web-{8E7EC94F-22AE-786F-E35C-4C3C424096C4}" dt="2022-08-27T22:29:00.466" v="521" actId="20577"/>
        <pc:sldMkLst>
          <pc:docMk/>
          <pc:sldMk cId="4066839061" sldId="277"/>
        </pc:sldMkLst>
        <pc:spChg chg="mod">
          <ac:chgData name="João Henrique Silva Delfino" userId="S::joao.h@gec.inatel.br::f6ce0d2e-2863-45a3-833b-ad10784d7f8a" providerId="AD" clId="Web-{8E7EC94F-22AE-786F-E35C-4C3C424096C4}" dt="2022-08-27T22:28:22.512" v="518" actId="20577"/>
          <ac:spMkLst>
            <pc:docMk/>
            <pc:sldMk cId="4066839061" sldId="277"/>
            <ac:spMk id="8" creationId="{E6BA9BA4-8F4D-5575-3967-3F0AC095DD46}"/>
          </ac:spMkLst>
        </pc:spChg>
        <pc:spChg chg="mod">
          <ac:chgData name="João Henrique Silva Delfino" userId="S::joao.h@gec.inatel.br::f6ce0d2e-2863-45a3-833b-ad10784d7f8a" providerId="AD" clId="Web-{8E7EC94F-22AE-786F-E35C-4C3C424096C4}" dt="2022-08-27T22:23:29.459" v="373" actId="20577"/>
          <ac:spMkLst>
            <pc:docMk/>
            <pc:sldMk cId="4066839061" sldId="277"/>
            <ac:spMk id="12" creationId="{2F80F6A0-C019-38AC-F411-F00D736D6EC5}"/>
          </ac:spMkLst>
        </pc:spChg>
        <pc:spChg chg="mod">
          <ac:chgData name="João Henrique Silva Delfino" userId="S::joao.h@gec.inatel.br::f6ce0d2e-2863-45a3-833b-ad10784d7f8a" providerId="AD" clId="Web-{8E7EC94F-22AE-786F-E35C-4C3C424096C4}" dt="2022-08-27T22:29:00.466" v="521" actId="20577"/>
          <ac:spMkLst>
            <pc:docMk/>
            <pc:sldMk cId="4066839061" sldId="277"/>
            <ac:spMk id="13" creationId="{B50912CE-08DF-6520-91AA-0666CA5B67EE}"/>
          </ac:spMkLst>
        </pc:spChg>
        <pc:picChg chg="del">
          <ac:chgData name="João Henrique Silva Delfino" userId="S::joao.h@gec.inatel.br::f6ce0d2e-2863-45a3-833b-ad10784d7f8a" providerId="AD" clId="Web-{8E7EC94F-22AE-786F-E35C-4C3C424096C4}" dt="2022-08-27T22:22:51.614" v="363"/>
          <ac:picMkLst>
            <pc:docMk/>
            <pc:sldMk cId="4066839061" sldId="277"/>
            <ac:picMk id="2" creationId="{A2FBFD7C-8F0F-9007-900F-E351B1A30F1E}"/>
          </ac:picMkLst>
        </pc:picChg>
        <pc:picChg chg="add mod">
          <ac:chgData name="João Henrique Silva Delfino" userId="S::joao.h@gec.inatel.br::f6ce0d2e-2863-45a3-833b-ad10784d7f8a" providerId="AD" clId="Web-{8E7EC94F-22AE-786F-E35C-4C3C424096C4}" dt="2022-08-27T22:25:26.087" v="425" actId="1076"/>
          <ac:picMkLst>
            <pc:docMk/>
            <pc:sldMk cId="4066839061" sldId="277"/>
            <ac:picMk id="3" creationId="{344D56C0-0A1D-F90B-8B14-D763551A7C4C}"/>
          </ac:picMkLst>
        </pc:picChg>
      </pc:sldChg>
      <pc:sldChg chg="addSp delSp modSp add replId">
        <pc:chgData name="João Henrique Silva Delfino" userId="S::joao.h@gec.inatel.br::f6ce0d2e-2863-45a3-833b-ad10784d7f8a" providerId="AD" clId="Web-{8E7EC94F-22AE-786F-E35C-4C3C424096C4}" dt="2022-08-27T22:28:58.138" v="520" actId="20577"/>
        <pc:sldMkLst>
          <pc:docMk/>
          <pc:sldMk cId="3652416831" sldId="278"/>
        </pc:sldMkLst>
        <pc:spChg chg="mod">
          <ac:chgData name="João Henrique Silva Delfino" userId="S::joao.h@gec.inatel.br::f6ce0d2e-2863-45a3-833b-ad10784d7f8a" providerId="AD" clId="Web-{8E7EC94F-22AE-786F-E35C-4C3C424096C4}" dt="2022-08-27T22:18:35.234" v="330" actId="20577"/>
          <ac:spMkLst>
            <pc:docMk/>
            <pc:sldMk cId="3652416831" sldId="278"/>
            <ac:spMk id="12" creationId="{2F80F6A0-C019-38AC-F411-F00D736D6EC5}"/>
          </ac:spMkLst>
        </pc:spChg>
        <pc:spChg chg="mod">
          <ac:chgData name="João Henrique Silva Delfino" userId="S::joao.h@gec.inatel.br::f6ce0d2e-2863-45a3-833b-ad10784d7f8a" providerId="AD" clId="Web-{8E7EC94F-22AE-786F-E35C-4C3C424096C4}" dt="2022-08-27T22:28:58.138" v="520" actId="20577"/>
          <ac:spMkLst>
            <pc:docMk/>
            <pc:sldMk cId="3652416831" sldId="278"/>
            <ac:spMk id="13" creationId="{B50912CE-08DF-6520-91AA-0666CA5B67EE}"/>
          </ac:spMkLst>
        </pc:spChg>
        <pc:picChg chg="add mod">
          <ac:chgData name="João Henrique Silva Delfino" userId="S::joao.h@gec.inatel.br::f6ce0d2e-2863-45a3-833b-ad10784d7f8a" providerId="AD" clId="Web-{8E7EC94F-22AE-786F-E35C-4C3C424096C4}" dt="2022-08-27T22:20:14.845" v="344" actId="1076"/>
          <ac:picMkLst>
            <pc:docMk/>
            <pc:sldMk cId="3652416831" sldId="278"/>
            <ac:picMk id="2" creationId="{F2A99648-33FF-B298-D58F-7876FA1A6D44}"/>
          </ac:picMkLst>
        </pc:picChg>
        <pc:picChg chg="del">
          <ac:chgData name="João Henrique Silva Delfino" userId="S::joao.h@gec.inatel.br::f6ce0d2e-2863-45a3-833b-ad10784d7f8a" providerId="AD" clId="Web-{8E7EC94F-22AE-786F-E35C-4C3C424096C4}" dt="2022-08-27T22:19:21.110" v="339"/>
          <ac:picMkLst>
            <pc:docMk/>
            <pc:sldMk cId="3652416831" sldId="278"/>
            <ac:picMk id="3" creationId="{333887AA-7E2E-23CC-BCA2-84EDCDB1E1DC}"/>
          </ac:picMkLst>
        </pc:picChg>
      </pc:sldChg>
      <pc:sldChg chg="add replId">
        <pc:chgData name="João Henrique Silva Delfino" userId="S::joao.h@gec.inatel.br::f6ce0d2e-2863-45a3-833b-ad10784d7f8a" providerId="AD" clId="Web-{8E7EC94F-22AE-786F-E35C-4C3C424096C4}" dt="2022-08-27T22:20:34.236" v="345"/>
        <pc:sldMkLst>
          <pc:docMk/>
          <pc:sldMk cId="269803605" sldId="279"/>
        </pc:sldMkLst>
      </pc:sldChg>
      <pc:sldChg chg="modSp add ord replId">
        <pc:chgData name="João Henrique Silva Delfino" userId="S::joao.h@gec.inatel.br::f6ce0d2e-2863-45a3-833b-ad10784d7f8a" providerId="AD" clId="Web-{8E7EC94F-22AE-786F-E35C-4C3C424096C4}" dt="2022-08-27T22:21:24.362" v="362" actId="20577"/>
        <pc:sldMkLst>
          <pc:docMk/>
          <pc:sldMk cId="4156029375" sldId="280"/>
        </pc:sldMkLst>
        <pc:spChg chg="mod">
          <ac:chgData name="João Henrique Silva Delfino" userId="S::joao.h@gec.inatel.br::f6ce0d2e-2863-45a3-833b-ad10784d7f8a" providerId="AD" clId="Web-{8E7EC94F-22AE-786F-E35C-4C3C424096C4}" dt="2022-08-27T22:21:24.362" v="362" actId="20577"/>
          <ac:spMkLst>
            <pc:docMk/>
            <pc:sldMk cId="4156029375" sldId="280"/>
            <ac:spMk id="3" creationId="{0AE439AC-C25A-57BE-FF20-56375B8F5FC8}"/>
          </ac:spMkLst>
        </pc:spChg>
      </pc:sldChg>
      <pc:sldChg chg="add replId">
        <pc:chgData name="João Henrique Silva Delfino" userId="S::joao.h@gec.inatel.br::f6ce0d2e-2863-45a3-833b-ad10784d7f8a" providerId="AD" clId="Web-{8E7EC94F-22AE-786F-E35C-4C3C424096C4}" dt="2022-08-27T22:29:27.733" v="522"/>
        <pc:sldMkLst>
          <pc:docMk/>
          <pc:sldMk cId="4082894397" sldId="281"/>
        </pc:sldMkLst>
      </pc:sldChg>
      <pc:sldChg chg="addSp delSp modSp add ord replId">
        <pc:chgData name="João Henrique Silva Delfino" userId="S::joao.h@gec.inatel.br::f6ce0d2e-2863-45a3-833b-ad10784d7f8a" providerId="AD" clId="Web-{8E7EC94F-22AE-786F-E35C-4C3C424096C4}" dt="2022-08-27T22:38:00.041" v="578" actId="1076"/>
        <pc:sldMkLst>
          <pc:docMk/>
          <pc:sldMk cId="1914155194" sldId="282"/>
        </pc:sldMkLst>
        <pc:spChg chg="mod">
          <ac:chgData name="João Henrique Silva Delfino" userId="S::joao.h@gec.inatel.br::f6ce0d2e-2863-45a3-833b-ad10784d7f8a" providerId="AD" clId="Web-{8E7EC94F-22AE-786F-E35C-4C3C424096C4}" dt="2022-08-27T22:34:57.209" v="556" actId="20577"/>
          <ac:spMkLst>
            <pc:docMk/>
            <pc:sldMk cId="1914155194" sldId="282"/>
            <ac:spMk id="12" creationId="{2F80F6A0-C019-38AC-F411-F00D736D6EC5}"/>
          </ac:spMkLst>
        </pc:spChg>
        <pc:picChg chg="add del mod">
          <ac:chgData name="João Henrique Silva Delfino" userId="S::joao.h@gec.inatel.br::f6ce0d2e-2863-45a3-833b-ad10784d7f8a" providerId="AD" clId="Web-{8E7EC94F-22AE-786F-E35C-4C3C424096C4}" dt="2022-08-27T22:36:12.398" v="563"/>
          <ac:picMkLst>
            <pc:docMk/>
            <pc:sldMk cId="1914155194" sldId="282"/>
            <ac:picMk id="2" creationId="{3C7145D5-10E1-AF40-DBD3-A8C6E2835D33}"/>
          </ac:picMkLst>
        </pc:picChg>
        <pc:picChg chg="add mod">
          <ac:chgData name="João Henrique Silva Delfino" userId="S::joao.h@gec.inatel.br::f6ce0d2e-2863-45a3-833b-ad10784d7f8a" providerId="AD" clId="Web-{8E7EC94F-22AE-786F-E35C-4C3C424096C4}" dt="2022-08-27T22:36:19.914" v="567" actId="1076"/>
          <ac:picMkLst>
            <pc:docMk/>
            <pc:sldMk cId="1914155194" sldId="282"/>
            <ac:picMk id="3" creationId="{FB1CE337-E2D6-5EE0-6D4D-C3C295C228F1}"/>
          </ac:picMkLst>
        </pc:picChg>
        <pc:picChg chg="del">
          <ac:chgData name="João Henrique Silva Delfino" userId="S::joao.h@gec.inatel.br::f6ce0d2e-2863-45a3-833b-ad10784d7f8a" providerId="AD" clId="Web-{8E7EC94F-22AE-786F-E35C-4C3C424096C4}" dt="2022-08-27T22:37:24.649" v="573"/>
          <ac:picMkLst>
            <pc:docMk/>
            <pc:sldMk cId="1914155194" sldId="282"/>
            <ac:picMk id="7" creationId="{CD1D93BA-4D58-10E7-425E-E25E4AE5B716}"/>
          </ac:picMkLst>
        </pc:picChg>
        <pc:picChg chg="add mod">
          <ac:chgData name="João Henrique Silva Delfino" userId="S::joao.h@gec.inatel.br::f6ce0d2e-2863-45a3-833b-ad10784d7f8a" providerId="AD" clId="Web-{8E7EC94F-22AE-786F-E35C-4C3C424096C4}" dt="2022-08-27T22:38:00.041" v="578" actId="1076"/>
          <ac:picMkLst>
            <pc:docMk/>
            <pc:sldMk cId="1914155194" sldId="282"/>
            <ac:picMk id="8" creationId="{9F7B77AA-89C1-AF1B-4F01-A97BC0B4330B}"/>
          </ac:picMkLst>
        </pc:picChg>
        <pc:picChg chg="del">
          <ac:chgData name="João Henrique Silva Delfino" userId="S::joao.h@gec.inatel.br::f6ce0d2e-2863-45a3-833b-ad10784d7f8a" providerId="AD" clId="Web-{8E7EC94F-22AE-786F-E35C-4C3C424096C4}" dt="2022-08-27T22:35:26.303" v="557"/>
          <ac:picMkLst>
            <pc:docMk/>
            <pc:sldMk cId="1914155194" sldId="282"/>
            <ac:picMk id="9" creationId="{D3B0A88C-E0C9-1BFB-B03F-2E88A66BFC83}"/>
          </ac:picMkLst>
        </pc:picChg>
      </pc:sldChg>
    </pc:docChg>
  </pc:docChgLst>
  <pc:docChgLst>
    <pc:chgData name="João Henrique Silva Delfino" userId="S::joao.h@gec.inatel.br::f6ce0d2e-2863-45a3-833b-ad10784d7f8a" providerId="AD" clId="Web-{BF092D4D-8664-B573-BD4A-D7CE991184A8}"/>
    <pc:docChg chg="addSld delSld modSld">
      <pc:chgData name="João Henrique Silva Delfino" userId="S::joao.h@gec.inatel.br::f6ce0d2e-2863-45a3-833b-ad10784d7f8a" providerId="AD" clId="Web-{BF092D4D-8664-B573-BD4A-D7CE991184A8}" dt="2022-10-17T18:00:36.323" v="360" actId="14100"/>
      <pc:docMkLst>
        <pc:docMk/>
      </pc:docMkLst>
      <pc:sldChg chg="modSp">
        <pc:chgData name="João Henrique Silva Delfino" userId="S::joao.h@gec.inatel.br::f6ce0d2e-2863-45a3-833b-ad10784d7f8a" providerId="AD" clId="Web-{BF092D4D-8664-B573-BD4A-D7CE991184A8}" dt="2022-10-17T17:27:07.918" v="3" actId="20577"/>
        <pc:sldMkLst>
          <pc:docMk/>
          <pc:sldMk cId="1448040707" sldId="260"/>
        </pc:sldMkLst>
        <pc:spChg chg="mod">
          <ac:chgData name="João Henrique Silva Delfino" userId="S::joao.h@gec.inatel.br::f6ce0d2e-2863-45a3-833b-ad10784d7f8a" providerId="AD" clId="Web-{BF092D4D-8664-B573-BD4A-D7CE991184A8}" dt="2022-10-17T17:27:07.918" v="3" actId="20577"/>
          <ac:spMkLst>
            <pc:docMk/>
            <pc:sldMk cId="1448040707" sldId="260"/>
            <ac:spMk id="3" creationId="{00000000-0000-0000-0000-000000000000}"/>
          </ac:spMkLst>
        </pc:spChg>
      </pc:sldChg>
      <pc:sldChg chg="del">
        <pc:chgData name="João Henrique Silva Delfino" userId="S::joao.h@gec.inatel.br::f6ce0d2e-2863-45a3-833b-ad10784d7f8a" providerId="AD" clId="Web-{BF092D4D-8664-B573-BD4A-D7CE991184A8}" dt="2022-10-17T17:41:28.093" v="105"/>
        <pc:sldMkLst>
          <pc:docMk/>
          <pc:sldMk cId="2113612710" sldId="262"/>
        </pc:sldMkLst>
      </pc:sldChg>
      <pc:sldChg chg="addSp delSp modSp">
        <pc:chgData name="João Henrique Silva Delfino" userId="S::joao.h@gec.inatel.br::f6ce0d2e-2863-45a3-833b-ad10784d7f8a" providerId="AD" clId="Web-{BF092D4D-8664-B573-BD4A-D7CE991184A8}" dt="2022-10-17T17:37:28.291" v="74" actId="1076"/>
        <pc:sldMkLst>
          <pc:docMk/>
          <pc:sldMk cId="894781297" sldId="263"/>
        </pc:sldMkLst>
        <pc:spChg chg="mod">
          <ac:chgData name="João Henrique Silva Delfino" userId="S::joao.h@gec.inatel.br::f6ce0d2e-2863-45a3-833b-ad10784d7f8a" providerId="AD" clId="Web-{BF092D4D-8664-B573-BD4A-D7CE991184A8}" dt="2022-10-17T17:27:47.215" v="17" actId="1076"/>
          <ac:spMkLst>
            <pc:docMk/>
            <pc:sldMk cId="894781297" sldId="263"/>
            <ac:spMk id="7" creationId="{7583A96F-D1CD-1F07-B977-0B2EF1AD0FC3}"/>
          </ac:spMkLst>
        </pc:spChg>
        <pc:picChg chg="add del mod">
          <ac:chgData name="João Henrique Silva Delfino" userId="S::joao.h@gec.inatel.br::f6ce0d2e-2863-45a3-833b-ad10784d7f8a" providerId="AD" clId="Web-{BF092D4D-8664-B573-BD4A-D7CE991184A8}" dt="2022-10-17T17:37:21.635" v="71"/>
          <ac:picMkLst>
            <pc:docMk/>
            <pc:sldMk cId="894781297" sldId="263"/>
            <ac:picMk id="2" creationId="{8A1C7A55-F013-3126-AB74-3DA27E95614C}"/>
          </ac:picMkLst>
        </pc:picChg>
        <pc:picChg chg="add mod">
          <ac:chgData name="João Henrique Silva Delfino" userId="S::joao.h@gec.inatel.br::f6ce0d2e-2863-45a3-833b-ad10784d7f8a" providerId="AD" clId="Web-{BF092D4D-8664-B573-BD4A-D7CE991184A8}" dt="2022-10-17T17:37:28.291" v="74" actId="1076"/>
          <ac:picMkLst>
            <pc:docMk/>
            <pc:sldMk cId="894781297" sldId="263"/>
            <ac:picMk id="3" creationId="{4A62708C-81E1-90B5-3D68-185973FA89DD}"/>
          </ac:picMkLst>
        </pc:picChg>
        <pc:picChg chg="del">
          <ac:chgData name="João Henrique Silva Delfino" userId="S::joao.h@gec.inatel.br::f6ce0d2e-2863-45a3-833b-ad10784d7f8a" providerId="AD" clId="Web-{BF092D4D-8664-B573-BD4A-D7CE991184A8}" dt="2022-10-17T17:35:05.257" v="62"/>
          <ac:picMkLst>
            <pc:docMk/>
            <pc:sldMk cId="894781297" sldId="263"/>
            <ac:picMk id="8" creationId="{F5CCE6DC-1032-730C-FA49-EDA89A0B9420}"/>
          </ac:picMkLst>
        </pc:picChg>
      </pc:sldChg>
      <pc:sldChg chg="modSp">
        <pc:chgData name="João Henrique Silva Delfino" userId="S::joao.h@gec.inatel.br::f6ce0d2e-2863-45a3-833b-ad10784d7f8a" providerId="AD" clId="Web-{BF092D4D-8664-B573-BD4A-D7CE991184A8}" dt="2022-10-17T17:40:40.530" v="97" actId="20577"/>
        <pc:sldMkLst>
          <pc:docMk/>
          <pc:sldMk cId="4156029375" sldId="280"/>
        </pc:sldMkLst>
        <pc:spChg chg="mod">
          <ac:chgData name="João Henrique Silva Delfino" userId="S::joao.h@gec.inatel.br::f6ce0d2e-2863-45a3-833b-ad10784d7f8a" providerId="AD" clId="Web-{BF092D4D-8664-B573-BD4A-D7CE991184A8}" dt="2022-10-17T17:40:40.530" v="97" actId="20577"/>
          <ac:spMkLst>
            <pc:docMk/>
            <pc:sldMk cId="4156029375" sldId="280"/>
            <ac:spMk id="3" creationId="{0AE439AC-C25A-57BE-FF20-56375B8F5FC8}"/>
          </ac:spMkLst>
        </pc:spChg>
      </pc:sldChg>
      <pc:sldChg chg="delSp modSp">
        <pc:chgData name="João Henrique Silva Delfino" userId="S::joao.h@gec.inatel.br::f6ce0d2e-2863-45a3-833b-ad10784d7f8a" providerId="AD" clId="Web-{BF092D4D-8664-B573-BD4A-D7CE991184A8}" dt="2022-10-17T17:33:26.957" v="50" actId="20577"/>
        <pc:sldMkLst>
          <pc:docMk/>
          <pc:sldMk cId="2251725149" sldId="284"/>
        </pc:sldMkLst>
        <pc:spChg chg="mod">
          <ac:chgData name="João Henrique Silva Delfino" userId="S::joao.h@gec.inatel.br::f6ce0d2e-2863-45a3-833b-ad10784d7f8a" providerId="AD" clId="Web-{BF092D4D-8664-B573-BD4A-D7CE991184A8}" dt="2022-10-17T17:33:26.957" v="50" actId="20577"/>
          <ac:spMkLst>
            <pc:docMk/>
            <pc:sldMk cId="2251725149" sldId="284"/>
            <ac:spMk id="3" creationId="{A70FF79F-1C68-8EF2-F6B0-E99BEAAB1020}"/>
          </ac:spMkLst>
        </pc:spChg>
        <pc:spChg chg="mod">
          <ac:chgData name="João Henrique Silva Delfino" userId="S::joao.h@gec.inatel.br::f6ce0d2e-2863-45a3-833b-ad10784d7f8a" providerId="AD" clId="Web-{BF092D4D-8664-B573-BD4A-D7CE991184A8}" dt="2022-10-17T17:31:56.112" v="19" actId="20577"/>
          <ac:spMkLst>
            <pc:docMk/>
            <pc:sldMk cId="2251725149" sldId="284"/>
            <ac:spMk id="7" creationId="{7583A96F-D1CD-1F07-B977-0B2EF1AD0FC3}"/>
          </ac:spMkLst>
        </pc:spChg>
        <pc:picChg chg="del mod">
          <ac:chgData name="João Henrique Silva Delfino" userId="S::joao.h@gec.inatel.br::f6ce0d2e-2863-45a3-833b-ad10784d7f8a" providerId="AD" clId="Web-{BF092D4D-8664-B573-BD4A-D7CE991184A8}" dt="2022-10-17T17:32:39.253" v="41"/>
          <ac:picMkLst>
            <pc:docMk/>
            <pc:sldMk cId="2251725149" sldId="284"/>
            <ac:picMk id="2" creationId="{A28FE5B1-46B1-AF76-479E-9CD65FA243B1}"/>
          </ac:picMkLst>
        </pc:picChg>
      </pc:sldChg>
      <pc:sldChg chg="del">
        <pc:chgData name="João Henrique Silva Delfino" userId="S::joao.h@gec.inatel.br::f6ce0d2e-2863-45a3-833b-ad10784d7f8a" providerId="AD" clId="Web-{BF092D4D-8664-B573-BD4A-D7CE991184A8}" dt="2022-10-17T17:42:17.673" v="107"/>
        <pc:sldMkLst>
          <pc:docMk/>
          <pc:sldMk cId="1112964131" sldId="285"/>
        </pc:sldMkLst>
      </pc:sldChg>
      <pc:sldChg chg="addSp modSp">
        <pc:chgData name="João Henrique Silva Delfino" userId="S::joao.h@gec.inatel.br::f6ce0d2e-2863-45a3-833b-ad10784d7f8a" providerId="AD" clId="Web-{BF092D4D-8664-B573-BD4A-D7CE991184A8}" dt="2022-10-17T17:43:56.237" v="118" actId="14100"/>
        <pc:sldMkLst>
          <pc:docMk/>
          <pc:sldMk cId="879630844" sldId="288"/>
        </pc:sldMkLst>
        <pc:spChg chg="add mod">
          <ac:chgData name="João Henrique Silva Delfino" userId="S::joao.h@gec.inatel.br::f6ce0d2e-2863-45a3-833b-ad10784d7f8a" providerId="AD" clId="Web-{BF092D4D-8664-B573-BD4A-D7CE991184A8}" dt="2022-10-17T17:43:56.237" v="118" actId="14100"/>
          <ac:spMkLst>
            <pc:docMk/>
            <pc:sldMk cId="879630844" sldId="288"/>
            <ac:spMk id="3" creationId="{7FDBB766-B0BD-1545-4F6F-194A4A10A842}"/>
          </ac:spMkLst>
        </pc:spChg>
      </pc:sldChg>
      <pc:sldChg chg="addSp delSp del">
        <pc:chgData name="João Henrique Silva Delfino" userId="S::joao.h@gec.inatel.br::f6ce0d2e-2863-45a3-833b-ad10784d7f8a" providerId="AD" clId="Web-{BF092D4D-8664-B573-BD4A-D7CE991184A8}" dt="2022-10-17T17:41:27.062" v="104"/>
        <pc:sldMkLst>
          <pc:docMk/>
          <pc:sldMk cId="3255273338" sldId="289"/>
        </pc:sldMkLst>
        <pc:spChg chg="add del">
          <ac:chgData name="João Henrique Silva Delfino" userId="S::joao.h@gec.inatel.br::f6ce0d2e-2863-45a3-833b-ad10784d7f8a" providerId="AD" clId="Web-{BF092D4D-8664-B573-BD4A-D7CE991184A8}" dt="2022-10-17T17:40:59.843" v="102"/>
          <ac:spMkLst>
            <pc:docMk/>
            <pc:sldMk cId="3255273338" sldId="289"/>
            <ac:spMk id="8" creationId="{D70592A4-2713-2EA5-2790-FA438039FB5F}"/>
          </ac:spMkLst>
        </pc:spChg>
        <pc:picChg chg="add del">
          <ac:chgData name="João Henrique Silva Delfino" userId="S::joao.h@gec.inatel.br::f6ce0d2e-2863-45a3-833b-ad10784d7f8a" providerId="AD" clId="Web-{BF092D4D-8664-B573-BD4A-D7CE991184A8}" dt="2022-10-17T17:41:02.202" v="103"/>
          <ac:picMkLst>
            <pc:docMk/>
            <pc:sldMk cId="3255273338" sldId="289"/>
            <ac:picMk id="2" creationId="{DC429B0C-6CBD-F5D7-455C-94C24356EAC3}"/>
          </ac:picMkLst>
        </pc:picChg>
      </pc:sldChg>
      <pc:sldChg chg="del">
        <pc:chgData name="João Henrique Silva Delfino" userId="S::joao.h@gec.inatel.br::f6ce0d2e-2863-45a3-833b-ad10784d7f8a" providerId="AD" clId="Web-{BF092D4D-8664-B573-BD4A-D7CE991184A8}" dt="2022-10-17T17:40:44.155" v="98"/>
        <pc:sldMkLst>
          <pc:docMk/>
          <pc:sldMk cId="2791400674" sldId="292"/>
        </pc:sldMkLst>
      </pc:sldChg>
      <pc:sldChg chg="del">
        <pc:chgData name="João Henrique Silva Delfino" userId="S::joao.h@gec.inatel.br::f6ce0d2e-2863-45a3-833b-ad10784d7f8a" providerId="AD" clId="Web-{BF092D4D-8664-B573-BD4A-D7CE991184A8}" dt="2022-10-17T17:42:13.954" v="106"/>
        <pc:sldMkLst>
          <pc:docMk/>
          <pc:sldMk cId="2955531924" sldId="293"/>
        </pc:sldMkLst>
      </pc:sldChg>
      <pc:sldChg chg="addSp modSp">
        <pc:chgData name="João Henrique Silva Delfino" userId="S::joao.h@gec.inatel.br::f6ce0d2e-2863-45a3-833b-ad10784d7f8a" providerId="AD" clId="Web-{BF092D4D-8664-B573-BD4A-D7CE991184A8}" dt="2022-10-17T17:47:06.101" v="146" actId="14100"/>
        <pc:sldMkLst>
          <pc:docMk/>
          <pc:sldMk cId="1070107734" sldId="295"/>
        </pc:sldMkLst>
        <pc:spChg chg="add mod">
          <ac:chgData name="João Henrique Silva Delfino" userId="S::joao.h@gec.inatel.br::f6ce0d2e-2863-45a3-833b-ad10784d7f8a" providerId="AD" clId="Web-{BF092D4D-8664-B573-BD4A-D7CE991184A8}" dt="2022-10-17T17:44:45.176" v="124" actId="14100"/>
          <ac:spMkLst>
            <pc:docMk/>
            <pc:sldMk cId="1070107734" sldId="295"/>
            <ac:spMk id="7" creationId="{04CF20E9-E3D6-4A39-5CB0-A20BE08482DE}"/>
          </ac:spMkLst>
        </pc:spChg>
        <pc:spChg chg="add mod">
          <ac:chgData name="João Henrique Silva Delfino" userId="S::joao.h@gec.inatel.br::f6ce0d2e-2863-45a3-833b-ad10784d7f8a" providerId="AD" clId="Web-{BF092D4D-8664-B573-BD4A-D7CE991184A8}" dt="2022-10-17T17:46:33.960" v="140"/>
          <ac:spMkLst>
            <pc:docMk/>
            <pc:sldMk cId="1070107734" sldId="295"/>
            <ac:spMk id="9" creationId="{93D91F40-A4EB-6624-2E90-D50949E7A9C7}"/>
          </ac:spMkLst>
        </pc:spChg>
        <pc:spChg chg="add mod">
          <ac:chgData name="João Henrique Silva Delfino" userId="S::joao.h@gec.inatel.br::f6ce0d2e-2863-45a3-833b-ad10784d7f8a" providerId="AD" clId="Web-{BF092D4D-8664-B573-BD4A-D7CE991184A8}" dt="2022-10-17T17:47:06.101" v="146" actId="14100"/>
          <ac:spMkLst>
            <pc:docMk/>
            <pc:sldMk cId="1070107734" sldId="295"/>
            <ac:spMk id="10" creationId="{2552663A-B2D1-2B58-A083-C71B58A7431B}"/>
          </ac:spMkLst>
        </pc:spChg>
        <pc:picChg chg="mod">
          <ac:chgData name="João Henrique Silva Delfino" userId="S::joao.h@gec.inatel.br::f6ce0d2e-2863-45a3-833b-ad10784d7f8a" providerId="AD" clId="Web-{BF092D4D-8664-B573-BD4A-D7CE991184A8}" dt="2022-10-17T17:45:33.912" v="133" actId="1076"/>
          <ac:picMkLst>
            <pc:docMk/>
            <pc:sldMk cId="1070107734" sldId="295"/>
            <ac:picMk id="2" creationId="{CD58010D-E84C-2EAA-FCEE-1EE7D64930B1}"/>
          </ac:picMkLst>
        </pc:picChg>
      </pc:sldChg>
      <pc:sldChg chg="addSp delSp modSp">
        <pc:chgData name="João Henrique Silva Delfino" userId="S::joao.h@gec.inatel.br::f6ce0d2e-2863-45a3-833b-ad10784d7f8a" providerId="AD" clId="Web-{BF092D4D-8664-B573-BD4A-D7CE991184A8}" dt="2022-10-17T17:54:26.533" v="340" actId="1076"/>
        <pc:sldMkLst>
          <pc:docMk/>
          <pc:sldMk cId="3089812958" sldId="297"/>
        </pc:sldMkLst>
        <pc:spChg chg="mod">
          <ac:chgData name="João Henrique Silva Delfino" userId="S::joao.h@gec.inatel.br::f6ce0d2e-2863-45a3-833b-ad10784d7f8a" providerId="AD" clId="Web-{BF092D4D-8664-B573-BD4A-D7CE991184A8}" dt="2022-10-17T17:54:03.142" v="334" actId="20577"/>
          <ac:spMkLst>
            <pc:docMk/>
            <pc:sldMk cId="3089812958" sldId="297"/>
            <ac:spMk id="7" creationId="{4AE348C1-2061-C0AB-2296-0A03996213C8}"/>
          </ac:spMkLst>
        </pc:spChg>
        <pc:spChg chg="del">
          <ac:chgData name="João Henrique Silva Delfino" userId="S::joao.h@gec.inatel.br::f6ce0d2e-2863-45a3-833b-ad10784d7f8a" providerId="AD" clId="Web-{BF092D4D-8664-B573-BD4A-D7CE991184A8}" dt="2022-10-17T17:52:27.687" v="274"/>
          <ac:spMkLst>
            <pc:docMk/>
            <pc:sldMk cId="3089812958" sldId="297"/>
            <ac:spMk id="9" creationId="{EADDACF2-F917-4814-009A-DC9B6424BDC0}"/>
          </ac:spMkLst>
        </pc:spChg>
        <pc:spChg chg="del">
          <ac:chgData name="João Henrique Silva Delfino" userId="S::joao.h@gec.inatel.br::f6ce0d2e-2863-45a3-833b-ad10784d7f8a" providerId="AD" clId="Web-{BF092D4D-8664-B573-BD4A-D7CE991184A8}" dt="2022-10-17T17:48:42.072" v="151"/>
          <ac:spMkLst>
            <pc:docMk/>
            <pc:sldMk cId="3089812958" sldId="297"/>
            <ac:spMk id="12" creationId="{2F80F6A0-C019-38AC-F411-F00D736D6EC5}"/>
          </ac:spMkLst>
        </pc:spChg>
        <pc:picChg chg="add mod">
          <ac:chgData name="João Henrique Silva Delfino" userId="S::joao.h@gec.inatel.br::f6ce0d2e-2863-45a3-833b-ad10784d7f8a" providerId="AD" clId="Web-{BF092D4D-8664-B573-BD4A-D7CE991184A8}" dt="2022-10-17T17:54:26.533" v="340" actId="1076"/>
          <ac:picMkLst>
            <pc:docMk/>
            <pc:sldMk cId="3089812958" sldId="297"/>
            <ac:picMk id="2" creationId="{0A51E5CA-7E87-B779-9C94-181B962A377B}"/>
          </ac:picMkLst>
        </pc:picChg>
        <pc:picChg chg="del">
          <ac:chgData name="João Henrique Silva Delfino" userId="S::joao.h@gec.inatel.br::f6ce0d2e-2863-45a3-833b-ad10784d7f8a" providerId="AD" clId="Web-{BF092D4D-8664-B573-BD4A-D7CE991184A8}" dt="2022-10-17T17:52:26.155" v="273"/>
          <ac:picMkLst>
            <pc:docMk/>
            <pc:sldMk cId="3089812958" sldId="297"/>
            <ac:picMk id="3" creationId="{9E5A62D6-2940-81ED-788A-3BDB30FD32CA}"/>
          </ac:picMkLst>
        </pc:picChg>
      </pc:sldChg>
      <pc:sldChg chg="delSp del">
        <pc:chgData name="João Henrique Silva Delfino" userId="S::joao.h@gec.inatel.br::f6ce0d2e-2863-45a3-833b-ad10784d7f8a" providerId="AD" clId="Web-{BF092D4D-8664-B573-BD4A-D7CE991184A8}" dt="2022-10-17T17:48:35.400" v="149"/>
        <pc:sldMkLst>
          <pc:docMk/>
          <pc:sldMk cId="1586938445" sldId="298"/>
        </pc:sldMkLst>
        <pc:spChg chg="del">
          <ac:chgData name="João Henrique Silva Delfino" userId="S::joao.h@gec.inatel.br::f6ce0d2e-2863-45a3-833b-ad10784d7f8a" providerId="AD" clId="Web-{BF092D4D-8664-B573-BD4A-D7CE991184A8}" dt="2022-10-17T17:48:24.150" v="148"/>
          <ac:spMkLst>
            <pc:docMk/>
            <pc:sldMk cId="1586938445" sldId="298"/>
            <ac:spMk id="10" creationId="{0290BAF1-4C5B-B1AB-0098-3295A38580A3}"/>
          </ac:spMkLst>
        </pc:spChg>
        <pc:spChg chg="del">
          <ac:chgData name="João Henrique Silva Delfino" userId="S::joao.h@gec.inatel.br::f6ce0d2e-2863-45a3-833b-ad10784d7f8a" providerId="AD" clId="Web-{BF092D4D-8664-B573-BD4A-D7CE991184A8}" dt="2022-10-17T17:48:21.119" v="147"/>
          <ac:spMkLst>
            <pc:docMk/>
            <pc:sldMk cId="1586938445" sldId="298"/>
            <ac:spMk id="12" creationId="{2F80F6A0-C019-38AC-F411-F00D736D6EC5}"/>
          </ac:spMkLst>
        </pc:spChg>
      </pc:sldChg>
      <pc:sldChg chg="del">
        <pc:chgData name="João Henrique Silva Delfino" userId="S::joao.h@gec.inatel.br::f6ce0d2e-2863-45a3-833b-ad10784d7f8a" providerId="AD" clId="Web-{BF092D4D-8664-B573-BD4A-D7CE991184A8}" dt="2022-10-17T17:48:36.431" v="150"/>
        <pc:sldMkLst>
          <pc:docMk/>
          <pc:sldMk cId="599857379" sldId="299"/>
        </pc:sldMkLst>
      </pc:sldChg>
      <pc:sldChg chg="addSp delSp modSp add replId">
        <pc:chgData name="João Henrique Silva Delfino" userId="S::joao.h@gec.inatel.br::f6ce0d2e-2863-45a3-833b-ad10784d7f8a" providerId="AD" clId="Web-{BF092D4D-8664-B573-BD4A-D7CE991184A8}" dt="2022-10-17T17:38:50.043" v="78" actId="1076"/>
        <pc:sldMkLst>
          <pc:docMk/>
          <pc:sldMk cId="792288017" sldId="300"/>
        </pc:sldMkLst>
        <pc:spChg chg="add del mod">
          <ac:chgData name="João Henrique Silva Delfino" userId="S::joao.h@gec.inatel.br::f6ce0d2e-2863-45a3-833b-ad10784d7f8a" providerId="AD" clId="Web-{BF092D4D-8664-B573-BD4A-D7CE991184A8}" dt="2022-10-17T17:33:40.786" v="55"/>
          <ac:spMkLst>
            <pc:docMk/>
            <pc:sldMk cId="792288017" sldId="300"/>
            <ac:spMk id="2" creationId="{66E69B2A-EA87-375E-47BA-E8932975CF8E}"/>
          </ac:spMkLst>
        </pc:spChg>
        <pc:spChg chg="del">
          <ac:chgData name="João Henrique Silva Delfino" userId="S::joao.h@gec.inatel.br::f6ce0d2e-2863-45a3-833b-ad10784d7f8a" providerId="AD" clId="Web-{BF092D4D-8664-B573-BD4A-D7CE991184A8}" dt="2022-10-17T17:33:35.833" v="52"/>
          <ac:spMkLst>
            <pc:docMk/>
            <pc:sldMk cId="792288017" sldId="300"/>
            <ac:spMk id="3" creationId="{A70FF79F-1C68-8EF2-F6B0-E99BEAAB1020}"/>
          </ac:spMkLst>
        </pc:spChg>
        <pc:picChg chg="add del mod">
          <ac:chgData name="João Henrique Silva Delfino" userId="S::joao.h@gec.inatel.br::f6ce0d2e-2863-45a3-833b-ad10784d7f8a" providerId="AD" clId="Web-{BF092D4D-8664-B573-BD4A-D7CE991184A8}" dt="2022-10-17T17:38:31.136" v="75"/>
          <ac:picMkLst>
            <pc:docMk/>
            <pc:sldMk cId="792288017" sldId="300"/>
            <ac:picMk id="8" creationId="{9500B2A6-099C-8740-25E3-49DB92737F94}"/>
          </ac:picMkLst>
        </pc:picChg>
        <pc:picChg chg="add mod">
          <ac:chgData name="João Henrique Silva Delfino" userId="S::joao.h@gec.inatel.br::f6ce0d2e-2863-45a3-833b-ad10784d7f8a" providerId="AD" clId="Web-{BF092D4D-8664-B573-BD4A-D7CE991184A8}" dt="2022-10-17T17:38:50.043" v="78" actId="1076"/>
          <ac:picMkLst>
            <pc:docMk/>
            <pc:sldMk cId="792288017" sldId="300"/>
            <ac:picMk id="9" creationId="{36F5B92C-2034-0E54-BC5C-B6EA0BB489E5}"/>
          </ac:picMkLst>
        </pc:picChg>
      </pc:sldChg>
      <pc:sldChg chg="addSp delSp modSp add replId">
        <pc:chgData name="João Henrique Silva Delfino" userId="S::joao.h@gec.inatel.br::f6ce0d2e-2863-45a3-833b-ad10784d7f8a" providerId="AD" clId="Web-{BF092D4D-8664-B573-BD4A-D7CE991184A8}" dt="2022-10-17T18:00:36.323" v="360" actId="14100"/>
        <pc:sldMkLst>
          <pc:docMk/>
          <pc:sldMk cId="3315697829" sldId="301"/>
        </pc:sldMkLst>
        <pc:spChg chg="mod">
          <ac:chgData name="João Henrique Silva Delfino" userId="S::joao.h@gec.inatel.br::f6ce0d2e-2863-45a3-833b-ad10784d7f8a" providerId="AD" clId="Web-{BF092D4D-8664-B573-BD4A-D7CE991184A8}" dt="2022-10-17T18:00:10.197" v="353" actId="20577"/>
          <ac:spMkLst>
            <pc:docMk/>
            <pc:sldMk cId="3315697829" sldId="301"/>
            <ac:spMk id="7" creationId="{4AE348C1-2061-C0AB-2296-0A03996213C8}"/>
          </ac:spMkLst>
        </pc:spChg>
        <pc:picChg chg="del">
          <ac:chgData name="João Henrique Silva Delfino" userId="S::joao.h@gec.inatel.br::f6ce0d2e-2863-45a3-833b-ad10784d7f8a" providerId="AD" clId="Web-{BF092D4D-8664-B573-BD4A-D7CE991184A8}" dt="2022-10-17T18:00:13.041" v="354"/>
          <ac:picMkLst>
            <pc:docMk/>
            <pc:sldMk cId="3315697829" sldId="301"/>
            <ac:picMk id="2" creationId="{0A51E5CA-7E87-B779-9C94-181B962A377B}"/>
          </ac:picMkLst>
        </pc:picChg>
        <pc:picChg chg="add mod">
          <ac:chgData name="João Henrique Silva Delfino" userId="S::joao.h@gec.inatel.br::f6ce0d2e-2863-45a3-833b-ad10784d7f8a" providerId="AD" clId="Web-{BF092D4D-8664-B573-BD4A-D7CE991184A8}" dt="2022-10-17T18:00:36.323" v="360" actId="14100"/>
          <ac:picMkLst>
            <pc:docMk/>
            <pc:sldMk cId="3315697829" sldId="301"/>
            <ac:picMk id="3" creationId="{45C95B7C-5390-4B06-7185-C56F80C65BB8}"/>
          </ac:picMkLst>
        </pc:picChg>
      </pc:sldChg>
    </pc:docChg>
  </pc:docChgLst>
  <pc:docChgLst>
    <pc:chgData name="João Henrique Silva Delfino" userId="S::joao.h@gec.inatel.br::f6ce0d2e-2863-45a3-833b-ad10784d7f8a" providerId="AD" clId="Web-{0A864470-1A5B-173D-2F6C-F6583D8BAD75}"/>
    <pc:docChg chg="modSld">
      <pc:chgData name="João Henrique Silva Delfino" userId="S::joao.h@gec.inatel.br::f6ce0d2e-2863-45a3-833b-ad10784d7f8a" providerId="AD" clId="Web-{0A864470-1A5B-173D-2F6C-F6583D8BAD75}" dt="2022-11-07T22:48:24.120" v="0" actId="20577"/>
      <pc:docMkLst>
        <pc:docMk/>
      </pc:docMkLst>
      <pc:sldChg chg="modSp">
        <pc:chgData name="João Henrique Silva Delfino" userId="S::joao.h@gec.inatel.br::f6ce0d2e-2863-45a3-833b-ad10784d7f8a" providerId="AD" clId="Web-{0A864470-1A5B-173D-2F6C-F6583D8BAD75}" dt="2022-11-07T22:48:24.120" v="0" actId="20577"/>
        <pc:sldMkLst>
          <pc:docMk/>
          <pc:sldMk cId="2851629618" sldId="309"/>
        </pc:sldMkLst>
        <pc:spChg chg="mod">
          <ac:chgData name="João Henrique Silva Delfino" userId="S::joao.h@gec.inatel.br::f6ce0d2e-2863-45a3-833b-ad10784d7f8a" providerId="AD" clId="Web-{0A864470-1A5B-173D-2F6C-F6583D8BAD75}" dt="2022-11-07T22:48:24.120" v="0" actId="20577"/>
          <ac:spMkLst>
            <pc:docMk/>
            <pc:sldMk cId="2851629618" sldId="309"/>
            <ac:spMk id="7" creationId="{4AE348C1-2061-C0AB-2296-0A03996213C8}"/>
          </ac:spMkLst>
        </pc:spChg>
      </pc:sldChg>
    </pc:docChg>
  </pc:docChgLst>
  <pc:docChgLst>
    <pc:chgData name="João Henrique Silva Delfino" userId="S::joao.h@gec.inatel.br::f6ce0d2e-2863-45a3-833b-ad10784d7f8a" providerId="AD" clId="Web-{F204C1EA-7A96-6563-6C6A-191D4A295746}"/>
    <pc:docChg chg="addSld delSld modSld sldOrd">
      <pc:chgData name="João Henrique Silva Delfino" userId="S::joao.h@gec.inatel.br::f6ce0d2e-2863-45a3-833b-ad10784d7f8a" providerId="AD" clId="Web-{F204C1EA-7A96-6563-6C6A-191D4A295746}" dt="2022-07-30T20:26:58.926" v="826" actId="20577"/>
      <pc:docMkLst>
        <pc:docMk/>
      </pc:docMkLst>
      <pc:sldChg chg="modSp">
        <pc:chgData name="João Henrique Silva Delfino" userId="S::joao.h@gec.inatel.br::f6ce0d2e-2863-45a3-833b-ad10784d7f8a" providerId="AD" clId="Web-{F204C1EA-7A96-6563-6C6A-191D4A295746}" dt="2022-07-30T19:19:42.422" v="267" actId="20577"/>
        <pc:sldMkLst>
          <pc:docMk/>
          <pc:sldMk cId="109857222" sldId="256"/>
        </pc:sldMkLst>
        <pc:spChg chg="mod">
          <ac:chgData name="João Henrique Silva Delfino" userId="S::joao.h@gec.inatel.br::f6ce0d2e-2863-45a3-833b-ad10784d7f8a" providerId="AD" clId="Web-{F204C1EA-7A96-6563-6C6A-191D4A295746}" dt="2022-07-30T19:05:21.964" v="252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João Henrique Silva Delfino" userId="S::joao.h@gec.inatel.br::f6ce0d2e-2863-45a3-833b-ad10784d7f8a" providerId="AD" clId="Web-{F204C1EA-7A96-6563-6C6A-191D4A295746}" dt="2022-07-30T19:19:42.422" v="267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addSp modSp">
        <pc:chgData name="João Henrique Silva Delfino" userId="S::joao.h@gec.inatel.br::f6ce0d2e-2863-45a3-833b-ad10784d7f8a" providerId="AD" clId="Web-{F204C1EA-7A96-6563-6C6A-191D4A295746}" dt="2022-07-30T19:03:06.786" v="243" actId="14100"/>
        <pc:sldMkLst>
          <pc:docMk/>
          <pc:sldMk cId="3391167486" sldId="257"/>
        </pc:sldMkLst>
        <pc:spChg chg="mod">
          <ac:chgData name="João Henrique Silva Delfino" userId="S::joao.h@gec.inatel.br::f6ce0d2e-2863-45a3-833b-ad10784d7f8a" providerId="AD" clId="Web-{F204C1EA-7A96-6563-6C6A-191D4A295746}" dt="2022-07-30T19:02:56.301" v="239" actId="20577"/>
          <ac:spMkLst>
            <pc:docMk/>
            <pc:sldMk cId="3391167486" sldId="257"/>
            <ac:spMk id="13" creationId="{B50912CE-08DF-6520-91AA-0666CA5B67EE}"/>
          </ac:spMkLst>
        </pc:spChg>
        <pc:picChg chg="add mod">
          <ac:chgData name="João Henrique Silva Delfino" userId="S::joao.h@gec.inatel.br::f6ce0d2e-2863-45a3-833b-ad10784d7f8a" providerId="AD" clId="Web-{F204C1EA-7A96-6563-6C6A-191D4A295746}" dt="2022-07-30T19:03:06.786" v="243" actId="14100"/>
          <ac:picMkLst>
            <pc:docMk/>
            <pc:sldMk cId="3391167486" sldId="257"/>
            <ac:picMk id="2" creationId="{CC9B62E5-805E-29DC-BC77-BE094FF15C5B}"/>
          </ac:picMkLst>
        </pc:picChg>
      </pc:sldChg>
      <pc:sldChg chg="add del replId">
        <pc:chgData name="João Henrique Silva Delfino" userId="S::joao.h@gec.inatel.br::f6ce0d2e-2863-45a3-833b-ad10784d7f8a" providerId="AD" clId="Web-{F204C1EA-7A96-6563-6C6A-191D4A295746}" dt="2022-07-30T19:20:59.050" v="274"/>
        <pc:sldMkLst>
          <pc:docMk/>
          <pc:sldMk cId="2448595947" sldId="258"/>
        </pc:sldMkLst>
      </pc:sldChg>
      <pc:sldChg chg="addSp delSp modSp add del replId">
        <pc:chgData name="João Henrique Silva Delfino" userId="S::joao.h@gec.inatel.br::f6ce0d2e-2863-45a3-833b-ad10784d7f8a" providerId="AD" clId="Web-{F204C1EA-7A96-6563-6C6A-191D4A295746}" dt="2022-07-30T19:21:45.287" v="296"/>
        <pc:sldMkLst>
          <pc:docMk/>
          <pc:sldMk cId="1803695537" sldId="259"/>
        </pc:sldMkLst>
        <pc:spChg chg="add mod">
          <ac:chgData name="João Henrique Silva Delfino" userId="S::joao.h@gec.inatel.br::f6ce0d2e-2863-45a3-833b-ad10784d7f8a" providerId="AD" clId="Web-{F204C1EA-7A96-6563-6C6A-191D4A295746}" dt="2022-07-30T19:21:42.224" v="295" actId="20577"/>
          <ac:spMkLst>
            <pc:docMk/>
            <pc:sldMk cId="1803695537" sldId="259"/>
            <ac:spMk id="3" creationId="{E2132C00-7334-3BDE-7F88-198ECF7FB72E}"/>
          </ac:spMkLst>
        </pc:spChg>
        <pc:spChg chg="del">
          <ac:chgData name="João Henrique Silva Delfino" userId="S::joao.h@gec.inatel.br::f6ce0d2e-2863-45a3-833b-ad10784d7f8a" providerId="AD" clId="Web-{F204C1EA-7A96-6563-6C6A-191D4A295746}" dt="2022-07-30T19:20:38.393" v="271"/>
          <ac:spMkLst>
            <pc:docMk/>
            <pc:sldMk cId="1803695537" sldId="259"/>
            <ac:spMk id="12" creationId="{2F80F6A0-C019-38AC-F411-F00D736D6EC5}"/>
          </ac:spMkLst>
        </pc:spChg>
        <pc:spChg chg="del">
          <ac:chgData name="João Henrique Silva Delfino" userId="S::joao.h@gec.inatel.br::f6ce0d2e-2863-45a3-833b-ad10784d7f8a" providerId="AD" clId="Web-{F204C1EA-7A96-6563-6C6A-191D4A295746}" dt="2022-07-30T19:20:37.581" v="270"/>
          <ac:spMkLst>
            <pc:docMk/>
            <pc:sldMk cId="1803695537" sldId="259"/>
            <ac:spMk id="13" creationId="{B50912CE-08DF-6520-91AA-0666CA5B67EE}"/>
          </ac:spMkLst>
        </pc:spChg>
        <pc:picChg chg="del">
          <ac:chgData name="João Henrique Silva Delfino" userId="S::joao.h@gec.inatel.br::f6ce0d2e-2863-45a3-833b-ad10784d7f8a" providerId="AD" clId="Web-{F204C1EA-7A96-6563-6C6A-191D4A295746}" dt="2022-07-30T19:20:35.768" v="269"/>
          <ac:picMkLst>
            <pc:docMk/>
            <pc:sldMk cId="1803695537" sldId="259"/>
            <ac:picMk id="2" creationId="{CC9B62E5-805E-29DC-BC77-BE094FF15C5B}"/>
          </ac:picMkLst>
        </pc:picChg>
      </pc:sldChg>
      <pc:sldChg chg="modSp add ord replId">
        <pc:chgData name="João Henrique Silva Delfino" userId="S::joao.h@gec.inatel.br::f6ce0d2e-2863-45a3-833b-ad10784d7f8a" providerId="AD" clId="Web-{F204C1EA-7A96-6563-6C6A-191D4A295746}" dt="2022-07-30T19:21:21.207" v="290" actId="20577"/>
        <pc:sldMkLst>
          <pc:docMk/>
          <pc:sldMk cId="1448040707" sldId="260"/>
        </pc:sldMkLst>
        <pc:spChg chg="mod">
          <ac:chgData name="João Henrique Silva Delfino" userId="S::joao.h@gec.inatel.br::f6ce0d2e-2863-45a3-833b-ad10784d7f8a" providerId="AD" clId="Web-{F204C1EA-7A96-6563-6C6A-191D4A295746}" dt="2022-07-30T19:21:06.379" v="278" actId="20577"/>
          <ac:spMkLst>
            <pc:docMk/>
            <pc:sldMk cId="1448040707" sldId="260"/>
            <ac:spMk id="2" creationId="{00000000-0000-0000-0000-000000000000}"/>
          </ac:spMkLst>
        </pc:spChg>
        <pc:spChg chg="mod">
          <ac:chgData name="João Henrique Silva Delfino" userId="S::joao.h@gec.inatel.br::f6ce0d2e-2863-45a3-833b-ad10784d7f8a" providerId="AD" clId="Web-{F204C1EA-7A96-6563-6C6A-191D4A295746}" dt="2022-07-30T19:21:21.207" v="290" actId="20577"/>
          <ac:spMkLst>
            <pc:docMk/>
            <pc:sldMk cId="1448040707" sldId="260"/>
            <ac:spMk id="3" creationId="{00000000-0000-0000-0000-000000000000}"/>
          </ac:spMkLst>
        </pc:spChg>
      </pc:sldChg>
      <pc:sldChg chg="addSp delSp modSp add ord replId addAnim modAnim">
        <pc:chgData name="João Henrique Silva Delfino" userId="S::joao.h@gec.inatel.br::f6ce0d2e-2863-45a3-833b-ad10784d7f8a" providerId="AD" clId="Web-{F204C1EA-7A96-6563-6C6A-191D4A295746}" dt="2022-07-30T19:25:48.101" v="466"/>
        <pc:sldMkLst>
          <pc:docMk/>
          <pc:sldMk cId="1975399290" sldId="261"/>
        </pc:sldMkLst>
        <pc:spChg chg="mod">
          <ac:chgData name="João Henrique Silva Delfino" userId="S::joao.h@gec.inatel.br::f6ce0d2e-2863-45a3-833b-ad10784d7f8a" providerId="AD" clId="Web-{F204C1EA-7A96-6563-6C6A-191D4A295746}" dt="2022-07-30T19:21:57.068" v="309" actId="20577"/>
          <ac:spMkLst>
            <pc:docMk/>
            <pc:sldMk cId="1975399290" sldId="261"/>
            <ac:spMk id="12" creationId="{2F80F6A0-C019-38AC-F411-F00D736D6EC5}"/>
          </ac:spMkLst>
        </pc:spChg>
        <pc:spChg chg="mod">
          <ac:chgData name="João Henrique Silva Delfino" userId="S::joao.h@gec.inatel.br::f6ce0d2e-2863-45a3-833b-ad10784d7f8a" providerId="AD" clId="Web-{F204C1EA-7A96-6563-6C6A-191D4A295746}" dt="2022-07-30T19:25:41.523" v="464" actId="20577"/>
          <ac:spMkLst>
            <pc:docMk/>
            <pc:sldMk cId="1975399290" sldId="261"/>
            <ac:spMk id="13" creationId="{B50912CE-08DF-6520-91AA-0666CA5B67EE}"/>
          </ac:spMkLst>
        </pc:spChg>
        <pc:picChg chg="del">
          <ac:chgData name="João Henrique Silva Delfino" userId="S::joao.h@gec.inatel.br::f6ce0d2e-2863-45a3-833b-ad10784d7f8a" providerId="AD" clId="Web-{F204C1EA-7A96-6563-6C6A-191D4A295746}" dt="2022-07-30T19:23:59.714" v="408"/>
          <ac:picMkLst>
            <pc:docMk/>
            <pc:sldMk cId="1975399290" sldId="261"/>
            <ac:picMk id="2" creationId="{CC9B62E5-805E-29DC-BC77-BE094FF15C5B}"/>
          </ac:picMkLst>
        </pc:picChg>
        <pc:picChg chg="add mod">
          <ac:chgData name="João Henrique Silva Delfino" userId="S::joao.h@gec.inatel.br::f6ce0d2e-2863-45a3-833b-ad10784d7f8a" providerId="AD" clId="Web-{F204C1EA-7A96-6563-6C6A-191D4A295746}" dt="2022-07-30T19:24:51.373" v="420" actId="1076"/>
          <ac:picMkLst>
            <pc:docMk/>
            <pc:sldMk cId="1975399290" sldId="261"/>
            <ac:picMk id="3" creationId="{F80714EF-A0B3-651F-F66E-E780C6D5F6B5}"/>
          </ac:picMkLst>
        </pc:picChg>
      </pc:sldChg>
      <pc:sldChg chg="delSp modSp add replId delAnim">
        <pc:chgData name="João Henrique Silva Delfino" userId="S::joao.h@gec.inatel.br::f6ce0d2e-2863-45a3-833b-ad10784d7f8a" providerId="AD" clId="Web-{F204C1EA-7A96-6563-6C6A-191D4A295746}" dt="2022-07-30T20:26:58.926" v="826" actId="20577"/>
        <pc:sldMkLst>
          <pc:docMk/>
          <pc:sldMk cId="2113612710" sldId="262"/>
        </pc:sldMkLst>
        <pc:spChg chg="mod">
          <ac:chgData name="João Henrique Silva Delfino" userId="S::joao.h@gec.inatel.br::f6ce0d2e-2863-45a3-833b-ad10784d7f8a" providerId="AD" clId="Web-{F204C1EA-7A96-6563-6C6A-191D4A295746}" dt="2022-07-30T19:26:06.087" v="472" actId="20577"/>
          <ac:spMkLst>
            <pc:docMk/>
            <pc:sldMk cId="2113612710" sldId="262"/>
            <ac:spMk id="12" creationId="{2F80F6A0-C019-38AC-F411-F00D736D6EC5}"/>
          </ac:spMkLst>
        </pc:spChg>
        <pc:spChg chg="mod">
          <ac:chgData name="João Henrique Silva Delfino" userId="S::joao.h@gec.inatel.br::f6ce0d2e-2863-45a3-833b-ad10784d7f8a" providerId="AD" clId="Web-{F204C1EA-7A96-6563-6C6A-191D4A295746}" dt="2022-07-30T20:26:58.926" v="826" actId="20577"/>
          <ac:spMkLst>
            <pc:docMk/>
            <pc:sldMk cId="2113612710" sldId="262"/>
            <ac:spMk id="13" creationId="{B50912CE-08DF-6520-91AA-0666CA5B67EE}"/>
          </ac:spMkLst>
        </pc:spChg>
        <pc:picChg chg="del">
          <ac:chgData name="João Henrique Silva Delfino" userId="S::joao.h@gec.inatel.br::f6ce0d2e-2863-45a3-833b-ad10784d7f8a" providerId="AD" clId="Web-{F204C1EA-7A96-6563-6C6A-191D4A295746}" dt="2022-07-30T19:29:14.094" v="612"/>
          <ac:picMkLst>
            <pc:docMk/>
            <pc:sldMk cId="2113612710" sldId="262"/>
            <ac:picMk id="3" creationId="{F80714EF-A0B3-651F-F66E-E780C6D5F6B5}"/>
          </ac:picMkLst>
        </pc:picChg>
      </pc:sldChg>
    </pc:docChg>
  </pc:docChgLst>
  <pc:docChgLst>
    <pc:chgData clId="Web-{BF092D4D-8664-B573-BD4A-D7CE991184A8}"/>
    <pc:docChg chg="modSld">
      <pc:chgData name="" userId="" providerId="" clId="Web-{BF092D4D-8664-B573-BD4A-D7CE991184A8}" dt="2022-10-17T17:27:02.339" v="3" actId="20577"/>
      <pc:docMkLst>
        <pc:docMk/>
      </pc:docMkLst>
      <pc:sldChg chg="modSp">
        <pc:chgData name="" userId="" providerId="" clId="Web-{BF092D4D-8664-B573-BD4A-D7CE991184A8}" dt="2022-10-17T17:27:02.339" v="3" actId="20577"/>
        <pc:sldMkLst>
          <pc:docMk/>
          <pc:sldMk cId="1448040707" sldId="260"/>
        </pc:sldMkLst>
        <pc:spChg chg="mod">
          <ac:chgData name="" userId="" providerId="" clId="Web-{BF092D4D-8664-B573-BD4A-D7CE991184A8}" dt="2022-10-17T17:27:02.339" v="3" actId="20577"/>
          <ac:spMkLst>
            <pc:docMk/>
            <pc:sldMk cId="1448040707" sldId="260"/>
            <ac:spMk id="3" creationId="{00000000-0000-0000-0000-000000000000}"/>
          </ac:spMkLst>
        </pc:spChg>
      </pc:sldChg>
    </pc:docChg>
  </pc:docChgLst>
  <pc:docChgLst>
    <pc:chgData name="João Henrique Silva Delfino" userId="S::joao.h@gec.inatel.br::f6ce0d2e-2863-45a3-833b-ad10784d7f8a" providerId="AD" clId="Web-{9B44B895-8368-B915-9758-9866557E0A8D}"/>
    <pc:docChg chg="addSld delSld modSld sldOrd">
      <pc:chgData name="João Henrique Silva Delfino" userId="S::joao.h@gec.inatel.br::f6ce0d2e-2863-45a3-833b-ad10784d7f8a" providerId="AD" clId="Web-{9B44B895-8368-B915-9758-9866557E0A8D}" dt="2022-09-12T01:47:17.660" v="315" actId="14100"/>
      <pc:docMkLst>
        <pc:docMk/>
      </pc:docMkLst>
      <pc:sldChg chg="addSp delSp modSp">
        <pc:chgData name="João Henrique Silva Delfino" userId="S::joao.h@gec.inatel.br::f6ce0d2e-2863-45a3-833b-ad10784d7f8a" providerId="AD" clId="Web-{9B44B895-8368-B915-9758-9866557E0A8D}" dt="2022-09-12T01:18:25.971" v="73" actId="14100"/>
        <pc:sldMkLst>
          <pc:docMk/>
          <pc:sldMk cId="2113612710" sldId="262"/>
        </pc:sldMkLst>
        <pc:spChg chg="add mod">
          <ac:chgData name="João Henrique Silva Delfino" userId="S::joao.h@gec.inatel.br::f6ce0d2e-2863-45a3-833b-ad10784d7f8a" providerId="AD" clId="Web-{9B44B895-8368-B915-9758-9866557E0A8D}" dt="2022-09-12T01:18:25.971" v="73" actId="14100"/>
          <ac:spMkLst>
            <pc:docMk/>
            <pc:sldMk cId="2113612710" sldId="262"/>
            <ac:spMk id="3" creationId="{7EE9C873-F52F-22E8-2A38-B9EA5BC7F0E8}"/>
          </ac:spMkLst>
        </pc:spChg>
        <pc:spChg chg="mod">
          <ac:chgData name="João Henrique Silva Delfino" userId="S::joao.h@gec.inatel.br::f6ce0d2e-2863-45a3-833b-ad10784d7f8a" providerId="AD" clId="Web-{9B44B895-8368-B915-9758-9866557E0A8D}" dt="2022-09-12T01:16:19.593" v="28" actId="20577"/>
          <ac:spMkLst>
            <pc:docMk/>
            <pc:sldMk cId="2113612710" sldId="262"/>
            <ac:spMk id="12" creationId="{2F80F6A0-C019-38AC-F411-F00D736D6EC5}"/>
          </ac:spMkLst>
        </pc:spChg>
        <pc:spChg chg="del">
          <ac:chgData name="João Henrique Silva Delfino" userId="S::joao.h@gec.inatel.br::f6ce0d2e-2863-45a3-833b-ad10784d7f8a" providerId="AD" clId="Web-{9B44B895-8368-B915-9758-9866557E0A8D}" dt="2022-09-12T01:16:10.781" v="18"/>
          <ac:spMkLst>
            <pc:docMk/>
            <pc:sldMk cId="2113612710" sldId="262"/>
            <ac:spMk id="13" creationId="{B50912CE-08DF-6520-91AA-0666CA5B67EE}"/>
          </ac:spMkLst>
        </pc:spChg>
        <pc:picChg chg="add mod">
          <ac:chgData name="João Henrique Silva Delfino" userId="S::joao.h@gec.inatel.br::f6ce0d2e-2863-45a3-833b-ad10784d7f8a" providerId="AD" clId="Web-{9B44B895-8368-B915-9758-9866557E0A8D}" dt="2022-09-12T01:16:44.844" v="35" actId="1076"/>
          <ac:picMkLst>
            <pc:docMk/>
            <pc:sldMk cId="2113612710" sldId="262"/>
            <ac:picMk id="2" creationId="{A7304FFC-03C4-3070-39F5-267212AB16A9}"/>
          </ac:picMkLst>
        </pc:picChg>
      </pc:sldChg>
      <pc:sldChg chg="modSp">
        <pc:chgData name="João Henrique Silva Delfino" userId="S::joao.h@gec.inatel.br::f6ce0d2e-2863-45a3-833b-ad10784d7f8a" providerId="AD" clId="Web-{9B44B895-8368-B915-9758-9866557E0A8D}" dt="2022-09-12T01:09:25.429" v="1" actId="1076"/>
        <pc:sldMkLst>
          <pc:docMk/>
          <pc:sldMk cId="894781297" sldId="263"/>
        </pc:sldMkLst>
        <pc:spChg chg="mod">
          <ac:chgData name="João Henrique Silva Delfino" userId="S::joao.h@gec.inatel.br::f6ce0d2e-2863-45a3-833b-ad10784d7f8a" providerId="AD" clId="Web-{9B44B895-8368-B915-9758-9866557E0A8D}" dt="2022-09-12T01:09:25.429" v="1" actId="1076"/>
          <ac:spMkLst>
            <pc:docMk/>
            <pc:sldMk cId="894781297" sldId="263"/>
            <ac:spMk id="7" creationId="{7583A96F-D1CD-1F07-B977-0B2EF1AD0FC3}"/>
          </ac:spMkLst>
        </pc:spChg>
      </pc:sldChg>
      <pc:sldChg chg="del">
        <pc:chgData name="João Henrique Silva Delfino" userId="S::joao.h@gec.inatel.br::f6ce0d2e-2863-45a3-833b-ad10784d7f8a" providerId="AD" clId="Web-{9B44B895-8368-B915-9758-9866557E0A8D}" dt="2022-09-12T01:17:02.172" v="46"/>
        <pc:sldMkLst>
          <pc:docMk/>
          <pc:sldMk cId="34666021" sldId="269"/>
        </pc:sldMkLst>
      </pc:sldChg>
      <pc:sldChg chg="del">
        <pc:chgData name="João Henrique Silva Delfino" userId="S::joao.h@gec.inatel.br::f6ce0d2e-2863-45a3-833b-ad10784d7f8a" providerId="AD" clId="Web-{9B44B895-8368-B915-9758-9866557E0A8D}" dt="2022-09-12T01:16:54.360" v="37"/>
        <pc:sldMkLst>
          <pc:docMk/>
          <pc:sldMk cId="2207342898" sldId="270"/>
        </pc:sldMkLst>
      </pc:sldChg>
      <pc:sldChg chg="del">
        <pc:chgData name="João Henrique Silva Delfino" userId="S::joao.h@gec.inatel.br::f6ce0d2e-2863-45a3-833b-ad10784d7f8a" providerId="AD" clId="Web-{9B44B895-8368-B915-9758-9866557E0A8D}" dt="2022-09-12T01:16:55.907" v="39"/>
        <pc:sldMkLst>
          <pc:docMk/>
          <pc:sldMk cId="4271064601" sldId="271"/>
        </pc:sldMkLst>
      </pc:sldChg>
      <pc:sldChg chg="del">
        <pc:chgData name="João Henrique Silva Delfino" userId="S::joao.h@gec.inatel.br::f6ce0d2e-2863-45a3-833b-ad10784d7f8a" providerId="AD" clId="Web-{9B44B895-8368-B915-9758-9866557E0A8D}" dt="2022-09-12T01:16:56.547" v="40"/>
        <pc:sldMkLst>
          <pc:docMk/>
          <pc:sldMk cId="265599138" sldId="272"/>
        </pc:sldMkLst>
      </pc:sldChg>
      <pc:sldChg chg="del">
        <pc:chgData name="João Henrique Silva Delfino" userId="S::joao.h@gec.inatel.br::f6ce0d2e-2863-45a3-833b-ad10784d7f8a" providerId="AD" clId="Web-{9B44B895-8368-B915-9758-9866557E0A8D}" dt="2022-09-12T01:16:58.328" v="43"/>
        <pc:sldMkLst>
          <pc:docMk/>
          <pc:sldMk cId="2652328721" sldId="273"/>
        </pc:sldMkLst>
      </pc:sldChg>
      <pc:sldChg chg="del">
        <pc:chgData name="João Henrique Silva Delfino" userId="S::joao.h@gec.inatel.br::f6ce0d2e-2863-45a3-833b-ad10784d7f8a" providerId="AD" clId="Web-{9B44B895-8368-B915-9758-9866557E0A8D}" dt="2022-09-12T01:16:57.063" v="41"/>
        <pc:sldMkLst>
          <pc:docMk/>
          <pc:sldMk cId="3861547627" sldId="274"/>
        </pc:sldMkLst>
      </pc:sldChg>
      <pc:sldChg chg="del">
        <pc:chgData name="João Henrique Silva Delfino" userId="S::joao.h@gec.inatel.br::f6ce0d2e-2863-45a3-833b-ad10784d7f8a" providerId="AD" clId="Web-{9B44B895-8368-B915-9758-9866557E0A8D}" dt="2022-09-12T01:17:02.172" v="45"/>
        <pc:sldMkLst>
          <pc:docMk/>
          <pc:sldMk cId="562007695" sldId="275"/>
        </pc:sldMkLst>
      </pc:sldChg>
      <pc:sldChg chg="del">
        <pc:chgData name="João Henrique Silva Delfino" userId="S::joao.h@gec.inatel.br::f6ce0d2e-2863-45a3-833b-ad10784d7f8a" providerId="AD" clId="Web-{9B44B895-8368-B915-9758-9866557E0A8D}" dt="2022-09-12T01:17:01.204" v="44"/>
        <pc:sldMkLst>
          <pc:docMk/>
          <pc:sldMk cId="2326494816" sldId="276"/>
        </pc:sldMkLst>
      </pc:sldChg>
      <pc:sldChg chg="del">
        <pc:chgData name="João Henrique Silva Delfino" userId="S::joao.h@gec.inatel.br::f6ce0d2e-2863-45a3-833b-ad10784d7f8a" providerId="AD" clId="Web-{9B44B895-8368-B915-9758-9866557E0A8D}" dt="2022-09-12T01:17:02.954" v="48"/>
        <pc:sldMkLst>
          <pc:docMk/>
          <pc:sldMk cId="4066839061" sldId="277"/>
        </pc:sldMkLst>
      </pc:sldChg>
      <pc:sldChg chg="del">
        <pc:chgData name="João Henrique Silva Delfino" userId="S::joao.h@gec.inatel.br::f6ce0d2e-2863-45a3-833b-ad10784d7f8a" providerId="AD" clId="Web-{9B44B895-8368-B915-9758-9866557E0A8D}" dt="2022-09-12T01:17:02.188" v="47"/>
        <pc:sldMkLst>
          <pc:docMk/>
          <pc:sldMk cId="3652416831" sldId="278"/>
        </pc:sldMkLst>
      </pc:sldChg>
      <pc:sldChg chg="addSp modSp">
        <pc:chgData name="João Henrique Silva Delfino" userId="S::joao.h@gec.inatel.br::f6ce0d2e-2863-45a3-833b-ad10784d7f8a" providerId="AD" clId="Web-{9B44B895-8368-B915-9758-9866557E0A8D}" dt="2022-09-12T01:10:35.243" v="17" actId="1076"/>
        <pc:sldMkLst>
          <pc:docMk/>
          <pc:sldMk cId="4156029375" sldId="280"/>
        </pc:sldMkLst>
        <pc:spChg chg="add mod">
          <ac:chgData name="João Henrique Silva Delfino" userId="S::joao.h@gec.inatel.br::f6ce0d2e-2863-45a3-833b-ad10784d7f8a" providerId="AD" clId="Web-{9B44B895-8368-B915-9758-9866557E0A8D}" dt="2022-09-12T01:10:35.243" v="17" actId="1076"/>
          <ac:spMkLst>
            <pc:docMk/>
            <pc:sldMk cId="4156029375" sldId="280"/>
            <ac:spMk id="2" creationId="{CCA44051-6E93-F373-EB1D-BB5EC53AFC29}"/>
          </ac:spMkLst>
        </pc:spChg>
      </pc:sldChg>
      <pc:sldChg chg="del">
        <pc:chgData name="João Henrique Silva Delfino" userId="S::joao.h@gec.inatel.br::f6ce0d2e-2863-45a3-833b-ad10784d7f8a" providerId="AD" clId="Web-{9B44B895-8368-B915-9758-9866557E0A8D}" dt="2022-09-12T01:16:55.422" v="38"/>
        <pc:sldMkLst>
          <pc:docMk/>
          <pc:sldMk cId="4082894397" sldId="281"/>
        </pc:sldMkLst>
      </pc:sldChg>
      <pc:sldChg chg="del">
        <pc:chgData name="João Henrique Silva Delfino" userId="S::joao.h@gec.inatel.br::f6ce0d2e-2863-45a3-833b-ad10784d7f8a" providerId="AD" clId="Web-{9B44B895-8368-B915-9758-9866557E0A8D}" dt="2022-09-12T01:16:57.750" v="42"/>
        <pc:sldMkLst>
          <pc:docMk/>
          <pc:sldMk cId="1914155194" sldId="282"/>
        </pc:sldMkLst>
      </pc:sldChg>
      <pc:sldChg chg="del">
        <pc:chgData name="João Henrique Silva Delfino" userId="S::joao.h@gec.inatel.br::f6ce0d2e-2863-45a3-833b-ad10784d7f8a" providerId="AD" clId="Web-{9B44B895-8368-B915-9758-9866557E0A8D}" dt="2022-09-12T01:16:53.219" v="36"/>
        <pc:sldMkLst>
          <pc:docMk/>
          <pc:sldMk cId="2303162382" sldId="283"/>
        </pc:sldMkLst>
      </pc:sldChg>
      <pc:sldChg chg="addSp delSp modSp add replId">
        <pc:chgData name="João Henrique Silva Delfino" userId="S::joao.h@gec.inatel.br::f6ce0d2e-2863-45a3-833b-ad10784d7f8a" providerId="AD" clId="Web-{9B44B895-8368-B915-9758-9866557E0A8D}" dt="2022-09-12T01:20:27.489" v="90" actId="1076"/>
        <pc:sldMkLst>
          <pc:docMk/>
          <pc:sldMk cId="1112964131" sldId="285"/>
        </pc:sldMkLst>
        <pc:spChg chg="add mod">
          <ac:chgData name="João Henrique Silva Delfino" userId="S::joao.h@gec.inatel.br::f6ce0d2e-2863-45a3-833b-ad10784d7f8a" providerId="AD" clId="Web-{9B44B895-8368-B915-9758-9866557E0A8D}" dt="2022-09-12T01:20:27.489" v="90" actId="1076"/>
          <ac:spMkLst>
            <pc:docMk/>
            <pc:sldMk cId="1112964131" sldId="285"/>
            <ac:spMk id="7" creationId="{6F3F5A37-F5D0-8AA9-0E0C-7127F008F8A5}"/>
          </ac:spMkLst>
        </pc:spChg>
        <pc:spChg chg="del mod">
          <ac:chgData name="João Henrique Silva Delfino" userId="S::joao.h@gec.inatel.br::f6ce0d2e-2863-45a3-833b-ad10784d7f8a" providerId="AD" clId="Web-{9B44B895-8368-B915-9758-9866557E0A8D}" dt="2022-09-12T01:20:06.504" v="76"/>
          <ac:spMkLst>
            <pc:docMk/>
            <pc:sldMk cId="1112964131" sldId="285"/>
            <ac:spMk id="12" creationId="{2F80F6A0-C019-38AC-F411-F00D736D6EC5}"/>
          </ac:spMkLst>
        </pc:spChg>
        <pc:picChg chg="del">
          <ac:chgData name="João Henrique Silva Delfino" userId="S::joao.h@gec.inatel.br::f6ce0d2e-2863-45a3-833b-ad10784d7f8a" providerId="AD" clId="Web-{9B44B895-8368-B915-9758-9866557E0A8D}" dt="2022-09-12T01:19:57.957" v="74"/>
          <ac:picMkLst>
            <pc:docMk/>
            <pc:sldMk cId="1112964131" sldId="285"/>
            <ac:picMk id="2" creationId="{A7304FFC-03C4-3070-39F5-267212AB16A9}"/>
          </ac:picMkLst>
        </pc:picChg>
      </pc:sldChg>
      <pc:sldChg chg="addSp delSp modSp add ord replId">
        <pc:chgData name="João Henrique Silva Delfino" userId="S::joao.h@gec.inatel.br::f6ce0d2e-2863-45a3-833b-ad10784d7f8a" providerId="AD" clId="Web-{9B44B895-8368-B915-9758-9866557E0A8D}" dt="2022-09-12T01:24:57.947" v="145" actId="1076"/>
        <pc:sldMkLst>
          <pc:docMk/>
          <pc:sldMk cId="2799112730" sldId="286"/>
        </pc:sldMkLst>
        <pc:spChg chg="del">
          <ac:chgData name="João Henrique Silva Delfino" userId="S::joao.h@gec.inatel.br::f6ce0d2e-2863-45a3-833b-ad10784d7f8a" providerId="AD" clId="Web-{9B44B895-8368-B915-9758-9866557E0A8D}" dt="2022-09-12T01:20:47.286" v="94"/>
          <ac:spMkLst>
            <pc:docMk/>
            <pc:sldMk cId="2799112730" sldId="286"/>
            <ac:spMk id="3" creationId="{7EE9C873-F52F-22E8-2A38-B9EA5BC7F0E8}"/>
          </ac:spMkLst>
        </pc:spChg>
        <pc:spChg chg="add mod">
          <ac:chgData name="João Henrique Silva Delfino" userId="S::joao.h@gec.inatel.br::f6ce0d2e-2863-45a3-833b-ad10784d7f8a" providerId="AD" clId="Web-{9B44B895-8368-B915-9758-9866557E0A8D}" dt="2022-09-12T01:24:12.837" v="133" actId="20577"/>
          <ac:spMkLst>
            <pc:docMk/>
            <pc:sldMk cId="2799112730" sldId="286"/>
            <ac:spMk id="7" creationId="{4AE348C1-2061-C0AB-2296-0A03996213C8}"/>
          </ac:spMkLst>
        </pc:spChg>
        <pc:spChg chg="add del mod">
          <ac:chgData name="João Henrique Silva Delfino" userId="S::joao.h@gec.inatel.br::f6ce0d2e-2863-45a3-833b-ad10784d7f8a" providerId="AD" clId="Web-{9B44B895-8368-B915-9758-9866557E0A8D}" dt="2022-09-12T01:22:30.788" v="109" actId="14100"/>
          <ac:spMkLst>
            <pc:docMk/>
            <pc:sldMk cId="2799112730" sldId="286"/>
            <ac:spMk id="12" creationId="{2F80F6A0-C019-38AC-F411-F00D736D6EC5}"/>
          </ac:spMkLst>
        </pc:spChg>
        <pc:picChg chg="del">
          <ac:chgData name="João Henrique Silva Delfino" userId="S::joao.h@gec.inatel.br::f6ce0d2e-2863-45a3-833b-ad10784d7f8a" providerId="AD" clId="Web-{9B44B895-8368-B915-9758-9866557E0A8D}" dt="2022-09-12T01:20:43.270" v="93"/>
          <ac:picMkLst>
            <pc:docMk/>
            <pc:sldMk cId="2799112730" sldId="286"/>
            <ac:picMk id="2" creationId="{A7304FFC-03C4-3070-39F5-267212AB16A9}"/>
          </ac:picMkLst>
        </pc:picChg>
        <pc:picChg chg="add mod">
          <ac:chgData name="João Henrique Silva Delfino" userId="S::joao.h@gec.inatel.br::f6ce0d2e-2863-45a3-833b-ad10784d7f8a" providerId="AD" clId="Web-{9B44B895-8368-B915-9758-9866557E0A8D}" dt="2022-09-12T01:24:30.993" v="138" actId="1076"/>
          <ac:picMkLst>
            <pc:docMk/>
            <pc:sldMk cId="2799112730" sldId="286"/>
            <ac:picMk id="8" creationId="{7D0611EF-FDE9-9BFA-3EA2-13C974E0A690}"/>
          </ac:picMkLst>
        </pc:picChg>
        <pc:picChg chg="add mod">
          <ac:chgData name="João Henrique Silva Delfino" userId="S::joao.h@gec.inatel.br::f6ce0d2e-2863-45a3-833b-ad10784d7f8a" providerId="AD" clId="Web-{9B44B895-8368-B915-9758-9866557E0A8D}" dt="2022-09-12T01:24:57.947" v="145" actId="1076"/>
          <ac:picMkLst>
            <pc:docMk/>
            <pc:sldMk cId="2799112730" sldId="286"/>
            <ac:picMk id="9" creationId="{EC527F74-7385-27C9-778B-2FC3C8B443ED}"/>
          </ac:picMkLst>
        </pc:picChg>
      </pc:sldChg>
      <pc:sldChg chg="addSp delSp modSp add ord replId">
        <pc:chgData name="João Henrique Silva Delfino" userId="S::joao.h@gec.inatel.br::f6ce0d2e-2863-45a3-833b-ad10784d7f8a" providerId="AD" clId="Web-{9B44B895-8368-B915-9758-9866557E0A8D}" dt="2022-09-12T01:43:14.874" v="237" actId="20577"/>
        <pc:sldMkLst>
          <pc:docMk/>
          <pc:sldMk cId="91317304" sldId="287"/>
        </pc:sldMkLst>
        <pc:spChg chg="add mod">
          <ac:chgData name="João Henrique Silva Delfino" userId="S::joao.h@gec.inatel.br::f6ce0d2e-2863-45a3-833b-ad10784d7f8a" providerId="AD" clId="Web-{9B44B895-8368-B915-9758-9866557E0A8D}" dt="2022-09-12T01:28:43.686" v="230" actId="20577"/>
          <ac:spMkLst>
            <pc:docMk/>
            <pc:sldMk cId="91317304" sldId="287"/>
            <ac:spMk id="3" creationId="{852FDDCA-2646-A4A6-0F93-8F8DF7916F51}"/>
          </ac:spMkLst>
        </pc:spChg>
        <pc:spChg chg="mod">
          <ac:chgData name="João Henrique Silva Delfino" userId="S::joao.h@gec.inatel.br::f6ce0d2e-2863-45a3-833b-ad10784d7f8a" providerId="AD" clId="Web-{9B44B895-8368-B915-9758-9866557E0A8D}" dt="2022-09-12T01:26:32.293" v="162" actId="20577"/>
          <ac:spMkLst>
            <pc:docMk/>
            <pc:sldMk cId="91317304" sldId="287"/>
            <ac:spMk id="7" creationId="{4AE348C1-2061-C0AB-2296-0A03996213C8}"/>
          </ac:spMkLst>
        </pc:spChg>
        <pc:spChg chg="mod">
          <ac:chgData name="João Henrique Silva Delfino" userId="S::joao.h@gec.inatel.br::f6ce0d2e-2863-45a3-833b-ad10784d7f8a" providerId="AD" clId="Web-{9B44B895-8368-B915-9758-9866557E0A8D}" dt="2022-09-12T01:43:14.874" v="237" actId="20577"/>
          <ac:spMkLst>
            <pc:docMk/>
            <pc:sldMk cId="91317304" sldId="287"/>
            <ac:spMk id="12" creationId="{2F80F6A0-C019-38AC-F411-F00D736D6EC5}"/>
          </ac:spMkLst>
        </pc:spChg>
        <pc:picChg chg="add mod">
          <ac:chgData name="João Henrique Silva Delfino" userId="S::joao.h@gec.inatel.br::f6ce0d2e-2863-45a3-833b-ad10784d7f8a" providerId="AD" clId="Web-{9B44B895-8368-B915-9758-9866557E0A8D}" dt="2022-09-12T01:26:50.340" v="164" actId="1076"/>
          <ac:picMkLst>
            <pc:docMk/>
            <pc:sldMk cId="91317304" sldId="287"/>
            <ac:picMk id="2" creationId="{83D03983-A92D-A979-7F99-0D6998956F6E}"/>
          </ac:picMkLst>
        </pc:picChg>
        <pc:picChg chg="del">
          <ac:chgData name="João Henrique Silva Delfino" userId="S::joao.h@gec.inatel.br::f6ce0d2e-2863-45a3-833b-ad10784d7f8a" providerId="AD" clId="Web-{9B44B895-8368-B915-9758-9866557E0A8D}" dt="2022-09-12T01:26:08.667" v="154"/>
          <ac:picMkLst>
            <pc:docMk/>
            <pc:sldMk cId="91317304" sldId="287"/>
            <ac:picMk id="8" creationId="{7D0611EF-FDE9-9BFA-3EA2-13C974E0A690}"/>
          </ac:picMkLst>
        </pc:picChg>
        <pc:picChg chg="del">
          <ac:chgData name="João Henrique Silva Delfino" userId="S::joao.h@gec.inatel.br::f6ce0d2e-2863-45a3-833b-ad10784d7f8a" providerId="AD" clId="Web-{9B44B895-8368-B915-9758-9866557E0A8D}" dt="2022-09-12T01:26:10.964" v="155"/>
          <ac:picMkLst>
            <pc:docMk/>
            <pc:sldMk cId="91317304" sldId="287"/>
            <ac:picMk id="9" creationId="{EC527F74-7385-27C9-778B-2FC3C8B443ED}"/>
          </ac:picMkLst>
        </pc:picChg>
      </pc:sldChg>
      <pc:sldChg chg="addSp delSp modSp add replId">
        <pc:chgData name="João Henrique Silva Delfino" userId="S::joao.h@gec.inatel.br::f6ce0d2e-2863-45a3-833b-ad10784d7f8a" providerId="AD" clId="Web-{9B44B895-8368-B915-9758-9866557E0A8D}" dt="2022-09-12T01:47:17.660" v="315" actId="14100"/>
        <pc:sldMkLst>
          <pc:docMk/>
          <pc:sldMk cId="879630844" sldId="288"/>
        </pc:sldMkLst>
        <pc:spChg chg="mod">
          <ac:chgData name="João Henrique Silva Delfino" userId="S::joao.h@gec.inatel.br::f6ce0d2e-2863-45a3-833b-ad10784d7f8a" providerId="AD" clId="Web-{9B44B895-8368-B915-9758-9866557E0A8D}" dt="2022-09-12T01:46:50.566" v="309" actId="20577"/>
          <ac:spMkLst>
            <pc:docMk/>
            <pc:sldMk cId="879630844" sldId="288"/>
            <ac:spMk id="7" creationId="{4AE348C1-2061-C0AB-2296-0A03996213C8}"/>
          </ac:spMkLst>
        </pc:spChg>
        <pc:spChg chg="add mod">
          <ac:chgData name="João Henrique Silva Delfino" userId="S::joao.h@gec.inatel.br::f6ce0d2e-2863-45a3-833b-ad10784d7f8a" providerId="AD" clId="Web-{9B44B895-8368-B915-9758-9866557E0A8D}" dt="2022-09-12T01:47:17.660" v="315" actId="14100"/>
          <ac:spMkLst>
            <pc:docMk/>
            <pc:sldMk cId="879630844" sldId="288"/>
            <ac:spMk id="10" creationId="{DFDBF906-EA40-1A12-969F-C53530299A5C}"/>
          </ac:spMkLst>
        </pc:spChg>
        <pc:spChg chg="mod">
          <ac:chgData name="João Henrique Silva Delfino" userId="S::joao.h@gec.inatel.br::f6ce0d2e-2863-45a3-833b-ad10784d7f8a" providerId="AD" clId="Web-{9B44B895-8368-B915-9758-9866557E0A8D}" dt="2022-09-12T01:43:46.672" v="242" actId="20577"/>
          <ac:spMkLst>
            <pc:docMk/>
            <pc:sldMk cId="879630844" sldId="288"/>
            <ac:spMk id="12" creationId="{2F80F6A0-C019-38AC-F411-F00D736D6EC5}"/>
          </ac:spMkLst>
        </pc:spChg>
        <pc:picChg chg="add mod">
          <ac:chgData name="João Henrique Silva Delfino" userId="S::joao.h@gec.inatel.br::f6ce0d2e-2863-45a3-833b-ad10784d7f8a" providerId="AD" clId="Web-{9B44B895-8368-B915-9758-9866557E0A8D}" dt="2022-09-12T01:45:44.362" v="257" actId="1076"/>
          <ac:picMkLst>
            <pc:docMk/>
            <pc:sldMk cId="879630844" sldId="288"/>
            <ac:picMk id="2" creationId="{22D822BA-D696-3C48-6664-802704E12B2B}"/>
          </ac:picMkLst>
        </pc:picChg>
        <pc:picChg chg="del">
          <ac:chgData name="João Henrique Silva Delfino" userId="S::joao.h@gec.inatel.br::f6ce0d2e-2863-45a3-833b-ad10784d7f8a" providerId="AD" clId="Web-{9B44B895-8368-B915-9758-9866557E0A8D}" dt="2022-09-12T01:44:17.985" v="249"/>
          <ac:picMkLst>
            <pc:docMk/>
            <pc:sldMk cId="879630844" sldId="288"/>
            <ac:picMk id="8" creationId="{7D0611EF-FDE9-9BFA-3EA2-13C974E0A690}"/>
          </ac:picMkLst>
        </pc:picChg>
        <pc:picChg chg="del">
          <ac:chgData name="João Henrique Silva Delfino" userId="S::joao.h@gec.inatel.br::f6ce0d2e-2863-45a3-833b-ad10784d7f8a" providerId="AD" clId="Web-{9B44B895-8368-B915-9758-9866557E0A8D}" dt="2022-09-12T01:44:18.547" v="250"/>
          <ac:picMkLst>
            <pc:docMk/>
            <pc:sldMk cId="879630844" sldId="288"/>
            <ac:picMk id="9" creationId="{EC527F74-7385-27C9-778B-2FC3C8B443ED}"/>
          </ac:picMkLst>
        </pc:picChg>
      </pc:sldChg>
    </pc:docChg>
  </pc:docChgLst>
  <pc:docChgLst>
    <pc:chgData name="João Henrique Silva Delfino" userId="S::joao.h@gec.inatel.br::f6ce0d2e-2863-45a3-833b-ad10784d7f8a" providerId="AD" clId="Web-{FB46130B-F6E3-7403-B0DD-5E9F6A00C860}"/>
    <pc:docChg chg="addSld delSld modSld">
      <pc:chgData name="João Henrique Silva Delfino" userId="S::joao.h@gec.inatel.br::f6ce0d2e-2863-45a3-833b-ad10784d7f8a" providerId="AD" clId="Web-{FB46130B-F6E3-7403-B0DD-5E9F6A00C860}" dt="2022-08-21T23:04:48.069" v="192" actId="1076"/>
      <pc:docMkLst>
        <pc:docMk/>
      </pc:docMkLst>
      <pc:sldChg chg="addSp delSp modSp delAnim">
        <pc:chgData name="João Henrique Silva Delfino" userId="S::joao.h@gec.inatel.br::f6ce0d2e-2863-45a3-833b-ad10784d7f8a" providerId="AD" clId="Web-{FB46130B-F6E3-7403-B0DD-5E9F6A00C860}" dt="2022-08-21T23:04:48.069" v="192" actId="1076"/>
        <pc:sldMkLst>
          <pc:docMk/>
          <pc:sldMk cId="1975399290" sldId="261"/>
        </pc:sldMkLst>
        <pc:picChg chg="add mod">
          <ac:chgData name="João Henrique Silva Delfino" userId="S::joao.h@gec.inatel.br::f6ce0d2e-2863-45a3-833b-ad10784d7f8a" providerId="AD" clId="Web-{FB46130B-F6E3-7403-B0DD-5E9F6A00C860}" dt="2022-08-21T23:04:48.069" v="192" actId="1076"/>
          <ac:picMkLst>
            <pc:docMk/>
            <pc:sldMk cId="1975399290" sldId="261"/>
            <ac:picMk id="2" creationId="{1602B13D-FA61-FC6A-C094-C66B92363C41}"/>
          </ac:picMkLst>
        </pc:picChg>
        <pc:picChg chg="del">
          <ac:chgData name="João Henrique Silva Delfino" userId="S::joao.h@gec.inatel.br::f6ce0d2e-2863-45a3-833b-ad10784d7f8a" providerId="AD" clId="Web-{FB46130B-F6E3-7403-B0DD-5E9F6A00C860}" dt="2022-08-21T23:04:38.678" v="188"/>
          <ac:picMkLst>
            <pc:docMk/>
            <pc:sldMk cId="1975399290" sldId="261"/>
            <ac:picMk id="3" creationId="{F80714EF-A0B3-651F-F66E-E780C6D5F6B5}"/>
          </ac:picMkLst>
        </pc:picChg>
      </pc:sldChg>
      <pc:sldChg chg="addSp delSp modSp add replId">
        <pc:chgData name="João Henrique Silva Delfino" userId="S::joao.h@gec.inatel.br::f6ce0d2e-2863-45a3-833b-ad10784d7f8a" providerId="AD" clId="Web-{FB46130B-F6E3-7403-B0DD-5E9F6A00C860}" dt="2022-08-21T22:45:07.790" v="121" actId="20577"/>
        <pc:sldMkLst>
          <pc:docMk/>
          <pc:sldMk cId="894781297" sldId="263"/>
        </pc:sldMkLst>
        <pc:spChg chg="mod">
          <ac:chgData name="João Henrique Silva Delfino" userId="S::joao.h@gec.inatel.br::f6ce0d2e-2863-45a3-833b-ad10784d7f8a" providerId="AD" clId="Web-{FB46130B-F6E3-7403-B0DD-5E9F6A00C860}" dt="2022-08-21T22:39:51.876" v="84" actId="1076"/>
          <ac:spMkLst>
            <pc:docMk/>
            <pc:sldMk cId="894781297" sldId="263"/>
            <ac:spMk id="12" creationId="{2F80F6A0-C019-38AC-F411-F00D736D6EC5}"/>
          </ac:spMkLst>
        </pc:spChg>
        <pc:spChg chg="mod">
          <ac:chgData name="João Henrique Silva Delfino" userId="S::joao.h@gec.inatel.br::f6ce0d2e-2863-45a3-833b-ad10784d7f8a" providerId="AD" clId="Web-{FB46130B-F6E3-7403-B0DD-5E9F6A00C860}" dt="2022-08-21T22:45:07.790" v="121" actId="20577"/>
          <ac:spMkLst>
            <pc:docMk/>
            <pc:sldMk cId="894781297" sldId="263"/>
            <ac:spMk id="13" creationId="{B50912CE-08DF-6520-91AA-0666CA5B67EE}"/>
          </ac:spMkLst>
        </pc:spChg>
        <pc:picChg chg="add del mod">
          <ac:chgData name="João Henrique Silva Delfino" userId="S::joao.h@gec.inatel.br::f6ce0d2e-2863-45a3-833b-ad10784d7f8a" providerId="AD" clId="Web-{FB46130B-F6E3-7403-B0DD-5E9F6A00C860}" dt="2022-08-21T22:36:48.138" v="67"/>
          <ac:picMkLst>
            <pc:docMk/>
            <pc:sldMk cId="894781297" sldId="263"/>
            <ac:picMk id="2" creationId="{8E071F9B-E03B-BD25-3FB5-C23E16C33851}"/>
          </ac:picMkLst>
        </pc:picChg>
        <pc:picChg chg="add mod">
          <ac:chgData name="João Henrique Silva Delfino" userId="S::joao.h@gec.inatel.br::f6ce0d2e-2863-45a3-833b-ad10784d7f8a" providerId="AD" clId="Web-{FB46130B-F6E3-7403-B0DD-5E9F6A00C860}" dt="2022-08-21T22:39:25.001" v="81" actId="1076"/>
          <ac:picMkLst>
            <pc:docMk/>
            <pc:sldMk cId="894781297" sldId="263"/>
            <ac:picMk id="3" creationId="{45F36D93-073F-4A94-2D9F-E58E2AE033D8}"/>
          </ac:picMkLst>
        </pc:picChg>
      </pc:sldChg>
      <pc:sldChg chg="new del">
        <pc:chgData name="João Henrique Silva Delfino" userId="S::joao.h@gec.inatel.br::f6ce0d2e-2863-45a3-833b-ad10784d7f8a" providerId="AD" clId="Web-{FB46130B-F6E3-7403-B0DD-5E9F6A00C860}" dt="2022-08-21T22:33:50.509" v="1"/>
        <pc:sldMkLst>
          <pc:docMk/>
          <pc:sldMk cId="1540035617" sldId="263"/>
        </pc:sldMkLst>
      </pc:sldChg>
      <pc:sldChg chg="addSp delSp modSp add replId">
        <pc:chgData name="João Henrique Silva Delfino" userId="S::joao.h@gec.inatel.br::f6ce0d2e-2863-45a3-833b-ad10784d7f8a" providerId="AD" clId="Web-{FB46130B-F6E3-7403-B0DD-5E9F6A00C860}" dt="2022-08-21T22:45:02.305" v="119" actId="20577"/>
        <pc:sldMkLst>
          <pc:docMk/>
          <pc:sldMk cId="3808356225" sldId="264"/>
        </pc:sldMkLst>
        <pc:spChg chg="mod">
          <ac:chgData name="João Henrique Silva Delfino" userId="S::joao.h@gec.inatel.br::f6ce0d2e-2863-45a3-833b-ad10784d7f8a" providerId="AD" clId="Web-{FB46130B-F6E3-7403-B0DD-5E9F6A00C860}" dt="2022-08-21T22:39:35.345" v="83" actId="1076"/>
          <ac:spMkLst>
            <pc:docMk/>
            <pc:sldMk cId="3808356225" sldId="264"/>
            <ac:spMk id="12" creationId="{2F80F6A0-C019-38AC-F411-F00D736D6EC5}"/>
          </ac:spMkLst>
        </pc:spChg>
        <pc:spChg chg="mod">
          <ac:chgData name="João Henrique Silva Delfino" userId="S::joao.h@gec.inatel.br::f6ce0d2e-2863-45a3-833b-ad10784d7f8a" providerId="AD" clId="Web-{FB46130B-F6E3-7403-B0DD-5E9F6A00C860}" dt="2022-08-21T22:45:02.305" v="119" actId="20577"/>
          <ac:spMkLst>
            <pc:docMk/>
            <pc:sldMk cId="3808356225" sldId="264"/>
            <ac:spMk id="13" creationId="{B50912CE-08DF-6520-91AA-0666CA5B67EE}"/>
          </ac:spMkLst>
        </pc:spChg>
        <pc:picChg chg="add mod">
          <ac:chgData name="João Henrique Silva Delfino" userId="S::joao.h@gec.inatel.br::f6ce0d2e-2863-45a3-833b-ad10784d7f8a" providerId="AD" clId="Web-{FB46130B-F6E3-7403-B0DD-5E9F6A00C860}" dt="2022-08-21T22:40:02.892" v="86" actId="1076"/>
          <ac:picMkLst>
            <pc:docMk/>
            <pc:sldMk cId="3808356225" sldId="264"/>
            <ac:picMk id="2" creationId="{D9D21B4A-C9BA-E6DB-A539-14E38FA615CC}"/>
          </ac:picMkLst>
        </pc:picChg>
        <pc:picChg chg="del">
          <ac:chgData name="João Henrique Silva Delfino" userId="S::joao.h@gec.inatel.br::f6ce0d2e-2863-45a3-833b-ad10784d7f8a" providerId="AD" clId="Web-{FB46130B-F6E3-7403-B0DD-5E9F6A00C860}" dt="2022-08-21T22:38:33.187" v="73"/>
          <ac:picMkLst>
            <pc:docMk/>
            <pc:sldMk cId="3808356225" sldId="264"/>
            <ac:picMk id="3" creationId="{45F36D93-073F-4A94-2D9F-E58E2AE033D8}"/>
          </ac:picMkLst>
        </pc:picChg>
      </pc:sldChg>
      <pc:sldChg chg="addSp delSp modSp add replId">
        <pc:chgData name="João Henrique Silva Delfino" userId="S::joao.h@gec.inatel.br::f6ce0d2e-2863-45a3-833b-ad10784d7f8a" providerId="AD" clId="Web-{FB46130B-F6E3-7403-B0DD-5E9F6A00C860}" dt="2022-08-21T22:46:56.073" v="129" actId="1076"/>
        <pc:sldMkLst>
          <pc:docMk/>
          <pc:sldMk cId="62510279" sldId="265"/>
        </pc:sldMkLst>
        <pc:spChg chg="mod">
          <ac:chgData name="João Henrique Silva Delfino" userId="S::joao.h@gec.inatel.br::f6ce0d2e-2863-45a3-833b-ad10784d7f8a" providerId="AD" clId="Web-{FB46130B-F6E3-7403-B0DD-5E9F6A00C860}" dt="2022-08-21T22:43:40.928" v="103" actId="1076"/>
          <ac:spMkLst>
            <pc:docMk/>
            <pc:sldMk cId="62510279" sldId="265"/>
            <ac:spMk id="12" creationId="{2F80F6A0-C019-38AC-F411-F00D736D6EC5}"/>
          </ac:spMkLst>
        </pc:spChg>
        <pc:spChg chg="mod">
          <ac:chgData name="João Henrique Silva Delfino" userId="S::joao.h@gec.inatel.br::f6ce0d2e-2863-45a3-833b-ad10784d7f8a" providerId="AD" clId="Web-{FB46130B-F6E3-7403-B0DD-5E9F6A00C860}" dt="2022-08-21T22:44:56.946" v="117" actId="20577"/>
          <ac:spMkLst>
            <pc:docMk/>
            <pc:sldMk cId="62510279" sldId="265"/>
            <ac:spMk id="13" creationId="{B50912CE-08DF-6520-91AA-0666CA5B67EE}"/>
          </ac:spMkLst>
        </pc:spChg>
        <pc:picChg chg="del">
          <ac:chgData name="João Henrique Silva Delfino" userId="S::joao.h@gec.inatel.br::f6ce0d2e-2863-45a3-833b-ad10784d7f8a" providerId="AD" clId="Web-{FB46130B-F6E3-7403-B0DD-5E9F6A00C860}" dt="2022-08-21T22:45:10.243" v="122"/>
          <ac:picMkLst>
            <pc:docMk/>
            <pc:sldMk cId="62510279" sldId="265"/>
            <ac:picMk id="2" creationId="{D9D21B4A-C9BA-E6DB-A539-14E38FA615CC}"/>
          </ac:picMkLst>
        </pc:picChg>
        <pc:picChg chg="add mod">
          <ac:chgData name="João Henrique Silva Delfino" userId="S::joao.h@gec.inatel.br::f6ce0d2e-2863-45a3-833b-ad10784d7f8a" providerId="AD" clId="Web-{FB46130B-F6E3-7403-B0DD-5E9F6A00C860}" dt="2022-08-21T22:46:56.073" v="129" actId="1076"/>
          <ac:picMkLst>
            <pc:docMk/>
            <pc:sldMk cId="62510279" sldId="265"/>
            <ac:picMk id="3" creationId="{0705BA92-09E4-BBA2-4FF3-39030A7BC049}"/>
          </ac:picMkLst>
        </pc:picChg>
      </pc:sldChg>
      <pc:sldChg chg="modSp add replId">
        <pc:chgData name="João Henrique Silva Delfino" userId="S::joao.h@gec.inatel.br::f6ce0d2e-2863-45a3-833b-ad10784d7f8a" providerId="AD" clId="Web-{FB46130B-F6E3-7403-B0DD-5E9F6A00C860}" dt="2022-08-21T22:47:26.949" v="134" actId="20577"/>
        <pc:sldMkLst>
          <pc:docMk/>
          <pc:sldMk cId="1331238865" sldId="266"/>
        </pc:sldMkLst>
        <pc:spChg chg="mod">
          <ac:chgData name="João Henrique Silva Delfino" userId="S::joao.h@gec.inatel.br::f6ce0d2e-2863-45a3-833b-ad10784d7f8a" providerId="AD" clId="Web-{FB46130B-F6E3-7403-B0DD-5E9F6A00C860}" dt="2022-08-21T22:47:26.949" v="134" actId="20577"/>
          <ac:spMkLst>
            <pc:docMk/>
            <pc:sldMk cId="1331238865" sldId="266"/>
            <ac:spMk id="13" creationId="{B50912CE-08DF-6520-91AA-0666CA5B67EE}"/>
          </ac:spMkLst>
        </pc:spChg>
      </pc:sldChg>
      <pc:sldChg chg="addSp delSp modSp add replId">
        <pc:chgData name="João Henrique Silva Delfino" userId="S::joao.h@gec.inatel.br::f6ce0d2e-2863-45a3-833b-ad10784d7f8a" providerId="AD" clId="Web-{FB46130B-F6E3-7403-B0DD-5E9F6A00C860}" dt="2022-08-21T22:48:38.544" v="147" actId="14100"/>
        <pc:sldMkLst>
          <pc:docMk/>
          <pc:sldMk cId="964344790" sldId="267"/>
        </pc:sldMkLst>
        <pc:picChg chg="add mod">
          <ac:chgData name="João Henrique Silva Delfino" userId="S::joao.h@gec.inatel.br::f6ce0d2e-2863-45a3-833b-ad10784d7f8a" providerId="AD" clId="Web-{FB46130B-F6E3-7403-B0DD-5E9F6A00C860}" dt="2022-08-21T22:48:38.544" v="147" actId="14100"/>
          <ac:picMkLst>
            <pc:docMk/>
            <pc:sldMk cId="964344790" sldId="267"/>
            <ac:picMk id="2" creationId="{4E1E53EC-A338-2150-FADC-91FD89B8ABEC}"/>
          </ac:picMkLst>
        </pc:picChg>
        <pc:picChg chg="del">
          <ac:chgData name="João Henrique Silva Delfino" userId="S::joao.h@gec.inatel.br::f6ce0d2e-2863-45a3-833b-ad10784d7f8a" providerId="AD" clId="Web-{FB46130B-F6E3-7403-B0DD-5E9F6A00C860}" dt="2022-08-21T22:47:38.746" v="136"/>
          <ac:picMkLst>
            <pc:docMk/>
            <pc:sldMk cId="964344790" sldId="267"/>
            <ac:picMk id="3" creationId="{0705BA92-09E4-BBA2-4FF3-39030A7BC049}"/>
          </ac:picMkLst>
        </pc:picChg>
      </pc:sldChg>
      <pc:sldChg chg="addSp delSp modSp add replId">
        <pc:chgData name="João Henrique Silva Delfino" userId="S::joao.h@gec.inatel.br::f6ce0d2e-2863-45a3-833b-ad10784d7f8a" providerId="AD" clId="Web-{FB46130B-F6E3-7403-B0DD-5E9F6A00C860}" dt="2022-08-21T22:51:23.922" v="154" actId="1076"/>
        <pc:sldMkLst>
          <pc:docMk/>
          <pc:sldMk cId="283627234" sldId="268"/>
        </pc:sldMkLst>
        <pc:picChg chg="add mod">
          <ac:chgData name="João Henrique Silva Delfino" userId="S::joao.h@gec.inatel.br::f6ce0d2e-2863-45a3-833b-ad10784d7f8a" providerId="AD" clId="Web-{FB46130B-F6E3-7403-B0DD-5E9F6A00C860}" dt="2022-08-21T22:51:23.922" v="154" actId="1076"/>
          <ac:picMkLst>
            <pc:docMk/>
            <pc:sldMk cId="283627234" sldId="268"/>
            <ac:picMk id="2" creationId="{EA2ABEC9-45AC-1095-A4DB-C6AA07751DCE}"/>
          </ac:picMkLst>
        </pc:picChg>
        <pc:picChg chg="del">
          <ac:chgData name="João Henrique Silva Delfino" userId="S::joao.h@gec.inatel.br::f6ce0d2e-2863-45a3-833b-ad10784d7f8a" providerId="AD" clId="Web-{FB46130B-F6E3-7403-B0DD-5E9F6A00C860}" dt="2022-08-21T22:50:33.281" v="149"/>
          <ac:picMkLst>
            <pc:docMk/>
            <pc:sldMk cId="283627234" sldId="268"/>
            <ac:picMk id="3" creationId="{0705BA92-09E4-BBA2-4FF3-39030A7BC049}"/>
          </ac:picMkLst>
        </pc:picChg>
      </pc:sldChg>
      <pc:sldChg chg="addSp delSp modSp add replId">
        <pc:chgData name="João Henrique Silva Delfino" userId="S::joao.h@gec.inatel.br::f6ce0d2e-2863-45a3-833b-ad10784d7f8a" providerId="AD" clId="Web-{FB46130B-F6E3-7403-B0DD-5E9F6A00C860}" dt="2022-08-21T23:00:48.625" v="187" actId="1076"/>
        <pc:sldMkLst>
          <pc:docMk/>
          <pc:sldMk cId="34666021" sldId="269"/>
        </pc:sldMkLst>
        <pc:spChg chg="add mod">
          <ac:chgData name="João Henrique Silva Delfino" userId="S::joao.h@gec.inatel.br::f6ce0d2e-2863-45a3-833b-ad10784d7f8a" providerId="AD" clId="Web-{FB46130B-F6E3-7403-B0DD-5E9F6A00C860}" dt="2022-08-21T23:00:48.625" v="187" actId="1076"/>
          <ac:spMkLst>
            <pc:docMk/>
            <pc:sldMk cId="34666021" sldId="269"/>
            <ac:spMk id="3" creationId="{0AE439AC-C25A-57BE-FF20-56375B8F5FC8}"/>
          </ac:spMkLst>
        </pc:spChg>
        <pc:spChg chg="del">
          <ac:chgData name="João Henrique Silva Delfino" userId="S::joao.h@gec.inatel.br::f6ce0d2e-2863-45a3-833b-ad10784d7f8a" providerId="AD" clId="Web-{FB46130B-F6E3-7403-B0DD-5E9F6A00C860}" dt="2022-08-21T22:56:08.885" v="158"/>
          <ac:spMkLst>
            <pc:docMk/>
            <pc:sldMk cId="34666021" sldId="269"/>
            <ac:spMk id="12" creationId="{2F80F6A0-C019-38AC-F411-F00D736D6EC5}"/>
          </ac:spMkLst>
        </pc:spChg>
        <pc:spChg chg="del">
          <ac:chgData name="João Henrique Silva Delfino" userId="S::joao.h@gec.inatel.br::f6ce0d2e-2863-45a3-833b-ad10784d7f8a" providerId="AD" clId="Web-{FB46130B-F6E3-7403-B0DD-5E9F6A00C860}" dt="2022-08-21T22:56:06.291" v="157"/>
          <ac:spMkLst>
            <pc:docMk/>
            <pc:sldMk cId="34666021" sldId="269"/>
            <ac:spMk id="13" creationId="{B50912CE-08DF-6520-91AA-0666CA5B67EE}"/>
          </ac:spMkLst>
        </pc:spChg>
        <pc:picChg chg="del">
          <ac:chgData name="João Henrique Silva Delfino" userId="S::joao.h@gec.inatel.br::f6ce0d2e-2863-45a3-833b-ad10784d7f8a" providerId="AD" clId="Web-{FB46130B-F6E3-7403-B0DD-5E9F6A00C860}" dt="2022-08-21T22:56:05.026" v="156"/>
          <ac:picMkLst>
            <pc:docMk/>
            <pc:sldMk cId="34666021" sldId="269"/>
            <ac:picMk id="2" creationId="{EA2ABEC9-45AC-1095-A4DB-C6AA07751DCE}"/>
          </ac:picMkLst>
        </pc:picChg>
      </pc:sldChg>
    </pc:docChg>
  </pc:docChgLst>
  <pc:docChgLst>
    <pc:chgData name="João Henrique Silva Delfino" userId="S::joao.h@gec.inatel.br::f6ce0d2e-2863-45a3-833b-ad10784d7f8a" providerId="AD" clId="Web-{AE78525B-DFBF-2F9F-052A-9AD885F2B5F5}"/>
    <pc:docChg chg="addSld delSld modSld sldOrd">
      <pc:chgData name="João Henrique Silva Delfino" userId="S::joao.h@gec.inatel.br::f6ce0d2e-2863-45a3-833b-ad10784d7f8a" providerId="AD" clId="Web-{AE78525B-DFBF-2F9F-052A-9AD885F2B5F5}" dt="2022-10-24T17:31:44.200" v="711" actId="20577"/>
      <pc:docMkLst>
        <pc:docMk/>
      </pc:docMkLst>
      <pc:sldChg chg="modSp">
        <pc:chgData name="João Henrique Silva Delfino" userId="S::joao.h@gec.inatel.br::f6ce0d2e-2863-45a3-833b-ad10784d7f8a" providerId="AD" clId="Web-{AE78525B-DFBF-2F9F-052A-9AD885F2B5F5}" dt="2022-10-24T16:46:37.597" v="0" actId="20577"/>
        <pc:sldMkLst>
          <pc:docMk/>
          <pc:sldMk cId="109857222" sldId="256"/>
        </pc:sldMkLst>
        <pc:spChg chg="mod">
          <ac:chgData name="João Henrique Silva Delfino" userId="S::joao.h@gec.inatel.br::f6ce0d2e-2863-45a3-833b-ad10784d7f8a" providerId="AD" clId="Web-{AE78525B-DFBF-2F9F-052A-9AD885F2B5F5}" dt="2022-10-24T16:46:37.597" v="0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">
        <pc:chgData name="João Henrique Silva Delfino" userId="S::joao.h@gec.inatel.br::f6ce0d2e-2863-45a3-833b-ad10784d7f8a" providerId="AD" clId="Web-{AE78525B-DFBF-2F9F-052A-9AD885F2B5F5}" dt="2022-10-24T17:31:44.200" v="711" actId="20577"/>
        <pc:sldMkLst>
          <pc:docMk/>
          <pc:sldMk cId="1448040707" sldId="260"/>
        </pc:sldMkLst>
        <pc:spChg chg="mod">
          <ac:chgData name="João Henrique Silva Delfino" userId="S::joao.h@gec.inatel.br::f6ce0d2e-2863-45a3-833b-ad10784d7f8a" providerId="AD" clId="Web-{AE78525B-DFBF-2F9F-052A-9AD885F2B5F5}" dt="2022-10-24T17:31:36.856" v="710" actId="20577"/>
          <ac:spMkLst>
            <pc:docMk/>
            <pc:sldMk cId="1448040707" sldId="260"/>
            <ac:spMk id="2" creationId="{00000000-0000-0000-0000-000000000000}"/>
          </ac:spMkLst>
        </pc:spChg>
        <pc:spChg chg="mod">
          <ac:chgData name="João Henrique Silva Delfino" userId="S::joao.h@gec.inatel.br::f6ce0d2e-2863-45a3-833b-ad10784d7f8a" providerId="AD" clId="Web-{AE78525B-DFBF-2F9F-052A-9AD885F2B5F5}" dt="2022-10-24T17:31:44.200" v="711" actId="20577"/>
          <ac:spMkLst>
            <pc:docMk/>
            <pc:sldMk cId="1448040707" sldId="260"/>
            <ac:spMk id="3" creationId="{00000000-0000-0000-0000-000000000000}"/>
          </ac:spMkLst>
        </pc:spChg>
      </pc:sldChg>
      <pc:sldChg chg="addSp delSp modSp">
        <pc:chgData name="João Henrique Silva Delfino" userId="S::joao.h@gec.inatel.br::f6ce0d2e-2863-45a3-833b-ad10784d7f8a" providerId="AD" clId="Web-{AE78525B-DFBF-2F9F-052A-9AD885F2B5F5}" dt="2022-10-24T16:49:39.710" v="60" actId="1076"/>
        <pc:sldMkLst>
          <pc:docMk/>
          <pc:sldMk cId="894781297" sldId="263"/>
        </pc:sldMkLst>
        <pc:spChg chg="mod">
          <ac:chgData name="João Henrique Silva Delfino" userId="S::joao.h@gec.inatel.br::f6ce0d2e-2863-45a3-833b-ad10784d7f8a" providerId="AD" clId="Web-{AE78525B-DFBF-2F9F-052A-9AD885F2B5F5}" dt="2022-10-24T16:49:19.101" v="56" actId="20577"/>
          <ac:spMkLst>
            <pc:docMk/>
            <pc:sldMk cId="894781297" sldId="263"/>
            <ac:spMk id="7" creationId="{7583A96F-D1CD-1F07-B977-0B2EF1AD0FC3}"/>
          </ac:spMkLst>
        </pc:spChg>
        <pc:picChg chg="add del mod">
          <ac:chgData name="João Henrique Silva Delfino" userId="S::joao.h@gec.inatel.br::f6ce0d2e-2863-45a3-833b-ad10784d7f8a" providerId="AD" clId="Web-{AE78525B-DFBF-2F9F-052A-9AD885F2B5F5}" dt="2022-10-24T16:49:23.413" v="57"/>
          <ac:picMkLst>
            <pc:docMk/>
            <pc:sldMk cId="894781297" sldId="263"/>
            <ac:picMk id="2" creationId="{A263C150-E6D1-CC66-1A3C-1F1587EE5AE5}"/>
          </ac:picMkLst>
        </pc:picChg>
        <pc:picChg chg="del mod">
          <ac:chgData name="João Henrique Silva Delfino" userId="S::joao.h@gec.inatel.br::f6ce0d2e-2863-45a3-833b-ad10784d7f8a" providerId="AD" clId="Web-{AE78525B-DFBF-2F9F-052A-9AD885F2B5F5}" dt="2022-10-24T16:47:58.458" v="46"/>
          <ac:picMkLst>
            <pc:docMk/>
            <pc:sldMk cId="894781297" sldId="263"/>
            <ac:picMk id="3" creationId="{4A62708C-81E1-90B5-3D68-185973FA89DD}"/>
          </ac:picMkLst>
        </pc:picChg>
        <pc:picChg chg="add mod">
          <ac:chgData name="João Henrique Silva Delfino" userId="S::joao.h@gec.inatel.br::f6ce0d2e-2863-45a3-833b-ad10784d7f8a" providerId="AD" clId="Web-{AE78525B-DFBF-2F9F-052A-9AD885F2B5F5}" dt="2022-10-24T16:49:39.710" v="60" actId="1076"/>
          <ac:picMkLst>
            <pc:docMk/>
            <pc:sldMk cId="894781297" sldId="263"/>
            <ac:picMk id="8" creationId="{EC7B8CC9-3A01-C787-409D-B5A04965FDCD}"/>
          </ac:picMkLst>
        </pc:picChg>
      </pc:sldChg>
      <pc:sldChg chg="modSp">
        <pc:chgData name="João Henrique Silva Delfino" userId="S::joao.h@gec.inatel.br::f6ce0d2e-2863-45a3-833b-ad10784d7f8a" providerId="AD" clId="Web-{AE78525B-DFBF-2F9F-052A-9AD885F2B5F5}" dt="2022-10-24T17:05:26.636" v="362" actId="20577"/>
        <pc:sldMkLst>
          <pc:docMk/>
          <pc:sldMk cId="4156029375" sldId="280"/>
        </pc:sldMkLst>
        <pc:spChg chg="mod">
          <ac:chgData name="João Henrique Silva Delfino" userId="S::joao.h@gec.inatel.br::f6ce0d2e-2863-45a3-833b-ad10784d7f8a" providerId="AD" clId="Web-{AE78525B-DFBF-2F9F-052A-9AD885F2B5F5}" dt="2022-10-24T17:05:26.636" v="362" actId="20577"/>
          <ac:spMkLst>
            <pc:docMk/>
            <pc:sldMk cId="4156029375" sldId="280"/>
            <ac:spMk id="3" creationId="{0AE439AC-C25A-57BE-FF20-56375B8F5FC8}"/>
          </ac:spMkLst>
        </pc:spChg>
      </pc:sldChg>
      <pc:sldChg chg="addSp delSp modSp">
        <pc:chgData name="João Henrique Silva Delfino" userId="S::joao.h@gec.inatel.br::f6ce0d2e-2863-45a3-833b-ad10784d7f8a" providerId="AD" clId="Web-{AE78525B-DFBF-2F9F-052A-9AD885F2B5F5}" dt="2022-10-24T16:56:46.688" v="156" actId="1076"/>
        <pc:sldMkLst>
          <pc:docMk/>
          <pc:sldMk cId="2251725149" sldId="284"/>
        </pc:sldMkLst>
        <pc:spChg chg="mod">
          <ac:chgData name="João Henrique Silva Delfino" userId="S::joao.h@gec.inatel.br::f6ce0d2e-2863-45a3-833b-ad10784d7f8a" providerId="AD" clId="Web-{AE78525B-DFBF-2F9F-052A-9AD885F2B5F5}" dt="2022-10-24T16:54:42.529" v="145" actId="20577"/>
          <ac:spMkLst>
            <pc:docMk/>
            <pc:sldMk cId="2251725149" sldId="284"/>
            <ac:spMk id="3" creationId="{A70FF79F-1C68-8EF2-F6B0-E99BEAAB1020}"/>
          </ac:spMkLst>
        </pc:spChg>
        <pc:spChg chg="mod">
          <ac:chgData name="João Henrique Silva Delfino" userId="S::joao.h@gec.inatel.br::f6ce0d2e-2863-45a3-833b-ad10784d7f8a" providerId="AD" clId="Web-{AE78525B-DFBF-2F9F-052A-9AD885F2B5F5}" dt="2022-10-24T16:50:20.711" v="75" actId="1076"/>
          <ac:spMkLst>
            <pc:docMk/>
            <pc:sldMk cId="2251725149" sldId="284"/>
            <ac:spMk id="7" creationId="{7583A96F-D1CD-1F07-B977-0B2EF1AD0FC3}"/>
          </ac:spMkLst>
        </pc:spChg>
        <pc:picChg chg="add del mod">
          <ac:chgData name="João Henrique Silva Delfino" userId="S::joao.h@gec.inatel.br::f6ce0d2e-2863-45a3-833b-ad10784d7f8a" providerId="AD" clId="Web-{AE78525B-DFBF-2F9F-052A-9AD885F2B5F5}" dt="2022-10-24T16:55:36.202" v="150"/>
          <ac:picMkLst>
            <pc:docMk/>
            <pc:sldMk cId="2251725149" sldId="284"/>
            <ac:picMk id="2" creationId="{9B637388-E901-6008-8ECE-AB126CA5BD71}"/>
          </ac:picMkLst>
        </pc:picChg>
        <pc:picChg chg="add mod">
          <ac:chgData name="João Henrique Silva Delfino" userId="S::joao.h@gec.inatel.br::f6ce0d2e-2863-45a3-833b-ad10784d7f8a" providerId="AD" clId="Web-{AE78525B-DFBF-2F9F-052A-9AD885F2B5F5}" dt="2022-10-24T16:56:46.688" v="156" actId="1076"/>
          <ac:picMkLst>
            <pc:docMk/>
            <pc:sldMk cId="2251725149" sldId="284"/>
            <ac:picMk id="8" creationId="{B2ADBB6A-3828-E16C-3108-DDA90FB75BD4}"/>
          </ac:picMkLst>
        </pc:picChg>
      </pc:sldChg>
      <pc:sldChg chg="addSp delSp modSp">
        <pc:chgData name="João Henrique Silva Delfino" userId="S::joao.h@gec.inatel.br::f6ce0d2e-2863-45a3-833b-ad10784d7f8a" providerId="AD" clId="Web-{AE78525B-DFBF-2F9F-052A-9AD885F2B5F5}" dt="2022-10-24T17:23:12.955" v="427" actId="20577"/>
        <pc:sldMkLst>
          <pc:docMk/>
          <pc:sldMk cId="879630844" sldId="288"/>
        </pc:sldMkLst>
        <pc:spChg chg="del">
          <ac:chgData name="João Henrique Silva Delfino" userId="S::joao.h@gec.inatel.br::f6ce0d2e-2863-45a3-833b-ad10784d7f8a" providerId="AD" clId="Web-{AE78525B-DFBF-2F9F-052A-9AD885F2B5F5}" dt="2022-10-24T17:09:33.594" v="389"/>
          <ac:spMkLst>
            <pc:docMk/>
            <pc:sldMk cId="879630844" sldId="288"/>
            <ac:spMk id="3" creationId="{7FDBB766-B0BD-1545-4F6F-194A4A10A842}"/>
          </ac:spMkLst>
        </pc:spChg>
        <pc:spChg chg="mod">
          <ac:chgData name="João Henrique Silva Delfino" userId="S::joao.h@gec.inatel.br::f6ce0d2e-2863-45a3-833b-ad10784d7f8a" providerId="AD" clId="Web-{AE78525B-DFBF-2F9F-052A-9AD885F2B5F5}" dt="2022-10-24T17:09:27.797" v="386" actId="20577"/>
          <ac:spMkLst>
            <pc:docMk/>
            <pc:sldMk cId="879630844" sldId="288"/>
            <ac:spMk id="7" creationId="{4AE348C1-2061-C0AB-2296-0A03996213C8}"/>
          </ac:spMkLst>
        </pc:spChg>
        <pc:spChg chg="mod">
          <ac:chgData name="João Henrique Silva Delfino" userId="S::joao.h@gec.inatel.br::f6ce0d2e-2863-45a3-833b-ad10784d7f8a" providerId="AD" clId="Web-{AE78525B-DFBF-2F9F-052A-9AD885F2B5F5}" dt="2022-10-24T17:23:12.955" v="427" actId="20577"/>
          <ac:spMkLst>
            <pc:docMk/>
            <pc:sldMk cId="879630844" sldId="288"/>
            <ac:spMk id="9" creationId="{EADDACF2-F917-4814-009A-DC9B6424BDC0}"/>
          </ac:spMkLst>
        </pc:spChg>
        <pc:spChg chg="mod">
          <ac:chgData name="João Henrique Silva Delfino" userId="S::joao.h@gec.inatel.br::f6ce0d2e-2863-45a3-833b-ad10784d7f8a" providerId="AD" clId="Web-{AE78525B-DFBF-2F9F-052A-9AD885F2B5F5}" dt="2022-10-24T17:09:07.047" v="370" actId="20577"/>
          <ac:spMkLst>
            <pc:docMk/>
            <pc:sldMk cId="879630844" sldId="288"/>
            <ac:spMk id="12" creationId="{2F80F6A0-C019-38AC-F411-F00D736D6EC5}"/>
          </ac:spMkLst>
        </pc:spChg>
        <pc:picChg chg="del">
          <ac:chgData name="João Henrique Silva Delfino" userId="S::joao.h@gec.inatel.br::f6ce0d2e-2863-45a3-833b-ad10784d7f8a" providerId="AD" clId="Web-{AE78525B-DFBF-2F9F-052A-9AD885F2B5F5}" dt="2022-10-24T17:09:29.282" v="387"/>
          <ac:picMkLst>
            <pc:docMk/>
            <pc:sldMk cId="879630844" sldId="288"/>
            <ac:picMk id="2" creationId="{D6ACB9B8-CD64-184D-9292-7CD5DDF77665}"/>
          </ac:picMkLst>
        </pc:picChg>
        <pc:picChg chg="add mod">
          <ac:chgData name="João Henrique Silva Delfino" userId="S::joao.h@gec.inatel.br::f6ce0d2e-2863-45a3-833b-ad10784d7f8a" providerId="AD" clId="Web-{AE78525B-DFBF-2F9F-052A-9AD885F2B5F5}" dt="2022-10-24T17:09:46.969" v="393" actId="1076"/>
          <ac:picMkLst>
            <pc:docMk/>
            <pc:sldMk cId="879630844" sldId="288"/>
            <ac:picMk id="8" creationId="{F1F40427-6FBD-8293-6296-BE94FBBBAECD}"/>
          </ac:picMkLst>
        </pc:picChg>
      </pc:sldChg>
      <pc:sldChg chg="del">
        <pc:chgData name="João Henrique Silva Delfino" userId="S::joao.h@gec.inatel.br::f6ce0d2e-2863-45a3-833b-ad10784d7f8a" providerId="AD" clId="Web-{AE78525B-DFBF-2F9F-052A-9AD885F2B5F5}" dt="2022-10-24T17:30:48.933" v="705"/>
        <pc:sldMkLst>
          <pc:docMk/>
          <pc:sldMk cId="1070107734" sldId="295"/>
        </pc:sldMkLst>
      </pc:sldChg>
      <pc:sldChg chg="addSp delSp modSp">
        <pc:chgData name="João Henrique Silva Delfino" userId="S::joao.h@gec.inatel.br::f6ce0d2e-2863-45a3-833b-ad10784d7f8a" providerId="AD" clId="Web-{AE78525B-DFBF-2F9F-052A-9AD885F2B5F5}" dt="2022-10-24T17:25:31.958" v="453" actId="1076"/>
        <pc:sldMkLst>
          <pc:docMk/>
          <pc:sldMk cId="3203759362" sldId="296"/>
        </pc:sldMkLst>
        <pc:picChg chg="add mod">
          <ac:chgData name="João Henrique Silva Delfino" userId="S::joao.h@gec.inatel.br::f6ce0d2e-2863-45a3-833b-ad10784d7f8a" providerId="AD" clId="Web-{AE78525B-DFBF-2F9F-052A-9AD885F2B5F5}" dt="2022-10-24T17:25:31.958" v="453" actId="1076"/>
          <ac:picMkLst>
            <pc:docMk/>
            <pc:sldMk cId="3203759362" sldId="296"/>
            <ac:picMk id="2" creationId="{5D9C77A8-12B9-1D6A-91D9-2473EAB2D63B}"/>
          </ac:picMkLst>
        </pc:picChg>
        <pc:picChg chg="del">
          <ac:chgData name="João Henrique Silva Delfino" userId="S::joao.h@gec.inatel.br::f6ce0d2e-2863-45a3-833b-ad10784d7f8a" providerId="AD" clId="Web-{AE78525B-DFBF-2F9F-052A-9AD885F2B5F5}" dt="2022-10-24T17:25:08.176" v="448"/>
          <ac:picMkLst>
            <pc:docMk/>
            <pc:sldMk cId="3203759362" sldId="296"/>
            <ac:picMk id="7" creationId="{81BDDBC3-935A-1FF7-6CFB-AB2310127FD3}"/>
          </ac:picMkLst>
        </pc:picChg>
      </pc:sldChg>
      <pc:sldChg chg="del">
        <pc:chgData name="João Henrique Silva Delfino" userId="S::joao.h@gec.inatel.br::f6ce0d2e-2863-45a3-833b-ad10784d7f8a" providerId="AD" clId="Web-{AE78525B-DFBF-2F9F-052A-9AD885F2B5F5}" dt="2022-10-24T17:30:50.605" v="707"/>
        <pc:sldMkLst>
          <pc:docMk/>
          <pc:sldMk cId="3089812958" sldId="297"/>
        </pc:sldMkLst>
      </pc:sldChg>
      <pc:sldChg chg="modSp">
        <pc:chgData name="João Henrique Silva Delfino" userId="S::joao.h@gec.inatel.br::f6ce0d2e-2863-45a3-833b-ad10784d7f8a" providerId="AD" clId="Web-{AE78525B-DFBF-2F9F-052A-9AD885F2B5F5}" dt="2022-10-24T17:00:48.302" v="262" actId="20577"/>
        <pc:sldMkLst>
          <pc:docMk/>
          <pc:sldMk cId="792288017" sldId="300"/>
        </pc:sldMkLst>
        <pc:spChg chg="mod">
          <ac:chgData name="João Henrique Silva Delfino" userId="S::joao.h@gec.inatel.br::f6ce0d2e-2863-45a3-833b-ad10784d7f8a" providerId="AD" clId="Web-{AE78525B-DFBF-2F9F-052A-9AD885F2B5F5}" dt="2022-10-24T17:00:48.302" v="262" actId="20577"/>
          <ac:spMkLst>
            <pc:docMk/>
            <pc:sldMk cId="792288017" sldId="300"/>
            <ac:spMk id="7" creationId="{7583A96F-D1CD-1F07-B977-0B2EF1AD0FC3}"/>
          </ac:spMkLst>
        </pc:spChg>
      </pc:sldChg>
      <pc:sldChg chg="del">
        <pc:chgData name="João Henrique Silva Delfino" userId="S::joao.h@gec.inatel.br::f6ce0d2e-2863-45a3-833b-ad10784d7f8a" providerId="AD" clId="Web-{AE78525B-DFBF-2F9F-052A-9AD885F2B5F5}" dt="2022-10-24T17:30:48.948" v="706"/>
        <pc:sldMkLst>
          <pc:docMk/>
          <pc:sldMk cId="3315697829" sldId="301"/>
        </pc:sldMkLst>
      </pc:sldChg>
      <pc:sldChg chg="addSp delSp modSp add replId">
        <pc:chgData name="João Henrique Silva Delfino" userId="S::joao.h@gec.inatel.br::f6ce0d2e-2863-45a3-833b-ad10784d7f8a" providerId="AD" clId="Web-{AE78525B-DFBF-2F9F-052A-9AD885F2B5F5}" dt="2022-10-24T17:00:21.802" v="261" actId="20577"/>
        <pc:sldMkLst>
          <pc:docMk/>
          <pc:sldMk cId="92267276" sldId="302"/>
        </pc:sldMkLst>
        <pc:spChg chg="del mod">
          <ac:chgData name="João Henrique Silva Delfino" userId="S::joao.h@gec.inatel.br::f6ce0d2e-2863-45a3-833b-ad10784d7f8a" providerId="AD" clId="Web-{AE78525B-DFBF-2F9F-052A-9AD885F2B5F5}" dt="2022-10-24T16:57:20.235" v="174"/>
          <ac:spMkLst>
            <pc:docMk/>
            <pc:sldMk cId="92267276" sldId="302"/>
            <ac:spMk id="3" creationId="{A70FF79F-1C68-8EF2-F6B0-E99BEAAB1020}"/>
          </ac:spMkLst>
        </pc:spChg>
        <pc:spChg chg="mod">
          <ac:chgData name="João Henrique Silva Delfino" userId="S::joao.h@gec.inatel.br::f6ce0d2e-2863-45a3-833b-ad10784d7f8a" providerId="AD" clId="Web-{AE78525B-DFBF-2F9F-052A-9AD885F2B5F5}" dt="2022-10-24T16:57:15.517" v="171" actId="20577"/>
          <ac:spMkLst>
            <pc:docMk/>
            <pc:sldMk cId="92267276" sldId="302"/>
            <ac:spMk id="7" creationId="{7583A96F-D1CD-1F07-B977-0B2EF1AD0FC3}"/>
          </ac:spMkLst>
        </pc:spChg>
        <pc:spChg chg="add mod">
          <ac:chgData name="João Henrique Silva Delfino" userId="S::joao.h@gec.inatel.br::f6ce0d2e-2863-45a3-833b-ad10784d7f8a" providerId="AD" clId="Web-{AE78525B-DFBF-2F9F-052A-9AD885F2B5F5}" dt="2022-10-24T17:00:21.802" v="261" actId="20577"/>
          <ac:spMkLst>
            <pc:docMk/>
            <pc:sldMk cId="92267276" sldId="302"/>
            <ac:spMk id="10" creationId="{196C7455-5D69-CFAE-219D-0986B9861FF3}"/>
          </ac:spMkLst>
        </pc:spChg>
        <pc:picChg chg="add mod">
          <ac:chgData name="João Henrique Silva Delfino" userId="S::joao.h@gec.inatel.br::f6ce0d2e-2863-45a3-833b-ad10784d7f8a" providerId="AD" clId="Web-{AE78525B-DFBF-2F9F-052A-9AD885F2B5F5}" dt="2022-10-24T16:57:54.533" v="182" actId="1076"/>
          <ac:picMkLst>
            <pc:docMk/>
            <pc:sldMk cId="92267276" sldId="302"/>
            <ac:picMk id="2" creationId="{B65B61B2-1DF1-7F98-E4AA-466015292E1B}"/>
          </ac:picMkLst>
        </pc:picChg>
        <pc:picChg chg="del">
          <ac:chgData name="João Henrique Silva Delfino" userId="S::joao.h@gec.inatel.br::f6ce0d2e-2863-45a3-833b-ad10784d7f8a" providerId="AD" clId="Web-{AE78525B-DFBF-2F9F-052A-9AD885F2B5F5}" dt="2022-10-24T16:57:21.017" v="175"/>
          <ac:picMkLst>
            <pc:docMk/>
            <pc:sldMk cId="92267276" sldId="302"/>
            <ac:picMk id="8" creationId="{B2ADBB6A-3828-E16C-3108-DDA90FB75BD4}"/>
          </ac:picMkLst>
        </pc:picChg>
      </pc:sldChg>
      <pc:sldChg chg="addSp delSp modSp add replId">
        <pc:chgData name="João Henrique Silva Delfino" userId="S::joao.h@gec.inatel.br::f6ce0d2e-2863-45a3-833b-ad10784d7f8a" providerId="AD" clId="Web-{AE78525B-DFBF-2F9F-052A-9AD885F2B5F5}" dt="2022-10-24T17:04:56.854" v="357" actId="20577"/>
        <pc:sldMkLst>
          <pc:docMk/>
          <pc:sldMk cId="1691229779" sldId="303"/>
        </pc:sldMkLst>
        <pc:spChg chg="mod">
          <ac:chgData name="João Henrique Silva Delfino" userId="S::joao.h@gec.inatel.br::f6ce0d2e-2863-45a3-833b-ad10784d7f8a" providerId="AD" clId="Web-{AE78525B-DFBF-2F9F-052A-9AD885F2B5F5}" dt="2022-10-24T17:01:06.162" v="271" actId="20577"/>
          <ac:spMkLst>
            <pc:docMk/>
            <pc:sldMk cId="1691229779" sldId="303"/>
            <ac:spMk id="7" creationId="{7583A96F-D1CD-1F07-B977-0B2EF1AD0FC3}"/>
          </ac:spMkLst>
        </pc:spChg>
        <pc:spChg chg="del mod">
          <ac:chgData name="João Henrique Silva Delfino" userId="S::joao.h@gec.inatel.br::f6ce0d2e-2863-45a3-833b-ad10784d7f8a" providerId="AD" clId="Web-{AE78525B-DFBF-2F9F-052A-9AD885F2B5F5}" dt="2022-10-24T17:03:05.414" v="315"/>
          <ac:spMkLst>
            <pc:docMk/>
            <pc:sldMk cId="1691229779" sldId="303"/>
            <ac:spMk id="10" creationId="{196C7455-5D69-CFAE-219D-0986B9861FF3}"/>
          </ac:spMkLst>
        </pc:spChg>
        <pc:spChg chg="add mod">
          <ac:chgData name="João Henrique Silva Delfino" userId="S::joao.h@gec.inatel.br::f6ce0d2e-2863-45a3-833b-ad10784d7f8a" providerId="AD" clId="Web-{AE78525B-DFBF-2F9F-052A-9AD885F2B5F5}" dt="2022-10-24T17:04:56.854" v="357" actId="20577"/>
          <ac:spMkLst>
            <pc:docMk/>
            <pc:sldMk cId="1691229779" sldId="303"/>
            <ac:spMk id="11" creationId="{17FA70D3-B8EC-6A88-3A0E-4B71EF6F6FB1}"/>
          </ac:spMkLst>
        </pc:spChg>
        <pc:picChg chg="del">
          <ac:chgData name="João Henrique Silva Delfino" userId="S::joao.h@gec.inatel.br::f6ce0d2e-2863-45a3-833b-ad10784d7f8a" providerId="AD" clId="Web-{AE78525B-DFBF-2F9F-052A-9AD885F2B5F5}" dt="2022-10-24T17:00:55.959" v="264"/>
          <ac:picMkLst>
            <pc:docMk/>
            <pc:sldMk cId="1691229779" sldId="303"/>
            <ac:picMk id="2" creationId="{B65B61B2-1DF1-7F98-E4AA-466015292E1B}"/>
          </ac:picMkLst>
        </pc:picChg>
        <pc:picChg chg="add mod">
          <ac:chgData name="João Henrique Silva Delfino" userId="S::joao.h@gec.inatel.br::f6ce0d2e-2863-45a3-833b-ad10784d7f8a" providerId="AD" clId="Web-{AE78525B-DFBF-2F9F-052A-9AD885F2B5F5}" dt="2022-10-24T17:01:54.194" v="282" actId="1076"/>
          <ac:picMkLst>
            <pc:docMk/>
            <pc:sldMk cId="1691229779" sldId="303"/>
            <ac:picMk id="3" creationId="{5B6596FC-E247-A548-79D8-D1601070E3DE}"/>
          </ac:picMkLst>
        </pc:picChg>
        <pc:picChg chg="add mod">
          <ac:chgData name="João Henrique Silva Delfino" userId="S::joao.h@gec.inatel.br::f6ce0d2e-2863-45a3-833b-ad10784d7f8a" providerId="AD" clId="Web-{AE78525B-DFBF-2F9F-052A-9AD885F2B5F5}" dt="2022-10-24T17:01:54.225" v="283" actId="1076"/>
          <ac:picMkLst>
            <pc:docMk/>
            <pc:sldMk cId="1691229779" sldId="303"/>
            <ac:picMk id="8" creationId="{2C4B07FF-D9E1-668B-4242-974FDE8CAC6F}"/>
          </ac:picMkLst>
        </pc:picChg>
        <pc:picChg chg="add mod">
          <ac:chgData name="João Henrique Silva Delfino" userId="S::joao.h@gec.inatel.br::f6ce0d2e-2863-45a3-833b-ad10784d7f8a" providerId="AD" clId="Web-{AE78525B-DFBF-2F9F-052A-9AD885F2B5F5}" dt="2022-10-24T17:04:32.151" v="350" actId="1076"/>
          <ac:picMkLst>
            <pc:docMk/>
            <pc:sldMk cId="1691229779" sldId="303"/>
            <ac:picMk id="9" creationId="{A949A934-3F7A-7A32-C0A8-C49CFC978EF8}"/>
          </ac:picMkLst>
        </pc:picChg>
      </pc:sldChg>
      <pc:sldChg chg="addSp delSp modSp add replId">
        <pc:chgData name="João Henrique Silva Delfino" userId="S::joao.h@gec.inatel.br::f6ce0d2e-2863-45a3-833b-ad10784d7f8a" providerId="AD" clId="Web-{AE78525B-DFBF-2F9F-052A-9AD885F2B5F5}" dt="2022-10-24T17:24:52.363" v="447" actId="1076"/>
        <pc:sldMkLst>
          <pc:docMk/>
          <pc:sldMk cId="1865300714" sldId="304"/>
        </pc:sldMkLst>
        <pc:spChg chg="del">
          <ac:chgData name="João Henrique Silva Delfino" userId="S::joao.h@gec.inatel.br::f6ce0d2e-2863-45a3-833b-ad10784d7f8a" providerId="AD" clId="Web-{AE78525B-DFBF-2F9F-052A-9AD885F2B5F5}" dt="2022-10-24T17:23:49.174" v="430"/>
          <ac:spMkLst>
            <pc:docMk/>
            <pc:sldMk cId="1865300714" sldId="304"/>
            <ac:spMk id="7" creationId="{4AE348C1-2061-C0AB-2296-0A03996213C8}"/>
          </ac:spMkLst>
        </pc:spChg>
        <pc:spChg chg="del">
          <ac:chgData name="João Henrique Silva Delfino" userId="S::joao.h@gec.inatel.br::f6ce0d2e-2863-45a3-833b-ad10784d7f8a" providerId="AD" clId="Web-{AE78525B-DFBF-2F9F-052A-9AD885F2B5F5}" dt="2022-10-24T17:23:52.549" v="431"/>
          <ac:spMkLst>
            <pc:docMk/>
            <pc:sldMk cId="1865300714" sldId="304"/>
            <ac:spMk id="9" creationId="{EADDACF2-F917-4814-009A-DC9B6424BDC0}"/>
          </ac:spMkLst>
        </pc:spChg>
        <pc:spChg chg="mod">
          <ac:chgData name="João Henrique Silva Delfino" userId="S::joao.h@gec.inatel.br::f6ce0d2e-2863-45a3-833b-ad10784d7f8a" providerId="AD" clId="Web-{AE78525B-DFBF-2F9F-052A-9AD885F2B5F5}" dt="2022-10-24T17:24:01.534" v="433" actId="20577"/>
          <ac:spMkLst>
            <pc:docMk/>
            <pc:sldMk cId="1865300714" sldId="304"/>
            <ac:spMk id="12" creationId="{2F80F6A0-C019-38AC-F411-F00D736D6EC5}"/>
          </ac:spMkLst>
        </pc:spChg>
        <pc:picChg chg="add mod">
          <ac:chgData name="João Henrique Silva Delfino" userId="S::joao.h@gec.inatel.br::f6ce0d2e-2863-45a3-833b-ad10784d7f8a" providerId="AD" clId="Web-{AE78525B-DFBF-2F9F-052A-9AD885F2B5F5}" dt="2022-10-24T17:24:30.800" v="441" actId="1076"/>
          <ac:picMkLst>
            <pc:docMk/>
            <pc:sldMk cId="1865300714" sldId="304"/>
            <ac:picMk id="2" creationId="{F1CDBFD4-B0CB-BF6E-2BA4-0371F79E98E8}"/>
          </ac:picMkLst>
        </pc:picChg>
        <pc:picChg chg="add mod">
          <ac:chgData name="João Henrique Silva Delfino" userId="S::joao.h@gec.inatel.br::f6ce0d2e-2863-45a3-833b-ad10784d7f8a" providerId="AD" clId="Web-{AE78525B-DFBF-2F9F-052A-9AD885F2B5F5}" dt="2022-10-24T17:24:52.363" v="447" actId="1076"/>
          <ac:picMkLst>
            <pc:docMk/>
            <pc:sldMk cId="1865300714" sldId="304"/>
            <ac:picMk id="3" creationId="{1D29BF01-2335-AC3E-A843-2BFE6E0F17CE}"/>
          </ac:picMkLst>
        </pc:picChg>
        <pc:picChg chg="del">
          <ac:chgData name="João Henrique Silva Delfino" userId="S::joao.h@gec.inatel.br::f6ce0d2e-2863-45a3-833b-ad10784d7f8a" providerId="AD" clId="Web-{AE78525B-DFBF-2F9F-052A-9AD885F2B5F5}" dt="2022-10-24T17:23:49.174" v="429"/>
          <ac:picMkLst>
            <pc:docMk/>
            <pc:sldMk cId="1865300714" sldId="304"/>
            <ac:picMk id="8" creationId="{F1F40427-6FBD-8293-6296-BE94FBBBAECD}"/>
          </ac:picMkLst>
        </pc:picChg>
        <pc:picChg chg="add mod">
          <ac:chgData name="João Henrique Silva Delfino" userId="S::joao.h@gec.inatel.br::f6ce0d2e-2863-45a3-833b-ad10784d7f8a" providerId="AD" clId="Web-{AE78525B-DFBF-2F9F-052A-9AD885F2B5F5}" dt="2022-10-24T17:24:47.003" v="446" actId="1076"/>
          <ac:picMkLst>
            <pc:docMk/>
            <pc:sldMk cId="1865300714" sldId="304"/>
            <ac:picMk id="10" creationId="{747492F9-86D0-07B9-333D-407D1E85BC3D}"/>
          </ac:picMkLst>
        </pc:picChg>
      </pc:sldChg>
      <pc:sldChg chg="addSp delSp modSp add ord replId">
        <pc:chgData name="João Henrique Silva Delfino" userId="S::joao.h@gec.inatel.br::f6ce0d2e-2863-45a3-833b-ad10784d7f8a" providerId="AD" clId="Web-{AE78525B-DFBF-2F9F-052A-9AD885F2B5F5}" dt="2022-10-24T17:30:03.260" v="692"/>
        <pc:sldMkLst>
          <pc:docMk/>
          <pc:sldMk cId="3076340362" sldId="305"/>
        </pc:sldMkLst>
        <pc:spChg chg="mod">
          <ac:chgData name="João Henrique Silva Delfino" userId="S::joao.h@gec.inatel.br::f6ce0d2e-2863-45a3-833b-ad10784d7f8a" providerId="AD" clId="Web-{AE78525B-DFBF-2F9F-052A-9AD885F2B5F5}" dt="2022-10-24T17:26:16.240" v="500" actId="14100"/>
          <ac:spMkLst>
            <pc:docMk/>
            <pc:sldMk cId="3076340362" sldId="305"/>
            <ac:spMk id="7" creationId="{4AE348C1-2061-C0AB-2296-0A03996213C8}"/>
          </ac:spMkLst>
        </pc:spChg>
        <pc:spChg chg="mod">
          <ac:chgData name="João Henrique Silva Delfino" userId="S::joao.h@gec.inatel.br::f6ce0d2e-2863-45a3-833b-ad10784d7f8a" providerId="AD" clId="Web-{AE78525B-DFBF-2F9F-052A-9AD885F2B5F5}" dt="2022-10-24T17:30:03.260" v="692"/>
          <ac:spMkLst>
            <pc:docMk/>
            <pc:sldMk cId="3076340362" sldId="305"/>
            <ac:spMk id="9" creationId="{EADDACF2-F917-4814-009A-DC9B6424BDC0}"/>
          </ac:spMkLst>
        </pc:spChg>
        <pc:spChg chg="mod">
          <ac:chgData name="João Henrique Silva Delfino" userId="S::joao.h@gec.inatel.br::f6ce0d2e-2863-45a3-833b-ad10784d7f8a" providerId="AD" clId="Web-{AE78525B-DFBF-2F9F-052A-9AD885F2B5F5}" dt="2022-10-24T17:27:25.475" v="528" actId="20577"/>
          <ac:spMkLst>
            <pc:docMk/>
            <pc:sldMk cId="3076340362" sldId="305"/>
            <ac:spMk id="12" creationId="{2F80F6A0-C019-38AC-F411-F00D736D6EC5}"/>
          </ac:spMkLst>
        </pc:spChg>
        <pc:picChg chg="add mod">
          <ac:chgData name="João Henrique Silva Delfino" userId="S::joao.h@gec.inatel.br::f6ce0d2e-2863-45a3-833b-ad10784d7f8a" providerId="AD" clId="Web-{AE78525B-DFBF-2F9F-052A-9AD885F2B5F5}" dt="2022-10-24T17:27:31.804" v="529" actId="1076"/>
          <ac:picMkLst>
            <pc:docMk/>
            <pc:sldMk cId="3076340362" sldId="305"/>
            <ac:picMk id="2" creationId="{4F93CCC8-6963-4E0F-7D51-34D90F6B3803}"/>
          </ac:picMkLst>
        </pc:picChg>
        <pc:picChg chg="del">
          <ac:chgData name="João Henrique Silva Delfino" userId="S::joao.h@gec.inatel.br::f6ce0d2e-2863-45a3-833b-ad10784d7f8a" providerId="AD" clId="Web-{AE78525B-DFBF-2F9F-052A-9AD885F2B5F5}" dt="2022-10-24T17:26:21.521" v="501"/>
          <ac:picMkLst>
            <pc:docMk/>
            <pc:sldMk cId="3076340362" sldId="305"/>
            <ac:picMk id="8" creationId="{F1F40427-6FBD-8293-6296-BE94FBBBAECD}"/>
          </ac:picMkLst>
        </pc:picChg>
      </pc:sldChg>
      <pc:sldChg chg="addSp delSp modSp add ord replId">
        <pc:chgData name="João Henrique Silva Delfino" userId="S::joao.h@gec.inatel.br::f6ce0d2e-2863-45a3-833b-ad10784d7f8a" providerId="AD" clId="Web-{AE78525B-DFBF-2F9F-052A-9AD885F2B5F5}" dt="2022-10-24T17:30:44.808" v="704" actId="1076"/>
        <pc:sldMkLst>
          <pc:docMk/>
          <pc:sldMk cId="320754767" sldId="306"/>
        </pc:sldMkLst>
        <pc:spChg chg="mod">
          <ac:chgData name="João Henrique Silva Delfino" userId="S::joao.h@gec.inatel.br::f6ce0d2e-2863-45a3-833b-ad10784d7f8a" providerId="AD" clId="Web-{AE78525B-DFBF-2F9F-052A-9AD885F2B5F5}" dt="2022-10-24T17:30:31.589" v="698" actId="20577"/>
          <ac:spMkLst>
            <pc:docMk/>
            <pc:sldMk cId="320754767" sldId="306"/>
            <ac:spMk id="12" creationId="{2F80F6A0-C019-38AC-F411-F00D736D6EC5}"/>
          </ac:spMkLst>
        </pc:spChg>
        <pc:picChg chg="del">
          <ac:chgData name="João Henrique Silva Delfino" userId="S::joao.h@gec.inatel.br::f6ce0d2e-2863-45a3-833b-ad10784d7f8a" providerId="AD" clId="Web-{AE78525B-DFBF-2F9F-052A-9AD885F2B5F5}" dt="2022-10-24T17:30:34.604" v="699"/>
          <ac:picMkLst>
            <pc:docMk/>
            <pc:sldMk cId="320754767" sldId="306"/>
            <ac:picMk id="2" creationId="{F1CDBFD4-B0CB-BF6E-2BA4-0371F79E98E8}"/>
          </ac:picMkLst>
        </pc:picChg>
        <pc:picChg chg="del">
          <ac:chgData name="João Henrique Silva Delfino" userId="S::joao.h@gec.inatel.br::f6ce0d2e-2863-45a3-833b-ad10784d7f8a" providerId="AD" clId="Web-{AE78525B-DFBF-2F9F-052A-9AD885F2B5F5}" dt="2022-10-24T17:30:35.073" v="700"/>
          <ac:picMkLst>
            <pc:docMk/>
            <pc:sldMk cId="320754767" sldId="306"/>
            <ac:picMk id="3" creationId="{1D29BF01-2335-AC3E-A843-2BFE6E0F17CE}"/>
          </ac:picMkLst>
        </pc:picChg>
        <pc:picChg chg="add mod">
          <ac:chgData name="João Henrique Silva Delfino" userId="S::joao.h@gec.inatel.br::f6ce0d2e-2863-45a3-833b-ad10784d7f8a" providerId="AD" clId="Web-{AE78525B-DFBF-2F9F-052A-9AD885F2B5F5}" dt="2022-10-24T17:30:44.808" v="704" actId="1076"/>
          <ac:picMkLst>
            <pc:docMk/>
            <pc:sldMk cId="320754767" sldId="306"/>
            <ac:picMk id="7" creationId="{0599C636-C34B-A72B-CE4A-528A5AA78204}"/>
          </ac:picMkLst>
        </pc:picChg>
        <pc:picChg chg="del">
          <ac:chgData name="João Henrique Silva Delfino" userId="S::joao.h@gec.inatel.br::f6ce0d2e-2863-45a3-833b-ad10784d7f8a" providerId="AD" clId="Web-{AE78525B-DFBF-2F9F-052A-9AD885F2B5F5}" dt="2022-10-24T17:30:35.932" v="701"/>
          <ac:picMkLst>
            <pc:docMk/>
            <pc:sldMk cId="320754767" sldId="306"/>
            <ac:picMk id="10" creationId="{747492F9-86D0-07B9-333D-407D1E85BC3D}"/>
          </ac:picMkLst>
        </pc:picChg>
      </pc:sldChg>
    </pc:docChg>
  </pc:docChgLst>
  <pc:docChgLst>
    <pc:chgData name="João Henrique Silva Delfino" userId="S::joao.h@gec.inatel.br::f6ce0d2e-2863-45a3-833b-ad10784d7f8a" providerId="AD" clId="Web-{21167FFC-1B97-DC52-DFE0-0FF938734E3A}"/>
    <pc:docChg chg="addSld delSld modSld sldOrd">
      <pc:chgData name="João Henrique Silva Delfino" userId="S::joao.h@gec.inatel.br::f6ce0d2e-2863-45a3-833b-ad10784d7f8a" providerId="AD" clId="Web-{21167FFC-1B97-DC52-DFE0-0FF938734E3A}" dt="2022-11-07T22:06:31.113" v="2030"/>
      <pc:docMkLst>
        <pc:docMk/>
      </pc:docMkLst>
      <pc:sldChg chg="modSp">
        <pc:chgData name="João Henrique Silva Delfino" userId="S::joao.h@gec.inatel.br::f6ce0d2e-2863-45a3-833b-ad10784d7f8a" providerId="AD" clId="Web-{21167FFC-1B97-DC52-DFE0-0FF938734E3A}" dt="2022-11-07T19:49:19.854" v="5" actId="20577"/>
        <pc:sldMkLst>
          <pc:docMk/>
          <pc:sldMk cId="109857222" sldId="256"/>
        </pc:sldMkLst>
        <pc:spChg chg="mod">
          <ac:chgData name="João Henrique Silva Delfino" userId="S::joao.h@gec.inatel.br::f6ce0d2e-2863-45a3-833b-ad10784d7f8a" providerId="AD" clId="Web-{21167FFC-1B97-DC52-DFE0-0FF938734E3A}" dt="2022-11-07T19:49:19.854" v="5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">
        <pc:chgData name="João Henrique Silva Delfino" userId="S::joao.h@gec.inatel.br::f6ce0d2e-2863-45a3-833b-ad10784d7f8a" providerId="AD" clId="Web-{21167FFC-1B97-DC52-DFE0-0FF938734E3A}" dt="2022-11-07T19:50:30.373" v="31" actId="20577"/>
        <pc:sldMkLst>
          <pc:docMk/>
          <pc:sldMk cId="1448040707" sldId="260"/>
        </pc:sldMkLst>
        <pc:spChg chg="mod">
          <ac:chgData name="João Henrique Silva Delfino" userId="S::joao.h@gec.inatel.br::f6ce0d2e-2863-45a3-833b-ad10784d7f8a" providerId="AD" clId="Web-{21167FFC-1B97-DC52-DFE0-0FF938734E3A}" dt="2022-11-07T19:49:36.401" v="7" actId="20577"/>
          <ac:spMkLst>
            <pc:docMk/>
            <pc:sldMk cId="1448040707" sldId="260"/>
            <ac:spMk id="2" creationId="{00000000-0000-0000-0000-000000000000}"/>
          </ac:spMkLst>
        </pc:spChg>
        <pc:spChg chg="mod">
          <ac:chgData name="João Henrique Silva Delfino" userId="S::joao.h@gec.inatel.br::f6ce0d2e-2863-45a3-833b-ad10784d7f8a" providerId="AD" clId="Web-{21167FFC-1B97-DC52-DFE0-0FF938734E3A}" dt="2022-11-07T19:50:30.373" v="31" actId="20577"/>
          <ac:spMkLst>
            <pc:docMk/>
            <pc:sldMk cId="1448040707" sldId="260"/>
            <ac:spMk id="3" creationId="{00000000-0000-0000-0000-000000000000}"/>
          </ac:spMkLst>
        </pc:spChg>
      </pc:sldChg>
      <pc:sldChg chg="modSp">
        <pc:chgData name="João Henrique Silva Delfino" userId="S::joao.h@gec.inatel.br::f6ce0d2e-2863-45a3-833b-ad10784d7f8a" providerId="AD" clId="Web-{21167FFC-1B97-DC52-DFE0-0FF938734E3A}" dt="2022-11-07T19:50:58.562" v="46" actId="20577"/>
        <pc:sldMkLst>
          <pc:docMk/>
          <pc:sldMk cId="894781297" sldId="263"/>
        </pc:sldMkLst>
        <pc:spChg chg="mod">
          <ac:chgData name="João Henrique Silva Delfino" userId="S::joao.h@gec.inatel.br::f6ce0d2e-2863-45a3-833b-ad10784d7f8a" providerId="AD" clId="Web-{21167FFC-1B97-DC52-DFE0-0FF938734E3A}" dt="2022-11-07T19:50:58.562" v="46" actId="20577"/>
          <ac:spMkLst>
            <pc:docMk/>
            <pc:sldMk cId="894781297" sldId="263"/>
            <ac:spMk id="7" creationId="{7583A96F-D1CD-1F07-B977-0B2EF1AD0FC3}"/>
          </ac:spMkLst>
        </pc:spChg>
      </pc:sldChg>
      <pc:sldChg chg="modSp">
        <pc:chgData name="João Henrique Silva Delfino" userId="S::joao.h@gec.inatel.br::f6ce0d2e-2863-45a3-833b-ad10784d7f8a" providerId="AD" clId="Web-{21167FFC-1B97-DC52-DFE0-0FF938734E3A}" dt="2022-11-07T21:15:42.741" v="209" actId="20577"/>
        <pc:sldMkLst>
          <pc:docMk/>
          <pc:sldMk cId="4156029375" sldId="280"/>
        </pc:sldMkLst>
        <pc:spChg chg="mod">
          <ac:chgData name="João Henrique Silva Delfino" userId="S::joao.h@gec.inatel.br::f6ce0d2e-2863-45a3-833b-ad10784d7f8a" providerId="AD" clId="Web-{21167FFC-1B97-DC52-DFE0-0FF938734E3A}" dt="2022-11-07T21:15:42.741" v="209" actId="20577"/>
          <ac:spMkLst>
            <pc:docMk/>
            <pc:sldMk cId="4156029375" sldId="280"/>
            <ac:spMk id="3" creationId="{0AE439AC-C25A-57BE-FF20-56375B8F5FC8}"/>
          </ac:spMkLst>
        </pc:spChg>
      </pc:sldChg>
      <pc:sldChg chg="addSp delSp modSp">
        <pc:chgData name="João Henrique Silva Delfino" userId="S::joao.h@gec.inatel.br::f6ce0d2e-2863-45a3-833b-ad10784d7f8a" providerId="AD" clId="Web-{21167FFC-1B97-DC52-DFE0-0FF938734E3A}" dt="2022-11-07T21:04:31.798" v="208" actId="1076"/>
        <pc:sldMkLst>
          <pc:docMk/>
          <pc:sldMk cId="2251725149" sldId="284"/>
        </pc:sldMkLst>
        <pc:spChg chg="mod">
          <ac:chgData name="João Henrique Silva Delfino" userId="S::joao.h@gec.inatel.br::f6ce0d2e-2863-45a3-833b-ad10784d7f8a" providerId="AD" clId="Web-{21167FFC-1B97-DC52-DFE0-0FF938734E3A}" dt="2022-11-07T21:01:28.288" v="179" actId="20577"/>
          <ac:spMkLst>
            <pc:docMk/>
            <pc:sldMk cId="2251725149" sldId="284"/>
            <ac:spMk id="3" creationId="{A70FF79F-1C68-8EF2-F6B0-E99BEAAB1020}"/>
          </ac:spMkLst>
        </pc:spChg>
        <pc:spChg chg="mod">
          <ac:chgData name="João Henrique Silva Delfino" userId="S::joao.h@gec.inatel.br::f6ce0d2e-2863-45a3-833b-ad10784d7f8a" providerId="AD" clId="Web-{21167FFC-1B97-DC52-DFE0-0FF938734E3A}" dt="2022-11-07T20:58:39.669" v="124" actId="1076"/>
          <ac:spMkLst>
            <pc:docMk/>
            <pc:sldMk cId="2251725149" sldId="284"/>
            <ac:spMk id="7" creationId="{7583A96F-D1CD-1F07-B977-0B2EF1AD0FC3}"/>
          </ac:spMkLst>
        </pc:spChg>
        <pc:spChg chg="add mod">
          <ac:chgData name="João Henrique Silva Delfino" userId="S::joao.h@gec.inatel.br::f6ce0d2e-2863-45a3-833b-ad10784d7f8a" providerId="AD" clId="Web-{21167FFC-1B97-DC52-DFE0-0FF938734E3A}" dt="2022-11-07T21:04:31.798" v="208" actId="1076"/>
          <ac:spMkLst>
            <pc:docMk/>
            <pc:sldMk cId="2251725149" sldId="284"/>
            <ac:spMk id="10" creationId="{066FECA0-70FF-AFC1-1475-D8D4C972CCB9}"/>
          </ac:spMkLst>
        </pc:spChg>
        <pc:picChg chg="add mod">
          <ac:chgData name="João Henrique Silva Delfino" userId="S::joao.h@gec.inatel.br::f6ce0d2e-2863-45a3-833b-ad10784d7f8a" providerId="AD" clId="Web-{21167FFC-1B97-DC52-DFE0-0FF938734E3A}" dt="2022-11-07T21:03:06.715" v="185" actId="1076"/>
          <ac:picMkLst>
            <pc:docMk/>
            <pc:sldMk cId="2251725149" sldId="284"/>
            <ac:picMk id="2" creationId="{C51950BB-A498-9006-CA81-FE4E7D786F49}"/>
          </ac:picMkLst>
        </pc:picChg>
        <pc:picChg chg="del">
          <ac:chgData name="João Henrique Silva Delfino" userId="S::joao.h@gec.inatel.br::f6ce0d2e-2863-45a3-833b-ad10784d7f8a" providerId="AD" clId="Web-{21167FFC-1B97-DC52-DFE0-0FF938734E3A}" dt="2022-11-07T21:01:17.381" v="171"/>
          <ac:picMkLst>
            <pc:docMk/>
            <pc:sldMk cId="2251725149" sldId="284"/>
            <ac:picMk id="8" creationId="{B2ADBB6A-3828-E16C-3108-DDA90FB75BD4}"/>
          </ac:picMkLst>
        </pc:picChg>
        <pc:cxnChg chg="add mod">
          <ac:chgData name="João Henrique Silva Delfino" userId="S::joao.h@gec.inatel.br::f6ce0d2e-2863-45a3-833b-ad10784d7f8a" providerId="AD" clId="Web-{21167FFC-1B97-DC52-DFE0-0FF938734E3A}" dt="2022-11-07T21:03:57.640" v="196"/>
          <ac:cxnSpMkLst>
            <pc:docMk/>
            <pc:sldMk cId="2251725149" sldId="284"/>
            <ac:cxnSpMk id="9" creationId="{8B98851F-2876-1B24-AC97-9E1C04DCD472}"/>
          </ac:cxnSpMkLst>
        </pc:cxnChg>
      </pc:sldChg>
      <pc:sldChg chg="addSp delSp modSp">
        <pc:chgData name="João Henrique Silva Delfino" userId="S::joao.h@gec.inatel.br::f6ce0d2e-2863-45a3-833b-ad10784d7f8a" providerId="AD" clId="Web-{21167FFC-1B97-DC52-DFE0-0FF938734E3A}" dt="2022-11-07T21:31:10.075" v="438" actId="1076"/>
        <pc:sldMkLst>
          <pc:docMk/>
          <pc:sldMk cId="879630844" sldId="288"/>
        </pc:sldMkLst>
        <pc:spChg chg="mod">
          <ac:chgData name="João Henrique Silva Delfino" userId="S::joao.h@gec.inatel.br::f6ce0d2e-2863-45a3-833b-ad10784d7f8a" providerId="AD" clId="Web-{21167FFC-1B97-DC52-DFE0-0FF938734E3A}" dt="2022-11-07T21:30:28.385" v="432" actId="20577"/>
          <ac:spMkLst>
            <pc:docMk/>
            <pc:sldMk cId="879630844" sldId="288"/>
            <ac:spMk id="7" creationId="{4AE348C1-2061-C0AB-2296-0A03996213C8}"/>
          </ac:spMkLst>
        </pc:spChg>
        <pc:spChg chg="del">
          <ac:chgData name="João Henrique Silva Delfino" userId="S::joao.h@gec.inatel.br::f6ce0d2e-2863-45a3-833b-ad10784d7f8a" providerId="AD" clId="Web-{21167FFC-1B97-DC52-DFE0-0FF938734E3A}" dt="2022-11-07T21:30:45.730" v="434"/>
          <ac:spMkLst>
            <pc:docMk/>
            <pc:sldMk cId="879630844" sldId="288"/>
            <ac:spMk id="9" creationId="{EADDACF2-F917-4814-009A-DC9B6424BDC0}"/>
          </ac:spMkLst>
        </pc:spChg>
        <pc:spChg chg="mod">
          <ac:chgData name="João Henrique Silva Delfino" userId="S::joao.h@gec.inatel.br::f6ce0d2e-2863-45a3-833b-ad10784d7f8a" providerId="AD" clId="Web-{21167FFC-1B97-DC52-DFE0-0FF938734E3A}" dt="2022-11-07T21:28:55.738" v="362" actId="20577"/>
          <ac:spMkLst>
            <pc:docMk/>
            <pc:sldMk cId="879630844" sldId="288"/>
            <ac:spMk id="12" creationId="{2F80F6A0-C019-38AC-F411-F00D736D6EC5}"/>
          </ac:spMkLst>
        </pc:spChg>
        <pc:picChg chg="add mod">
          <ac:chgData name="João Henrique Silva Delfino" userId="S::joao.h@gec.inatel.br::f6ce0d2e-2863-45a3-833b-ad10784d7f8a" providerId="AD" clId="Web-{21167FFC-1B97-DC52-DFE0-0FF938734E3A}" dt="2022-11-07T21:31:10.075" v="438" actId="1076"/>
          <ac:picMkLst>
            <pc:docMk/>
            <pc:sldMk cId="879630844" sldId="288"/>
            <ac:picMk id="2" creationId="{A4D3FF93-FF98-97DA-E7DD-FD53CE5305B7}"/>
          </ac:picMkLst>
        </pc:picChg>
        <pc:picChg chg="del">
          <ac:chgData name="João Henrique Silva Delfino" userId="S::joao.h@gec.inatel.br::f6ce0d2e-2863-45a3-833b-ad10784d7f8a" providerId="AD" clId="Web-{21167FFC-1B97-DC52-DFE0-0FF938734E3A}" dt="2022-11-07T21:30:33.245" v="433"/>
          <ac:picMkLst>
            <pc:docMk/>
            <pc:sldMk cId="879630844" sldId="288"/>
            <ac:picMk id="8" creationId="{F1F40427-6FBD-8293-6296-BE94FBBBAECD}"/>
          </ac:picMkLst>
        </pc:picChg>
      </pc:sldChg>
      <pc:sldChg chg="del">
        <pc:chgData name="João Henrique Silva Delfino" userId="S::joao.h@gec.inatel.br::f6ce0d2e-2863-45a3-833b-ad10784d7f8a" providerId="AD" clId="Web-{21167FFC-1B97-DC52-DFE0-0FF938734E3A}" dt="2022-11-07T21:43:49.820" v="862"/>
        <pc:sldMkLst>
          <pc:docMk/>
          <pc:sldMk cId="3203759362" sldId="296"/>
        </pc:sldMkLst>
      </pc:sldChg>
      <pc:sldChg chg="addSp modSp">
        <pc:chgData name="João Henrique Silva Delfino" userId="S::joao.h@gec.inatel.br::f6ce0d2e-2863-45a3-833b-ad10784d7f8a" providerId="AD" clId="Web-{21167FFC-1B97-DC52-DFE0-0FF938734E3A}" dt="2022-11-07T21:17:55.545" v="223" actId="14100"/>
        <pc:sldMkLst>
          <pc:docMk/>
          <pc:sldMk cId="792288017" sldId="300"/>
        </pc:sldMkLst>
        <pc:spChg chg="add mod">
          <ac:chgData name="João Henrique Silva Delfino" userId="S::joao.h@gec.inatel.br::f6ce0d2e-2863-45a3-833b-ad10784d7f8a" providerId="AD" clId="Web-{21167FFC-1B97-DC52-DFE0-0FF938734E3A}" dt="2022-11-07T21:17:55.545" v="223" actId="14100"/>
          <ac:spMkLst>
            <pc:docMk/>
            <pc:sldMk cId="792288017" sldId="300"/>
            <ac:spMk id="2" creationId="{CA4C47AA-6BB0-CBA1-02B3-1B8046F8680D}"/>
          </ac:spMkLst>
        </pc:spChg>
        <pc:spChg chg="mod">
          <ac:chgData name="João Henrique Silva Delfino" userId="S::joao.h@gec.inatel.br::f6ce0d2e-2863-45a3-833b-ad10784d7f8a" providerId="AD" clId="Web-{21167FFC-1B97-DC52-DFE0-0FF938734E3A}" dt="2022-11-07T21:16:40.525" v="211" actId="14100"/>
          <ac:spMkLst>
            <pc:docMk/>
            <pc:sldMk cId="792288017" sldId="300"/>
            <ac:spMk id="7" creationId="{7583A96F-D1CD-1F07-B977-0B2EF1AD0FC3}"/>
          </ac:spMkLst>
        </pc:spChg>
      </pc:sldChg>
      <pc:sldChg chg="addSp delSp modSp">
        <pc:chgData name="João Henrique Silva Delfino" userId="S::joao.h@gec.inatel.br::f6ce0d2e-2863-45a3-833b-ad10784d7f8a" providerId="AD" clId="Web-{21167FFC-1B97-DC52-DFE0-0FF938734E3A}" dt="2022-11-07T21:28:19.798" v="348" actId="1076"/>
        <pc:sldMkLst>
          <pc:docMk/>
          <pc:sldMk cId="92267276" sldId="302"/>
        </pc:sldMkLst>
        <pc:spChg chg="mod">
          <ac:chgData name="João Henrique Silva Delfino" userId="S::joao.h@gec.inatel.br::f6ce0d2e-2863-45a3-833b-ad10784d7f8a" providerId="AD" clId="Web-{21167FFC-1B97-DC52-DFE0-0FF938734E3A}" dt="2022-11-07T21:18:34.657" v="234" actId="1076"/>
          <ac:spMkLst>
            <pc:docMk/>
            <pc:sldMk cId="92267276" sldId="302"/>
            <ac:spMk id="7" creationId="{7583A96F-D1CD-1F07-B977-0B2EF1AD0FC3}"/>
          </ac:spMkLst>
        </pc:spChg>
        <pc:spChg chg="add mod">
          <ac:chgData name="João Henrique Silva Delfino" userId="S::joao.h@gec.inatel.br::f6ce0d2e-2863-45a3-833b-ad10784d7f8a" providerId="AD" clId="Web-{21167FFC-1B97-DC52-DFE0-0FF938734E3A}" dt="2022-11-07T21:22:11.450" v="341" actId="20577"/>
          <ac:spMkLst>
            <pc:docMk/>
            <pc:sldMk cId="92267276" sldId="302"/>
            <ac:spMk id="8" creationId="{55064C47-7167-CC31-4A8D-AD8DF7D896AA}"/>
          </ac:spMkLst>
        </pc:spChg>
        <pc:spChg chg="del">
          <ac:chgData name="João Henrique Silva Delfino" userId="S::joao.h@gec.inatel.br::f6ce0d2e-2863-45a3-833b-ad10784d7f8a" providerId="AD" clId="Web-{21167FFC-1B97-DC52-DFE0-0FF938734E3A}" dt="2022-11-07T21:22:13.372" v="342"/>
          <ac:spMkLst>
            <pc:docMk/>
            <pc:sldMk cId="92267276" sldId="302"/>
            <ac:spMk id="10" creationId="{196C7455-5D69-CFAE-219D-0986B9861FF3}"/>
          </ac:spMkLst>
        </pc:spChg>
        <pc:picChg chg="del">
          <ac:chgData name="João Henrique Silva Delfino" userId="S::joao.h@gec.inatel.br::f6ce0d2e-2863-45a3-833b-ad10784d7f8a" providerId="AD" clId="Web-{21167FFC-1B97-DC52-DFE0-0FF938734E3A}" dt="2022-11-07T21:18:37.626" v="235"/>
          <ac:picMkLst>
            <pc:docMk/>
            <pc:sldMk cId="92267276" sldId="302"/>
            <ac:picMk id="2" creationId="{B65B61B2-1DF1-7F98-E4AA-466015292E1B}"/>
          </ac:picMkLst>
        </pc:picChg>
        <pc:picChg chg="add mod">
          <ac:chgData name="João Henrique Silva Delfino" userId="S::joao.h@gec.inatel.br::f6ce0d2e-2863-45a3-833b-ad10784d7f8a" providerId="AD" clId="Web-{21167FFC-1B97-DC52-DFE0-0FF938734E3A}" dt="2022-11-07T21:28:19.798" v="348" actId="1076"/>
          <ac:picMkLst>
            <pc:docMk/>
            <pc:sldMk cId="92267276" sldId="302"/>
            <ac:picMk id="9" creationId="{E1F05D5E-1633-80BF-90AA-C0B0CD494339}"/>
          </ac:picMkLst>
        </pc:picChg>
      </pc:sldChg>
      <pc:sldChg chg="del">
        <pc:chgData name="João Henrique Silva Delfino" userId="S::joao.h@gec.inatel.br::f6ce0d2e-2863-45a3-833b-ad10784d7f8a" providerId="AD" clId="Web-{21167FFC-1B97-DC52-DFE0-0FF938734E3A}" dt="2022-11-07T21:18:05.280" v="224"/>
        <pc:sldMkLst>
          <pc:docMk/>
          <pc:sldMk cId="1691229779" sldId="303"/>
        </pc:sldMkLst>
      </pc:sldChg>
      <pc:sldChg chg="del">
        <pc:chgData name="João Henrique Silva Delfino" userId="S::joao.h@gec.inatel.br::f6ce0d2e-2863-45a3-833b-ad10784d7f8a" providerId="AD" clId="Web-{21167FFC-1B97-DC52-DFE0-0FF938734E3A}" dt="2022-11-07T21:31:40.483" v="439"/>
        <pc:sldMkLst>
          <pc:docMk/>
          <pc:sldMk cId="1865300714" sldId="304"/>
        </pc:sldMkLst>
      </pc:sldChg>
      <pc:sldChg chg="del">
        <pc:chgData name="João Henrique Silva Delfino" userId="S::joao.h@gec.inatel.br::f6ce0d2e-2863-45a3-833b-ad10784d7f8a" providerId="AD" clId="Web-{21167FFC-1B97-DC52-DFE0-0FF938734E3A}" dt="2022-11-07T21:43:51.585" v="863"/>
        <pc:sldMkLst>
          <pc:docMk/>
          <pc:sldMk cId="3076340362" sldId="305"/>
        </pc:sldMkLst>
      </pc:sldChg>
      <pc:sldChg chg="del">
        <pc:chgData name="João Henrique Silva Delfino" userId="S::joao.h@gec.inatel.br::f6ce0d2e-2863-45a3-833b-ad10784d7f8a" providerId="AD" clId="Web-{21167FFC-1B97-DC52-DFE0-0FF938734E3A}" dt="2022-11-07T21:43:53.335" v="864"/>
        <pc:sldMkLst>
          <pc:docMk/>
          <pc:sldMk cId="320754767" sldId="306"/>
        </pc:sldMkLst>
      </pc:sldChg>
      <pc:sldChg chg="addSp delSp modSp add replId">
        <pc:chgData name="João Henrique Silva Delfino" userId="S::joao.h@gec.inatel.br::f6ce0d2e-2863-45a3-833b-ad10784d7f8a" providerId="AD" clId="Web-{21167FFC-1B97-DC52-DFE0-0FF938734E3A}" dt="2022-11-07T19:54:33.043" v="99" actId="1076"/>
        <pc:sldMkLst>
          <pc:docMk/>
          <pc:sldMk cId="4266038877" sldId="307"/>
        </pc:sldMkLst>
        <pc:spChg chg="del">
          <ac:chgData name="João Henrique Silva Delfino" userId="S::joao.h@gec.inatel.br::f6ce0d2e-2863-45a3-833b-ad10784d7f8a" providerId="AD" clId="Web-{21167FFC-1B97-DC52-DFE0-0FF938734E3A}" dt="2022-11-07T19:51:07.282" v="49"/>
          <ac:spMkLst>
            <pc:docMk/>
            <pc:sldMk cId="4266038877" sldId="307"/>
            <ac:spMk id="7" creationId="{7583A96F-D1CD-1F07-B977-0B2EF1AD0FC3}"/>
          </ac:spMkLst>
        </pc:spChg>
        <pc:spChg chg="add mod">
          <ac:chgData name="João Henrique Silva Delfino" userId="S::joao.h@gec.inatel.br::f6ce0d2e-2863-45a3-833b-ad10784d7f8a" providerId="AD" clId="Web-{21167FFC-1B97-DC52-DFE0-0FF938734E3A}" dt="2022-11-07T19:54:33.043" v="99" actId="1076"/>
          <ac:spMkLst>
            <pc:docMk/>
            <pc:sldMk cId="4266038877" sldId="307"/>
            <ac:spMk id="11" creationId="{D2CD701E-AAAB-0418-C34E-D656F1B70F80}"/>
          </ac:spMkLst>
        </pc:spChg>
        <pc:picChg chg="add del mod">
          <ac:chgData name="João Henrique Silva Delfino" userId="S::joao.h@gec.inatel.br::f6ce0d2e-2863-45a3-833b-ad10784d7f8a" providerId="AD" clId="Web-{21167FFC-1B97-DC52-DFE0-0FF938734E3A}" dt="2022-11-07T19:52:45.350" v="71"/>
          <ac:picMkLst>
            <pc:docMk/>
            <pc:sldMk cId="4266038877" sldId="307"/>
            <ac:picMk id="2" creationId="{EAB895C4-7D5D-625D-468E-6926489229B1}"/>
          </ac:picMkLst>
        </pc:picChg>
        <pc:picChg chg="add del mod">
          <ac:chgData name="João Henrique Silva Delfino" userId="S::joao.h@gec.inatel.br::f6ce0d2e-2863-45a3-833b-ad10784d7f8a" providerId="AD" clId="Web-{21167FFC-1B97-DC52-DFE0-0FF938734E3A}" dt="2022-11-07T19:52:41.865" v="68"/>
          <ac:picMkLst>
            <pc:docMk/>
            <pc:sldMk cId="4266038877" sldId="307"/>
            <ac:picMk id="3" creationId="{B4A26012-B8F8-A23F-DD29-365023FB259A}"/>
          </ac:picMkLst>
        </pc:picChg>
        <pc:picChg chg="del">
          <ac:chgData name="João Henrique Silva Delfino" userId="S::joao.h@gec.inatel.br::f6ce0d2e-2863-45a3-833b-ad10784d7f8a" providerId="AD" clId="Web-{21167FFC-1B97-DC52-DFE0-0FF938734E3A}" dt="2022-11-07T19:51:05.360" v="48"/>
          <ac:picMkLst>
            <pc:docMk/>
            <pc:sldMk cId="4266038877" sldId="307"/>
            <ac:picMk id="8" creationId="{EC7B8CC9-3A01-C787-409D-B5A04965FDCD}"/>
          </ac:picMkLst>
        </pc:picChg>
        <pc:picChg chg="add mod">
          <ac:chgData name="João Henrique Silva Delfino" userId="S::joao.h@gec.inatel.br::f6ce0d2e-2863-45a3-833b-ad10784d7f8a" providerId="AD" clId="Web-{21167FFC-1B97-DC52-DFE0-0FF938734E3A}" dt="2022-11-07T19:54:23.371" v="97" actId="1076"/>
          <ac:picMkLst>
            <pc:docMk/>
            <pc:sldMk cId="4266038877" sldId="307"/>
            <ac:picMk id="9" creationId="{50FE1FE1-BB83-F9DC-01CA-223FE4696A64}"/>
          </ac:picMkLst>
        </pc:picChg>
      </pc:sldChg>
      <pc:sldChg chg="add del replId">
        <pc:chgData name="João Henrique Silva Delfino" userId="S::joao.h@gec.inatel.br::f6ce0d2e-2863-45a3-833b-ad10784d7f8a" providerId="AD" clId="Web-{21167FFC-1B97-DC52-DFE0-0FF938734E3A}" dt="2022-11-07T19:54:49.122" v="100"/>
        <pc:sldMkLst>
          <pc:docMk/>
          <pc:sldMk cId="1803949323" sldId="308"/>
        </pc:sldMkLst>
      </pc:sldChg>
      <pc:sldChg chg="addSp delSp modSp add replId">
        <pc:chgData name="João Henrique Silva Delfino" userId="S::joao.h@gec.inatel.br::f6ce0d2e-2863-45a3-833b-ad10784d7f8a" providerId="AD" clId="Web-{21167FFC-1B97-DC52-DFE0-0FF938734E3A}" dt="2022-11-07T19:55:34.219" v="119" actId="20577"/>
        <pc:sldMkLst>
          <pc:docMk/>
          <pc:sldMk cId="3608247286" sldId="308"/>
        </pc:sldMkLst>
        <pc:spChg chg="mod">
          <ac:chgData name="João Henrique Silva Delfino" userId="S::joao.h@gec.inatel.br::f6ce0d2e-2863-45a3-833b-ad10784d7f8a" providerId="AD" clId="Web-{21167FFC-1B97-DC52-DFE0-0FF938734E3A}" dt="2022-11-07T19:55:34.219" v="119" actId="20577"/>
          <ac:spMkLst>
            <pc:docMk/>
            <pc:sldMk cId="3608247286" sldId="308"/>
            <ac:spMk id="11" creationId="{D2CD701E-AAAB-0418-C34E-D656F1B70F80}"/>
          </ac:spMkLst>
        </pc:spChg>
        <pc:picChg chg="add mod">
          <ac:chgData name="João Henrique Silva Delfino" userId="S::joao.h@gec.inatel.br::f6ce0d2e-2863-45a3-833b-ad10784d7f8a" providerId="AD" clId="Web-{21167FFC-1B97-DC52-DFE0-0FF938734E3A}" dt="2022-11-07T19:55:18.687" v="109" actId="1076"/>
          <ac:picMkLst>
            <pc:docMk/>
            <pc:sldMk cId="3608247286" sldId="308"/>
            <ac:picMk id="2" creationId="{3D28EC71-A570-75C3-D171-B25D0676641C}"/>
          </ac:picMkLst>
        </pc:picChg>
        <pc:picChg chg="del">
          <ac:chgData name="João Henrique Silva Delfino" userId="S::joao.h@gec.inatel.br::f6ce0d2e-2863-45a3-833b-ad10784d7f8a" providerId="AD" clId="Web-{21167FFC-1B97-DC52-DFE0-0FF938734E3A}" dt="2022-11-07T19:54:54.123" v="102"/>
          <ac:picMkLst>
            <pc:docMk/>
            <pc:sldMk cId="3608247286" sldId="308"/>
            <ac:picMk id="9" creationId="{50FE1FE1-BB83-F9DC-01CA-223FE4696A64}"/>
          </ac:picMkLst>
        </pc:picChg>
      </pc:sldChg>
      <pc:sldChg chg="add del replId">
        <pc:chgData name="João Henrique Silva Delfino" userId="S::joao.h@gec.inatel.br::f6ce0d2e-2863-45a3-833b-ad10784d7f8a" providerId="AD" clId="Web-{21167FFC-1B97-DC52-DFE0-0FF938734E3A}" dt="2022-11-07T19:52:55.397" v="74"/>
        <pc:sldMkLst>
          <pc:docMk/>
          <pc:sldMk cId="2068034826" sldId="309"/>
        </pc:sldMkLst>
      </pc:sldChg>
      <pc:sldChg chg="addSp delSp modSp add replId">
        <pc:chgData name="João Henrique Silva Delfino" userId="S::joao.h@gec.inatel.br::f6ce0d2e-2863-45a3-833b-ad10784d7f8a" providerId="AD" clId="Web-{21167FFC-1B97-DC52-DFE0-0FF938734E3A}" dt="2022-11-07T21:33:21.394" v="508" actId="1076"/>
        <pc:sldMkLst>
          <pc:docMk/>
          <pc:sldMk cId="2851629618" sldId="309"/>
        </pc:sldMkLst>
        <pc:spChg chg="mod">
          <ac:chgData name="João Henrique Silva Delfino" userId="S::joao.h@gec.inatel.br::f6ce0d2e-2863-45a3-833b-ad10784d7f8a" providerId="AD" clId="Web-{21167FFC-1B97-DC52-DFE0-0FF938734E3A}" dt="2022-11-07T21:33:19.301" v="507" actId="20577"/>
          <ac:spMkLst>
            <pc:docMk/>
            <pc:sldMk cId="2851629618" sldId="309"/>
            <ac:spMk id="7" creationId="{4AE348C1-2061-C0AB-2296-0A03996213C8}"/>
          </ac:spMkLst>
        </pc:spChg>
        <pc:spChg chg="mod">
          <ac:chgData name="João Henrique Silva Delfino" userId="S::joao.h@gec.inatel.br::f6ce0d2e-2863-45a3-833b-ad10784d7f8a" providerId="AD" clId="Web-{21167FFC-1B97-DC52-DFE0-0FF938734E3A}" dt="2022-11-07T21:32:06.203" v="455" actId="20577"/>
          <ac:spMkLst>
            <pc:docMk/>
            <pc:sldMk cId="2851629618" sldId="309"/>
            <ac:spMk id="12" creationId="{2F80F6A0-C019-38AC-F411-F00D736D6EC5}"/>
          </ac:spMkLst>
        </pc:spChg>
        <pc:picChg chg="del">
          <ac:chgData name="João Henrique Silva Delfino" userId="S::joao.h@gec.inatel.br::f6ce0d2e-2863-45a3-833b-ad10784d7f8a" providerId="AD" clId="Web-{21167FFC-1B97-DC52-DFE0-0FF938734E3A}" dt="2022-11-07T21:32:47.471" v="486"/>
          <ac:picMkLst>
            <pc:docMk/>
            <pc:sldMk cId="2851629618" sldId="309"/>
            <ac:picMk id="2" creationId="{A4D3FF93-FF98-97DA-E7DD-FD53CE5305B7}"/>
          </ac:picMkLst>
        </pc:picChg>
        <pc:picChg chg="add mod">
          <ac:chgData name="João Henrique Silva Delfino" userId="S::joao.h@gec.inatel.br::f6ce0d2e-2863-45a3-833b-ad10784d7f8a" providerId="AD" clId="Web-{21167FFC-1B97-DC52-DFE0-0FF938734E3A}" dt="2022-11-07T21:33:21.394" v="508" actId="1076"/>
          <ac:picMkLst>
            <pc:docMk/>
            <pc:sldMk cId="2851629618" sldId="309"/>
            <ac:picMk id="3" creationId="{CDDD9DD8-6C94-9452-8135-D4FB43BB1093}"/>
          </ac:picMkLst>
        </pc:picChg>
      </pc:sldChg>
      <pc:sldChg chg="addSp delSp modSp add replId">
        <pc:chgData name="João Henrique Silva Delfino" userId="S::joao.h@gec.inatel.br::f6ce0d2e-2863-45a3-833b-ad10784d7f8a" providerId="AD" clId="Web-{21167FFC-1B97-DC52-DFE0-0FF938734E3A}" dt="2022-11-07T21:34:07.413" v="546" actId="1076"/>
        <pc:sldMkLst>
          <pc:docMk/>
          <pc:sldMk cId="4012762553" sldId="310"/>
        </pc:sldMkLst>
        <pc:spChg chg="mod">
          <ac:chgData name="João Henrique Silva Delfino" userId="S::joao.h@gec.inatel.br::f6ce0d2e-2863-45a3-833b-ad10784d7f8a" providerId="AD" clId="Web-{21167FFC-1B97-DC52-DFE0-0FF938734E3A}" dt="2022-11-07T21:33:56.240" v="543" actId="20577"/>
          <ac:spMkLst>
            <pc:docMk/>
            <pc:sldMk cId="4012762553" sldId="310"/>
            <ac:spMk id="7" creationId="{4AE348C1-2061-C0AB-2296-0A03996213C8}"/>
          </ac:spMkLst>
        </pc:spChg>
        <pc:picChg chg="add mod">
          <ac:chgData name="João Henrique Silva Delfino" userId="S::joao.h@gec.inatel.br::f6ce0d2e-2863-45a3-833b-ad10784d7f8a" providerId="AD" clId="Web-{21167FFC-1B97-DC52-DFE0-0FF938734E3A}" dt="2022-11-07T21:34:07.413" v="546" actId="1076"/>
          <ac:picMkLst>
            <pc:docMk/>
            <pc:sldMk cId="4012762553" sldId="310"/>
            <ac:picMk id="2" creationId="{CB4F6FEC-0D24-BD76-24A3-3DA49217C32C}"/>
          </ac:picMkLst>
        </pc:picChg>
        <pc:picChg chg="del">
          <ac:chgData name="João Henrique Silva Delfino" userId="S::joao.h@gec.inatel.br::f6ce0d2e-2863-45a3-833b-ad10784d7f8a" providerId="AD" clId="Web-{21167FFC-1B97-DC52-DFE0-0FF938734E3A}" dt="2022-11-07T21:33:28.160" v="510"/>
          <ac:picMkLst>
            <pc:docMk/>
            <pc:sldMk cId="4012762553" sldId="310"/>
            <ac:picMk id="3" creationId="{CDDD9DD8-6C94-9452-8135-D4FB43BB1093}"/>
          </ac:picMkLst>
        </pc:picChg>
      </pc:sldChg>
      <pc:sldChg chg="addSp delSp modSp add replId">
        <pc:chgData name="João Henrique Silva Delfino" userId="S::joao.h@gec.inatel.br::f6ce0d2e-2863-45a3-833b-ad10784d7f8a" providerId="AD" clId="Web-{21167FFC-1B97-DC52-DFE0-0FF938734E3A}" dt="2022-11-07T21:37:15.267" v="687" actId="1076"/>
        <pc:sldMkLst>
          <pc:docMk/>
          <pc:sldMk cId="1069317715" sldId="311"/>
        </pc:sldMkLst>
        <pc:spChg chg="mod">
          <ac:chgData name="João Henrique Silva Delfino" userId="S::joao.h@gec.inatel.br::f6ce0d2e-2863-45a3-833b-ad10784d7f8a" providerId="AD" clId="Web-{21167FFC-1B97-DC52-DFE0-0FF938734E3A}" dt="2022-11-07T21:34:55.118" v="558" actId="20577"/>
          <ac:spMkLst>
            <pc:docMk/>
            <pc:sldMk cId="1069317715" sldId="311"/>
            <ac:spMk id="7" creationId="{4AE348C1-2061-C0AB-2296-0A03996213C8}"/>
          </ac:spMkLst>
        </pc:spChg>
        <pc:spChg chg="add mod">
          <ac:chgData name="João Henrique Silva Delfino" userId="S::joao.h@gec.inatel.br::f6ce0d2e-2863-45a3-833b-ad10784d7f8a" providerId="AD" clId="Web-{21167FFC-1B97-DC52-DFE0-0FF938734E3A}" dt="2022-11-07T21:37:15.267" v="687" actId="1076"/>
          <ac:spMkLst>
            <pc:docMk/>
            <pc:sldMk cId="1069317715" sldId="311"/>
            <ac:spMk id="8" creationId="{F0267D53-680B-4041-C85B-F7150F2567A9}"/>
          </ac:spMkLst>
        </pc:spChg>
        <pc:picChg chg="del">
          <ac:chgData name="João Henrique Silva Delfino" userId="S::joao.h@gec.inatel.br::f6ce0d2e-2863-45a3-833b-ad10784d7f8a" providerId="AD" clId="Web-{21167FFC-1B97-DC52-DFE0-0FF938734E3A}" dt="2022-11-07T21:34:55.806" v="559"/>
          <ac:picMkLst>
            <pc:docMk/>
            <pc:sldMk cId="1069317715" sldId="311"/>
            <ac:picMk id="2" creationId="{CB4F6FEC-0D24-BD76-24A3-3DA49217C32C}"/>
          </ac:picMkLst>
        </pc:picChg>
        <pc:picChg chg="add mod">
          <ac:chgData name="João Henrique Silva Delfino" userId="S::joao.h@gec.inatel.br::f6ce0d2e-2863-45a3-833b-ad10784d7f8a" providerId="AD" clId="Web-{21167FFC-1B97-DC52-DFE0-0FF938734E3A}" dt="2022-11-07T21:37:06.188" v="685" actId="1076"/>
          <ac:picMkLst>
            <pc:docMk/>
            <pc:sldMk cId="1069317715" sldId="311"/>
            <ac:picMk id="3" creationId="{A2686087-BCC6-3822-4F2C-B830C51FD14F}"/>
          </ac:picMkLst>
        </pc:picChg>
      </pc:sldChg>
      <pc:sldChg chg="add del replId">
        <pc:chgData name="João Henrique Silva Delfino" userId="S::joao.h@gec.inatel.br::f6ce0d2e-2863-45a3-833b-ad10784d7f8a" providerId="AD" clId="Web-{21167FFC-1B97-DC52-DFE0-0FF938734E3A}" dt="2022-11-07T21:34:59.509" v="561"/>
        <pc:sldMkLst>
          <pc:docMk/>
          <pc:sldMk cId="2653447257" sldId="312"/>
        </pc:sldMkLst>
      </pc:sldChg>
      <pc:sldChg chg="addSp delSp modSp add ord replId">
        <pc:chgData name="João Henrique Silva Delfino" userId="S::joao.h@gec.inatel.br::f6ce0d2e-2863-45a3-833b-ad10784d7f8a" providerId="AD" clId="Web-{21167FFC-1B97-DC52-DFE0-0FF938734E3A}" dt="2022-11-07T21:38:25.224" v="744" actId="1076"/>
        <pc:sldMkLst>
          <pc:docMk/>
          <pc:sldMk cId="2950876953" sldId="312"/>
        </pc:sldMkLst>
        <pc:spChg chg="mod">
          <ac:chgData name="João Henrique Silva Delfino" userId="S::joao.h@gec.inatel.br::f6ce0d2e-2863-45a3-833b-ad10784d7f8a" providerId="AD" clId="Web-{21167FFC-1B97-DC52-DFE0-0FF938734E3A}" dt="2022-11-07T21:38:11.113" v="740" actId="20577"/>
          <ac:spMkLst>
            <pc:docMk/>
            <pc:sldMk cId="2950876953" sldId="312"/>
            <ac:spMk id="7" creationId="{4AE348C1-2061-C0AB-2296-0A03996213C8}"/>
          </ac:spMkLst>
        </pc:spChg>
        <pc:picChg chg="del">
          <ac:chgData name="João Henrique Silva Delfino" userId="S::joao.h@gec.inatel.br::f6ce0d2e-2863-45a3-833b-ad10784d7f8a" providerId="AD" clId="Web-{21167FFC-1B97-DC52-DFE0-0FF938734E3A}" dt="2022-11-07T21:38:12.942" v="741"/>
          <ac:picMkLst>
            <pc:docMk/>
            <pc:sldMk cId="2950876953" sldId="312"/>
            <ac:picMk id="2" creationId="{CB4F6FEC-0D24-BD76-24A3-3DA49217C32C}"/>
          </ac:picMkLst>
        </pc:picChg>
        <pc:picChg chg="add mod">
          <ac:chgData name="João Henrique Silva Delfino" userId="S::joao.h@gec.inatel.br::f6ce0d2e-2863-45a3-833b-ad10784d7f8a" providerId="AD" clId="Web-{21167FFC-1B97-DC52-DFE0-0FF938734E3A}" dt="2022-11-07T21:38:25.224" v="744" actId="1076"/>
          <ac:picMkLst>
            <pc:docMk/>
            <pc:sldMk cId="2950876953" sldId="312"/>
            <ac:picMk id="3" creationId="{C165AA74-CB39-DDF0-B20D-B8C0C65DC2A0}"/>
          </ac:picMkLst>
        </pc:picChg>
      </pc:sldChg>
      <pc:sldChg chg="addSp delSp modSp add replId">
        <pc:chgData name="João Henrique Silva Delfino" userId="S::joao.h@gec.inatel.br::f6ce0d2e-2863-45a3-833b-ad10784d7f8a" providerId="AD" clId="Web-{21167FFC-1B97-DC52-DFE0-0FF938734E3A}" dt="2022-11-07T21:40:25.512" v="790" actId="1076"/>
        <pc:sldMkLst>
          <pc:docMk/>
          <pc:sldMk cId="3131004076" sldId="313"/>
        </pc:sldMkLst>
        <pc:spChg chg="mod">
          <ac:chgData name="João Henrique Silva Delfino" userId="S::joao.h@gec.inatel.br::f6ce0d2e-2863-45a3-833b-ad10784d7f8a" providerId="AD" clId="Web-{21167FFC-1B97-DC52-DFE0-0FF938734E3A}" dt="2022-11-07T21:40:04.885" v="786" actId="20577"/>
          <ac:spMkLst>
            <pc:docMk/>
            <pc:sldMk cId="3131004076" sldId="313"/>
            <ac:spMk id="7" creationId="{4AE348C1-2061-C0AB-2296-0A03996213C8}"/>
          </ac:spMkLst>
        </pc:spChg>
        <pc:picChg chg="add mod">
          <ac:chgData name="João Henrique Silva Delfino" userId="S::joao.h@gec.inatel.br::f6ce0d2e-2863-45a3-833b-ad10784d7f8a" providerId="AD" clId="Web-{21167FFC-1B97-DC52-DFE0-0FF938734E3A}" dt="2022-11-07T21:40:25.512" v="790" actId="1076"/>
          <ac:picMkLst>
            <pc:docMk/>
            <pc:sldMk cId="3131004076" sldId="313"/>
            <ac:picMk id="2" creationId="{9F8600DC-1873-7926-3DB2-3A701E4D3F16}"/>
          </ac:picMkLst>
        </pc:picChg>
        <pc:picChg chg="del">
          <ac:chgData name="João Henrique Silva Delfino" userId="S::joao.h@gec.inatel.br::f6ce0d2e-2863-45a3-833b-ad10784d7f8a" providerId="AD" clId="Web-{21167FFC-1B97-DC52-DFE0-0FF938734E3A}" dt="2022-11-07T21:40:06.323" v="787"/>
          <ac:picMkLst>
            <pc:docMk/>
            <pc:sldMk cId="3131004076" sldId="313"/>
            <ac:picMk id="3" creationId="{C165AA74-CB39-DDF0-B20D-B8C0C65DC2A0}"/>
          </ac:picMkLst>
        </pc:picChg>
      </pc:sldChg>
      <pc:sldChg chg="addSp delSp modSp add replId">
        <pc:chgData name="João Henrique Silva Delfino" userId="S::joao.h@gec.inatel.br::f6ce0d2e-2863-45a3-833b-ad10784d7f8a" providerId="AD" clId="Web-{21167FFC-1B97-DC52-DFE0-0FF938734E3A}" dt="2022-11-07T21:41:47.250" v="861" actId="1076"/>
        <pc:sldMkLst>
          <pc:docMk/>
          <pc:sldMk cId="625451364" sldId="314"/>
        </pc:sldMkLst>
        <pc:spChg chg="mod">
          <ac:chgData name="João Henrique Silva Delfino" userId="S::joao.h@gec.inatel.br::f6ce0d2e-2863-45a3-833b-ad10784d7f8a" providerId="AD" clId="Web-{21167FFC-1B97-DC52-DFE0-0FF938734E3A}" dt="2022-11-07T21:41:32.984" v="857" actId="20577"/>
          <ac:spMkLst>
            <pc:docMk/>
            <pc:sldMk cId="625451364" sldId="314"/>
            <ac:spMk id="7" creationId="{4AE348C1-2061-C0AB-2296-0A03996213C8}"/>
          </ac:spMkLst>
        </pc:spChg>
        <pc:picChg chg="add mod">
          <ac:chgData name="João Henrique Silva Delfino" userId="S::joao.h@gec.inatel.br::f6ce0d2e-2863-45a3-833b-ad10784d7f8a" providerId="AD" clId="Web-{21167FFC-1B97-DC52-DFE0-0FF938734E3A}" dt="2022-11-07T21:41:47.250" v="861" actId="1076"/>
          <ac:picMkLst>
            <pc:docMk/>
            <pc:sldMk cId="625451364" sldId="314"/>
            <ac:picMk id="2" creationId="{29351B52-33EA-174B-2BEE-311E79F4760B}"/>
          </ac:picMkLst>
        </pc:picChg>
        <pc:picChg chg="del">
          <ac:chgData name="João Henrique Silva Delfino" userId="S::joao.h@gec.inatel.br::f6ce0d2e-2863-45a3-833b-ad10784d7f8a" providerId="AD" clId="Web-{21167FFC-1B97-DC52-DFE0-0FF938734E3A}" dt="2022-11-07T21:41:34.937" v="858"/>
          <ac:picMkLst>
            <pc:docMk/>
            <pc:sldMk cId="625451364" sldId="314"/>
            <ac:picMk id="3" creationId="{C165AA74-CB39-DDF0-B20D-B8C0C65DC2A0}"/>
          </ac:picMkLst>
        </pc:picChg>
      </pc:sldChg>
      <pc:sldChg chg="addSp delSp modSp add ord replId">
        <pc:chgData name="João Henrique Silva Delfino" userId="S::joao.h@gec.inatel.br::f6ce0d2e-2863-45a3-833b-ad10784d7f8a" providerId="AD" clId="Web-{21167FFC-1B97-DC52-DFE0-0FF938734E3A}" dt="2022-11-07T21:45:23.262" v="901" actId="1076"/>
        <pc:sldMkLst>
          <pc:docMk/>
          <pc:sldMk cId="2348116554" sldId="315"/>
        </pc:sldMkLst>
        <pc:spChg chg="mod">
          <ac:chgData name="João Henrique Silva Delfino" userId="S::joao.h@gec.inatel.br::f6ce0d2e-2863-45a3-833b-ad10784d7f8a" providerId="AD" clId="Web-{21167FFC-1B97-DC52-DFE0-0FF938734E3A}" dt="2022-11-07T21:44:59.558" v="893" actId="20577"/>
          <ac:spMkLst>
            <pc:docMk/>
            <pc:sldMk cId="2348116554" sldId="315"/>
            <ac:spMk id="7" creationId="{4AE348C1-2061-C0AB-2296-0A03996213C8}"/>
          </ac:spMkLst>
        </pc:spChg>
        <pc:spChg chg="mod">
          <ac:chgData name="João Henrique Silva Delfino" userId="S::joao.h@gec.inatel.br::f6ce0d2e-2863-45a3-833b-ad10784d7f8a" providerId="AD" clId="Web-{21167FFC-1B97-DC52-DFE0-0FF938734E3A}" dt="2022-11-07T21:44:24.806" v="870" actId="20577"/>
          <ac:spMkLst>
            <pc:docMk/>
            <pc:sldMk cId="2348116554" sldId="315"/>
            <ac:spMk id="12" creationId="{2F80F6A0-C019-38AC-F411-F00D736D6EC5}"/>
          </ac:spMkLst>
        </pc:spChg>
        <pc:picChg chg="add mod">
          <ac:chgData name="João Henrique Silva Delfino" userId="S::joao.h@gec.inatel.br::f6ce0d2e-2863-45a3-833b-ad10784d7f8a" providerId="AD" clId="Web-{21167FFC-1B97-DC52-DFE0-0FF938734E3A}" dt="2022-11-07T21:45:23.262" v="901" actId="1076"/>
          <ac:picMkLst>
            <pc:docMk/>
            <pc:sldMk cId="2348116554" sldId="315"/>
            <ac:picMk id="2" creationId="{6067C736-50DA-1EFC-75B9-6D2608385058}"/>
          </ac:picMkLst>
        </pc:picChg>
        <pc:picChg chg="del">
          <ac:chgData name="João Henrique Silva Delfino" userId="S::joao.h@gec.inatel.br::f6ce0d2e-2863-45a3-833b-ad10784d7f8a" providerId="AD" clId="Web-{21167FFC-1B97-DC52-DFE0-0FF938734E3A}" dt="2022-11-07T21:45:06.683" v="895"/>
          <ac:picMkLst>
            <pc:docMk/>
            <pc:sldMk cId="2348116554" sldId="315"/>
            <ac:picMk id="3" creationId="{CDDD9DD8-6C94-9452-8135-D4FB43BB1093}"/>
          </ac:picMkLst>
        </pc:picChg>
      </pc:sldChg>
      <pc:sldChg chg="delSp modSp add ord replId">
        <pc:chgData name="João Henrique Silva Delfino" userId="S::joao.h@gec.inatel.br::f6ce0d2e-2863-45a3-833b-ad10784d7f8a" providerId="AD" clId="Web-{21167FFC-1B97-DC52-DFE0-0FF938734E3A}" dt="2022-11-07T21:51:22.626" v="1228" actId="20577"/>
        <pc:sldMkLst>
          <pc:docMk/>
          <pc:sldMk cId="2933160462" sldId="316"/>
        </pc:sldMkLst>
        <pc:spChg chg="mod">
          <ac:chgData name="João Henrique Silva Delfino" userId="S::joao.h@gec.inatel.br::f6ce0d2e-2863-45a3-833b-ad10784d7f8a" providerId="AD" clId="Web-{21167FFC-1B97-DC52-DFE0-0FF938734E3A}" dt="2022-11-07T21:51:22.626" v="1228" actId="20577"/>
          <ac:spMkLst>
            <pc:docMk/>
            <pc:sldMk cId="2933160462" sldId="316"/>
            <ac:spMk id="7" creationId="{4AE348C1-2061-C0AB-2296-0A03996213C8}"/>
          </ac:spMkLst>
        </pc:spChg>
        <pc:spChg chg="mod">
          <ac:chgData name="João Henrique Silva Delfino" userId="S::joao.h@gec.inatel.br::f6ce0d2e-2863-45a3-833b-ad10784d7f8a" providerId="AD" clId="Web-{21167FFC-1B97-DC52-DFE0-0FF938734E3A}" dt="2022-11-07T21:46:13.140" v="907" actId="20577"/>
          <ac:spMkLst>
            <pc:docMk/>
            <pc:sldMk cId="2933160462" sldId="316"/>
            <ac:spMk id="12" creationId="{2F80F6A0-C019-38AC-F411-F00D736D6EC5}"/>
          </ac:spMkLst>
        </pc:spChg>
        <pc:picChg chg="del mod">
          <ac:chgData name="João Henrique Silva Delfino" userId="S::joao.h@gec.inatel.br::f6ce0d2e-2863-45a3-833b-ad10784d7f8a" providerId="AD" clId="Web-{21167FFC-1B97-DC52-DFE0-0FF938734E3A}" dt="2022-11-07T21:47:40.333" v="1025"/>
          <ac:picMkLst>
            <pc:docMk/>
            <pc:sldMk cId="2933160462" sldId="316"/>
            <ac:picMk id="2" creationId="{CB4F6FEC-0D24-BD76-24A3-3DA49217C32C}"/>
          </ac:picMkLst>
        </pc:picChg>
      </pc:sldChg>
      <pc:sldChg chg="modSp add replId">
        <pc:chgData name="João Henrique Silva Delfino" userId="S::joao.h@gec.inatel.br::f6ce0d2e-2863-45a3-833b-ad10784d7f8a" providerId="AD" clId="Web-{21167FFC-1B97-DC52-DFE0-0FF938734E3A}" dt="2022-11-07T21:52:53.568" v="1370" actId="20577"/>
        <pc:sldMkLst>
          <pc:docMk/>
          <pc:sldMk cId="3491939072" sldId="317"/>
        </pc:sldMkLst>
        <pc:spChg chg="mod">
          <ac:chgData name="João Henrique Silva Delfino" userId="S::joao.h@gec.inatel.br::f6ce0d2e-2863-45a3-833b-ad10784d7f8a" providerId="AD" clId="Web-{21167FFC-1B97-DC52-DFE0-0FF938734E3A}" dt="2022-11-07T21:52:53.568" v="1370" actId="20577"/>
          <ac:spMkLst>
            <pc:docMk/>
            <pc:sldMk cId="3491939072" sldId="317"/>
            <ac:spMk id="7" creationId="{4AE348C1-2061-C0AB-2296-0A03996213C8}"/>
          </ac:spMkLst>
        </pc:spChg>
      </pc:sldChg>
      <pc:sldChg chg="modSp add replId">
        <pc:chgData name="João Henrique Silva Delfino" userId="S::joao.h@gec.inatel.br::f6ce0d2e-2863-45a3-833b-ad10784d7f8a" providerId="AD" clId="Web-{21167FFC-1B97-DC52-DFE0-0FF938734E3A}" dt="2022-11-07T21:55:26.733" v="1520" actId="20577"/>
        <pc:sldMkLst>
          <pc:docMk/>
          <pc:sldMk cId="1966052159" sldId="318"/>
        </pc:sldMkLst>
        <pc:spChg chg="mod">
          <ac:chgData name="João Henrique Silva Delfino" userId="S::joao.h@gec.inatel.br::f6ce0d2e-2863-45a3-833b-ad10784d7f8a" providerId="AD" clId="Web-{21167FFC-1B97-DC52-DFE0-0FF938734E3A}" dt="2022-11-07T21:55:26.733" v="1520" actId="20577"/>
          <ac:spMkLst>
            <pc:docMk/>
            <pc:sldMk cId="1966052159" sldId="318"/>
            <ac:spMk id="7" creationId="{4AE348C1-2061-C0AB-2296-0A03996213C8}"/>
          </ac:spMkLst>
        </pc:spChg>
      </pc:sldChg>
      <pc:sldChg chg="addSp delSp modSp add ord replId">
        <pc:chgData name="João Henrique Silva Delfino" userId="S::joao.h@gec.inatel.br::f6ce0d2e-2863-45a3-833b-ad10784d7f8a" providerId="AD" clId="Web-{21167FFC-1B97-DC52-DFE0-0FF938734E3A}" dt="2022-11-07T21:56:10.548" v="1535" actId="14100"/>
        <pc:sldMkLst>
          <pc:docMk/>
          <pc:sldMk cId="1358629564" sldId="319"/>
        </pc:sldMkLst>
        <pc:spChg chg="mod">
          <ac:chgData name="João Henrique Silva Delfino" userId="S::joao.h@gec.inatel.br::f6ce0d2e-2863-45a3-833b-ad10784d7f8a" providerId="AD" clId="Web-{21167FFC-1B97-DC52-DFE0-0FF938734E3A}" dt="2022-11-07T21:55:49.969" v="1528" actId="20577"/>
          <ac:spMkLst>
            <pc:docMk/>
            <pc:sldMk cId="1358629564" sldId="319"/>
            <ac:spMk id="7" creationId="{4AE348C1-2061-C0AB-2296-0A03996213C8}"/>
          </ac:spMkLst>
        </pc:spChg>
        <pc:spChg chg="mod">
          <ac:chgData name="João Henrique Silva Delfino" userId="S::joao.h@gec.inatel.br::f6ce0d2e-2863-45a3-833b-ad10784d7f8a" providerId="AD" clId="Web-{21167FFC-1B97-DC52-DFE0-0FF938734E3A}" dt="2022-11-07T21:55:41.562" v="1525" actId="20577"/>
          <ac:spMkLst>
            <pc:docMk/>
            <pc:sldMk cId="1358629564" sldId="319"/>
            <ac:spMk id="12" creationId="{2F80F6A0-C019-38AC-F411-F00D736D6EC5}"/>
          </ac:spMkLst>
        </pc:spChg>
        <pc:picChg chg="add mod">
          <ac:chgData name="João Henrique Silva Delfino" userId="S::joao.h@gec.inatel.br::f6ce0d2e-2863-45a3-833b-ad10784d7f8a" providerId="AD" clId="Web-{21167FFC-1B97-DC52-DFE0-0FF938734E3A}" dt="2022-11-07T21:56:10.548" v="1535" actId="14100"/>
          <ac:picMkLst>
            <pc:docMk/>
            <pc:sldMk cId="1358629564" sldId="319"/>
            <ac:picMk id="2" creationId="{0D2A6B6D-D77A-495B-4077-73366E922FE1}"/>
          </ac:picMkLst>
        </pc:picChg>
        <pc:picChg chg="del">
          <ac:chgData name="João Henrique Silva Delfino" userId="S::joao.h@gec.inatel.br::f6ce0d2e-2863-45a3-833b-ad10784d7f8a" providerId="AD" clId="Web-{21167FFC-1B97-DC52-DFE0-0FF938734E3A}" dt="2022-11-07T21:55:51.844" v="1529"/>
          <ac:picMkLst>
            <pc:docMk/>
            <pc:sldMk cId="1358629564" sldId="319"/>
            <ac:picMk id="3" creationId="{CDDD9DD8-6C94-9452-8135-D4FB43BB1093}"/>
          </ac:picMkLst>
        </pc:picChg>
      </pc:sldChg>
      <pc:sldChg chg="modSp add ord replId">
        <pc:chgData name="João Henrique Silva Delfino" userId="S::joao.h@gec.inatel.br::f6ce0d2e-2863-45a3-833b-ad10784d7f8a" providerId="AD" clId="Web-{21167FFC-1B97-DC52-DFE0-0FF938734E3A}" dt="2022-11-07T22:00:08.295" v="1692" actId="20577"/>
        <pc:sldMkLst>
          <pc:docMk/>
          <pc:sldMk cId="3831746714" sldId="320"/>
        </pc:sldMkLst>
        <pc:spChg chg="mod">
          <ac:chgData name="João Henrique Silva Delfino" userId="S::joao.h@gec.inatel.br::f6ce0d2e-2863-45a3-833b-ad10784d7f8a" providerId="AD" clId="Web-{21167FFC-1B97-DC52-DFE0-0FF938734E3A}" dt="2022-11-07T22:00:08.295" v="1692" actId="20577"/>
          <ac:spMkLst>
            <pc:docMk/>
            <pc:sldMk cId="3831746714" sldId="320"/>
            <ac:spMk id="7" creationId="{4AE348C1-2061-C0AB-2296-0A03996213C8}"/>
          </ac:spMkLst>
        </pc:spChg>
        <pc:spChg chg="mod">
          <ac:chgData name="João Henrique Silva Delfino" userId="S::joao.h@gec.inatel.br::f6ce0d2e-2863-45a3-833b-ad10784d7f8a" providerId="AD" clId="Web-{21167FFC-1B97-DC52-DFE0-0FF938734E3A}" dt="2022-11-07T21:56:41.221" v="1540" actId="20577"/>
          <ac:spMkLst>
            <pc:docMk/>
            <pc:sldMk cId="3831746714" sldId="320"/>
            <ac:spMk id="12" creationId="{2F80F6A0-C019-38AC-F411-F00D736D6EC5}"/>
          </ac:spMkLst>
        </pc:spChg>
      </pc:sldChg>
      <pc:sldChg chg="modSp add replId">
        <pc:chgData name="João Henrique Silva Delfino" userId="S::joao.h@gec.inatel.br::f6ce0d2e-2863-45a3-833b-ad10784d7f8a" providerId="AD" clId="Web-{21167FFC-1B97-DC52-DFE0-0FF938734E3A}" dt="2022-11-07T22:03:36.947" v="1869" actId="20577"/>
        <pc:sldMkLst>
          <pc:docMk/>
          <pc:sldMk cId="2604925548" sldId="321"/>
        </pc:sldMkLst>
        <pc:spChg chg="mod">
          <ac:chgData name="João Henrique Silva Delfino" userId="S::joao.h@gec.inatel.br::f6ce0d2e-2863-45a3-833b-ad10784d7f8a" providerId="AD" clId="Web-{21167FFC-1B97-DC52-DFE0-0FF938734E3A}" dt="2022-11-07T22:03:36.947" v="1869" actId="20577"/>
          <ac:spMkLst>
            <pc:docMk/>
            <pc:sldMk cId="2604925548" sldId="321"/>
            <ac:spMk id="7" creationId="{4AE348C1-2061-C0AB-2296-0A03996213C8}"/>
          </ac:spMkLst>
        </pc:spChg>
      </pc:sldChg>
      <pc:sldChg chg="modSp add replId">
        <pc:chgData name="João Henrique Silva Delfino" userId="S::joao.h@gec.inatel.br::f6ce0d2e-2863-45a3-833b-ad10784d7f8a" providerId="AD" clId="Web-{21167FFC-1B97-DC52-DFE0-0FF938734E3A}" dt="2022-11-07T22:05:04.046" v="1949" actId="20577"/>
        <pc:sldMkLst>
          <pc:docMk/>
          <pc:sldMk cId="1132148312" sldId="322"/>
        </pc:sldMkLst>
        <pc:spChg chg="mod">
          <ac:chgData name="João Henrique Silva Delfino" userId="S::joao.h@gec.inatel.br::f6ce0d2e-2863-45a3-833b-ad10784d7f8a" providerId="AD" clId="Web-{21167FFC-1B97-DC52-DFE0-0FF938734E3A}" dt="2022-11-07T22:05:04.046" v="1949" actId="20577"/>
          <ac:spMkLst>
            <pc:docMk/>
            <pc:sldMk cId="1132148312" sldId="322"/>
            <ac:spMk id="7" creationId="{4AE348C1-2061-C0AB-2296-0A03996213C8}"/>
          </ac:spMkLst>
        </pc:spChg>
      </pc:sldChg>
      <pc:sldChg chg="delSp modSp add ord replId">
        <pc:chgData name="João Henrique Silva Delfino" userId="S::joao.h@gec.inatel.br::f6ce0d2e-2863-45a3-833b-ad10784d7f8a" providerId="AD" clId="Web-{21167FFC-1B97-DC52-DFE0-0FF938734E3A}" dt="2022-11-07T22:06:31.113" v="2030"/>
        <pc:sldMkLst>
          <pc:docMk/>
          <pc:sldMk cId="1419100977" sldId="323"/>
        </pc:sldMkLst>
        <pc:spChg chg="mod">
          <ac:chgData name="João Henrique Silva Delfino" userId="S::joao.h@gec.inatel.br::f6ce0d2e-2863-45a3-833b-ad10784d7f8a" providerId="AD" clId="Web-{21167FFC-1B97-DC52-DFE0-0FF938734E3A}" dt="2022-11-07T22:06:25.254" v="2029" actId="20577"/>
          <ac:spMkLst>
            <pc:docMk/>
            <pc:sldMk cId="1419100977" sldId="323"/>
            <ac:spMk id="7" creationId="{4AE348C1-2061-C0AB-2296-0A03996213C8}"/>
          </ac:spMkLst>
        </pc:spChg>
        <pc:spChg chg="mod">
          <ac:chgData name="João Henrique Silva Delfino" userId="S::joao.h@gec.inatel.br::f6ce0d2e-2863-45a3-833b-ad10784d7f8a" providerId="AD" clId="Web-{21167FFC-1B97-DC52-DFE0-0FF938734E3A}" dt="2022-11-07T22:05:42.954" v="1964" actId="20577"/>
          <ac:spMkLst>
            <pc:docMk/>
            <pc:sldMk cId="1419100977" sldId="323"/>
            <ac:spMk id="12" creationId="{2F80F6A0-C019-38AC-F411-F00D736D6EC5}"/>
          </ac:spMkLst>
        </pc:spChg>
        <pc:picChg chg="del">
          <ac:chgData name="João Henrique Silva Delfino" userId="S::joao.h@gec.inatel.br::f6ce0d2e-2863-45a3-833b-ad10784d7f8a" providerId="AD" clId="Web-{21167FFC-1B97-DC52-DFE0-0FF938734E3A}" dt="2022-11-07T22:06:31.113" v="2030"/>
          <ac:picMkLst>
            <pc:docMk/>
            <pc:sldMk cId="1419100977" sldId="323"/>
            <ac:picMk id="2" creationId="{6067C736-50DA-1EFC-75B9-6D2608385058}"/>
          </ac:picMkLst>
        </pc:picChg>
      </pc:sldChg>
    </pc:docChg>
  </pc:docChgLst>
  <pc:docChgLst>
    <pc:chgData name="João Henrique Silva Delfino" userId="S::joao.h@gec.inatel.br::f6ce0d2e-2863-45a3-833b-ad10784d7f8a" providerId="AD" clId="Web-{FD491116-D3AE-2B92-5307-594F15A2F822}"/>
    <pc:docChg chg="addSld delSld modSld sldOrd">
      <pc:chgData name="João Henrique Silva Delfino" userId="S::joao.h@gec.inatel.br::f6ce0d2e-2863-45a3-833b-ad10784d7f8a" providerId="AD" clId="Web-{FD491116-D3AE-2B92-5307-594F15A2F822}" dt="2022-10-10T19:59:48.576" v="1483" actId="20577"/>
      <pc:docMkLst>
        <pc:docMk/>
      </pc:docMkLst>
      <pc:sldChg chg="modSp">
        <pc:chgData name="João Henrique Silva Delfino" userId="S::joao.h@gec.inatel.br::f6ce0d2e-2863-45a3-833b-ad10784d7f8a" providerId="AD" clId="Web-{FD491116-D3AE-2B92-5307-594F15A2F822}" dt="2022-10-10T19:59:48.576" v="1483" actId="20577"/>
        <pc:sldMkLst>
          <pc:docMk/>
          <pc:sldMk cId="109857222" sldId="256"/>
        </pc:sldMkLst>
        <pc:spChg chg="mod">
          <ac:chgData name="João Henrique Silva Delfino" userId="S::joao.h@gec.inatel.br::f6ce0d2e-2863-45a3-833b-ad10784d7f8a" providerId="AD" clId="Web-{FD491116-D3AE-2B92-5307-594F15A2F822}" dt="2022-10-10T19:59:48.576" v="1483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">
        <pc:chgData name="João Henrique Silva Delfino" userId="S::joao.h@gec.inatel.br::f6ce0d2e-2863-45a3-833b-ad10784d7f8a" providerId="AD" clId="Web-{FD491116-D3AE-2B92-5307-594F15A2F822}" dt="2022-10-10T18:32:02.981" v="48" actId="20577"/>
        <pc:sldMkLst>
          <pc:docMk/>
          <pc:sldMk cId="1448040707" sldId="260"/>
        </pc:sldMkLst>
        <pc:spChg chg="mod">
          <ac:chgData name="João Henrique Silva Delfino" userId="S::joao.h@gec.inatel.br::f6ce0d2e-2863-45a3-833b-ad10784d7f8a" providerId="AD" clId="Web-{FD491116-D3AE-2B92-5307-594F15A2F822}" dt="2022-10-10T18:31:13.730" v="3" actId="20577"/>
          <ac:spMkLst>
            <pc:docMk/>
            <pc:sldMk cId="1448040707" sldId="260"/>
            <ac:spMk id="2" creationId="{00000000-0000-0000-0000-000000000000}"/>
          </ac:spMkLst>
        </pc:spChg>
        <pc:spChg chg="mod">
          <ac:chgData name="João Henrique Silva Delfino" userId="S::joao.h@gec.inatel.br::f6ce0d2e-2863-45a3-833b-ad10784d7f8a" providerId="AD" clId="Web-{FD491116-D3AE-2B92-5307-594F15A2F822}" dt="2022-10-10T18:32:02.981" v="48" actId="20577"/>
          <ac:spMkLst>
            <pc:docMk/>
            <pc:sldMk cId="1448040707" sldId="260"/>
            <ac:spMk id="3" creationId="{00000000-0000-0000-0000-000000000000}"/>
          </ac:spMkLst>
        </pc:spChg>
      </pc:sldChg>
      <pc:sldChg chg="addSp delSp modSp add del">
        <pc:chgData name="João Henrique Silva Delfino" userId="S::joao.h@gec.inatel.br::f6ce0d2e-2863-45a3-833b-ad10784d7f8a" providerId="AD" clId="Web-{FD491116-D3AE-2B92-5307-594F15A2F822}" dt="2022-10-10T19:00:39.268" v="413" actId="20577"/>
        <pc:sldMkLst>
          <pc:docMk/>
          <pc:sldMk cId="2113612710" sldId="262"/>
        </pc:sldMkLst>
        <pc:spChg chg="del">
          <ac:chgData name="João Henrique Silva Delfino" userId="S::joao.h@gec.inatel.br::f6ce0d2e-2863-45a3-833b-ad10784d7f8a" providerId="AD" clId="Web-{FD491116-D3AE-2B92-5307-594F15A2F822}" dt="2022-10-10T18:52:45.570" v="388"/>
          <ac:spMkLst>
            <pc:docMk/>
            <pc:sldMk cId="2113612710" sldId="262"/>
            <ac:spMk id="3" creationId="{7EE9C873-F52F-22E8-2A38-B9EA5BC7F0E8}"/>
          </ac:spMkLst>
        </pc:spChg>
        <pc:spChg chg="add mod">
          <ac:chgData name="João Henrique Silva Delfino" userId="S::joao.h@gec.inatel.br::f6ce0d2e-2863-45a3-833b-ad10784d7f8a" providerId="AD" clId="Web-{FD491116-D3AE-2B92-5307-594F15A2F822}" dt="2022-10-10T19:00:39.268" v="413" actId="20577"/>
          <ac:spMkLst>
            <pc:docMk/>
            <pc:sldMk cId="2113612710" sldId="262"/>
            <ac:spMk id="8" creationId="{1B0726DD-F831-F0DD-1BE5-3DEBEE938C2F}"/>
          </ac:spMkLst>
        </pc:spChg>
        <pc:spChg chg="del">
          <ac:chgData name="João Henrique Silva Delfino" userId="S::joao.h@gec.inatel.br::f6ce0d2e-2863-45a3-833b-ad10784d7f8a" providerId="AD" clId="Web-{FD491116-D3AE-2B92-5307-594F15A2F822}" dt="2022-10-10T18:52:56.274" v="389"/>
          <ac:spMkLst>
            <pc:docMk/>
            <pc:sldMk cId="2113612710" sldId="262"/>
            <ac:spMk id="12" creationId="{2F80F6A0-C019-38AC-F411-F00D736D6EC5}"/>
          </ac:spMkLst>
        </pc:spChg>
        <pc:picChg chg="del">
          <ac:chgData name="João Henrique Silva Delfino" userId="S::joao.h@gec.inatel.br::f6ce0d2e-2863-45a3-833b-ad10784d7f8a" providerId="AD" clId="Web-{FD491116-D3AE-2B92-5307-594F15A2F822}" dt="2022-10-10T18:52:41.820" v="387"/>
          <ac:picMkLst>
            <pc:docMk/>
            <pc:sldMk cId="2113612710" sldId="262"/>
            <ac:picMk id="2" creationId="{A7304FFC-03C4-3070-39F5-267212AB16A9}"/>
          </ac:picMkLst>
        </pc:picChg>
      </pc:sldChg>
      <pc:sldChg chg="modSp">
        <pc:chgData name="João Henrique Silva Delfino" userId="S::joao.h@gec.inatel.br::f6ce0d2e-2863-45a3-833b-ad10784d7f8a" providerId="AD" clId="Web-{FD491116-D3AE-2B92-5307-594F15A2F822}" dt="2022-10-10T18:32:26.529" v="58" actId="1076"/>
        <pc:sldMkLst>
          <pc:docMk/>
          <pc:sldMk cId="894781297" sldId="263"/>
        </pc:sldMkLst>
        <pc:spChg chg="mod">
          <ac:chgData name="João Henrique Silva Delfino" userId="S::joao.h@gec.inatel.br::f6ce0d2e-2863-45a3-833b-ad10784d7f8a" providerId="AD" clId="Web-{FD491116-D3AE-2B92-5307-594F15A2F822}" dt="2022-10-10T18:32:26.529" v="58" actId="1076"/>
          <ac:spMkLst>
            <pc:docMk/>
            <pc:sldMk cId="894781297" sldId="263"/>
            <ac:spMk id="7" creationId="{7583A96F-D1CD-1F07-B977-0B2EF1AD0FC3}"/>
          </ac:spMkLst>
        </pc:spChg>
      </pc:sldChg>
      <pc:sldChg chg="add del">
        <pc:chgData name="João Henrique Silva Delfino" userId="S::joao.h@gec.inatel.br::f6ce0d2e-2863-45a3-833b-ad10784d7f8a" providerId="AD" clId="Web-{FD491116-D3AE-2B92-5307-594F15A2F822}" dt="2022-10-10T19:35:36.608" v="952"/>
        <pc:sldMkLst>
          <pc:docMk/>
          <pc:sldMk cId="269803605" sldId="279"/>
        </pc:sldMkLst>
      </pc:sldChg>
      <pc:sldChg chg="delSp modSp">
        <pc:chgData name="João Henrique Silva Delfino" userId="S::joao.h@gec.inatel.br::f6ce0d2e-2863-45a3-833b-ad10784d7f8a" providerId="AD" clId="Web-{FD491116-D3AE-2B92-5307-594F15A2F822}" dt="2022-10-10T18:38:54.724" v="196"/>
        <pc:sldMkLst>
          <pc:docMk/>
          <pc:sldMk cId="4156029375" sldId="280"/>
        </pc:sldMkLst>
        <pc:spChg chg="del">
          <ac:chgData name="João Henrique Silva Delfino" userId="S::joao.h@gec.inatel.br::f6ce0d2e-2863-45a3-833b-ad10784d7f8a" providerId="AD" clId="Web-{FD491116-D3AE-2B92-5307-594F15A2F822}" dt="2022-10-10T18:38:54.724" v="196"/>
          <ac:spMkLst>
            <pc:docMk/>
            <pc:sldMk cId="4156029375" sldId="280"/>
            <ac:spMk id="2" creationId="{CCA44051-6E93-F373-EB1D-BB5EC53AFC29}"/>
          </ac:spMkLst>
        </pc:spChg>
        <pc:spChg chg="mod">
          <ac:chgData name="João Henrique Silva Delfino" userId="S::joao.h@gec.inatel.br::f6ce0d2e-2863-45a3-833b-ad10784d7f8a" providerId="AD" clId="Web-{FD491116-D3AE-2B92-5307-594F15A2F822}" dt="2022-10-10T18:38:48.380" v="195" actId="20577"/>
          <ac:spMkLst>
            <pc:docMk/>
            <pc:sldMk cId="4156029375" sldId="280"/>
            <ac:spMk id="3" creationId="{0AE439AC-C25A-57BE-FF20-56375B8F5FC8}"/>
          </ac:spMkLst>
        </pc:spChg>
      </pc:sldChg>
      <pc:sldChg chg="addSp delSp modSp">
        <pc:chgData name="João Henrique Silva Delfino" userId="S::joao.h@gec.inatel.br::f6ce0d2e-2863-45a3-833b-ad10784d7f8a" providerId="AD" clId="Web-{FD491116-D3AE-2B92-5307-594F15A2F822}" dt="2022-10-10T18:38:23.896" v="180" actId="1076"/>
        <pc:sldMkLst>
          <pc:docMk/>
          <pc:sldMk cId="2251725149" sldId="284"/>
        </pc:sldMkLst>
        <pc:spChg chg="mod">
          <ac:chgData name="João Henrique Silva Delfino" userId="S::joao.h@gec.inatel.br::f6ce0d2e-2863-45a3-833b-ad10784d7f8a" providerId="AD" clId="Web-{FD491116-D3AE-2B92-5307-594F15A2F822}" dt="2022-10-10T18:36:01.080" v="176" actId="20577"/>
          <ac:spMkLst>
            <pc:docMk/>
            <pc:sldMk cId="2251725149" sldId="284"/>
            <ac:spMk id="3" creationId="{A70FF79F-1C68-8EF2-F6B0-E99BEAAB1020}"/>
          </ac:spMkLst>
        </pc:spChg>
        <pc:spChg chg="mod">
          <ac:chgData name="João Henrique Silva Delfino" userId="S::joao.h@gec.inatel.br::f6ce0d2e-2863-45a3-833b-ad10784d7f8a" providerId="AD" clId="Web-{FD491116-D3AE-2B92-5307-594F15A2F822}" dt="2022-10-10T18:34:14.328" v="95" actId="1076"/>
          <ac:spMkLst>
            <pc:docMk/>
            <pc:sldMk cId="2251725149" sldId="284"/>
            <ac:spMk id="7" creationId="{7583A96F-D1CD-1F07-B977-0B2EF1AD0FC3}"/>
          </ac:spMkLst>
        </pc:spChg>
        <pc:picChg chg="add mod">
          <ac:chgData name="João Henrique Silva Delfino" userId="S::joao.h@gec.inatel.br::f6ce0d2e-2863-45a3-833b-ad10784d7f8a" providerId="AD" clId="Web-{FD491116-D3AE-2B92-5307-594F15A2F822}" dt="2022-10-10T18:38:23.896" v="180" actId="1076"/>
          <ac:picMkLst>
            <pc:docMk/>
            <pc:sldMk cId="2251725149" sldId="284"/>
            <ac:picMk id="2" creationId="{A28FE5B1-46B1-AF76-479E-9CD65FA243B1}"/>
          </ac:picMkLst>
        </pc:picChg>
        <pc:picChg chg="del">
          <ac:chgData name="João Henrique Silva Delfino" userId="S::joao.h@gec.inatel.br::f6ce0d2e-2863-45a3-833b-ad10784d7f8a" providerId="AD" clId="Web-{FD491116-D3AE-2B92-5307-594F15A2F822}" dt="2022-10-10T18:35:39.876" v="170"/>
          <ac:picMkLst>
            <pc:docMk/>
            <pc:sldMk cId="2251725149" sldId="284"/>
            <ac:picMk id="9" creationId="{90F720CA-478E-FC56-D37D-ACD0A040C7EF}"/>
          </ac:picMkLst>
        </pc:picChg>
      </pc:sldChg>
      <pc:sldChg chg="modSp">
        <pc:chgData name="João Henrique Silva Delfino" userId="S::joao.h@gec.inatel.br::f6ce0d2e-2863-45a3-833b-ad10784d7f8a" providerId="AD" clId="Web-{FD491116-D3AE-2B92-5307-594F15A2F822}" dt="2022-10-10T19:14:19.379" v="672" actId="20577"/>
        <pc:sldMkLst>
          <pc:docMk/>
          <pc:sldMk cId="1112964131" sldId="285"/>
        </pc:sldMkLst>
        <pc:spChg chg="mod">
          <ac:chgData name="João Henrique Silva Delfino" userId="S::joao.h@gec.inatel.br::f6ce0d2e-2863-45a3-833b-ad10784d7f8a" providerId="AD" clId="Web-{FD491116-D3AE-2B92-5307-594F15A2F822}" dt="2022-10-10T19:14:19.379" v="672" actId="20577"/>
          <ac:spMkLst>
            <pc:docMk/>
            <pc:sldMk cId="1112964131" sldId="285"/>
            <ac:spMk id="7" creationId="{6F3F5A37-F5D0-8AA9-0E0C-7127F008F8A5}"/>
          </ac:spMkLst>
        </pc:spChg>
      </pc:sldChg>
      <pc:sldChg chg="del">
        <pc:chgData name="João Henrique Silva Delfino" userId="S::joao.h@gec.inatel.br::f6ce0d2e-2863-45a3-833b-ad10784d7f8a" providerId="AD" clId="Web-{FD491116-D3AE-2B92-5307-594F15A2F822}" dt="2022-10-10T19:35:31.046" v="948"/>
        <pc:sldMkLst>
          <pc:docMk/>
          <pc:sldMk cId="91317304" sldId="287"/>
        </pc:sldMkLst>
      </pc:sldChg>
      <pc:sldChg chg="addSp delSp modSp">
        <pc:chgData name="João Henrique Silva Delfino" userId="S::joao.h@gec.inatel.br::f6ce0d2e-2863-45a3-833b-ad10784d7f8a" providerId="AD" clId="Web-{FD491116-D3AE-2B92-5307-594F15A2F822}" dt="2022-10-10T19:32:07.620" v="939" actId="20577"/>
        <pc:sldMkLst>
          <pc:docMk/>
          <pc:sldMk cId="879630844" sldId="288"/>
        </pc:sldMkLst>
        <pc:spChg chg="mod">
          <ac:chgData name="João Henrique Silva Delfino" userId="S::joao.h@gec.inatel.br::f6ce0d2e-2863-45a3-833b-ad10784d7f8a" providerId="AD" clId="Web-{FD491116-D3AE-2B92-5307-594F15A2F822}" dt="2022-10-10T19:27:43.739" v="920" actId="1076"/>
          <ac:spMkLst>
            <pc:docMk/>
            <pc:sldMk cId="879630844" sldId="288"/>
            <ac:spMk id="7" creationId="{4AE348C1-2061-C0AB-2296-0A03996213C8}"/>
          </ac:spMkLst>
        </pc:spChg>
        <pc:spChg chg="del">
          <ac:chgData name="João Henrique Silva Delfino" userId="S::joao.h@gec.inatel.br::f6ce0d2e-2863-45a3-833b-ad10784d7f8a" providerId="AD" clId="Web-{FD491116-D3AE-2B92-5307-594F15A2F822}" dt="2022-10-10T19:17:32.383" v="723"/>
          <ac:spMkLst>
            <pc:docMk/>
            <pc:sldMk cId="879630844" sldId="288"/>
            <ac:spMk id="8" creationId="{29A0A083-BC04-29CA-9319-C6C1D2BD71BE}"/>
          </ac:spMkLst>
        </pc:spChg>
        <pc:spChg chg="add mod">
          <ac:chgData name="João Henrique Silva Delfino" userId="S::joao.h@gec.inatel.br::f6ce0d2e-2863-45a3-833b-ad10784d7f8a" providerId="AD" clId="Web-{FD491116-D3AE-2B92-5307-594F15A2F822}" dt="2022-10-10T19:27:32.067" v="919" actId="1076"/>
          <ac:spMkLst>
            <pc:docMk/>
            <pc:sldMk cId="879630844" sldId="288"/>
            <ac:spMk id="9" creationId="{EADDACF2-F917-4814-009A-DC9B6424BDC0}"/>
          </ac:spMkLst>
        </pc:spChg>
        <pc:spChg chg="mod">
          <ac:chgData name="João Henrique Silva Delfino" userId="S::joao.h@gec.inatel.br::f6ce0d2e-2863-45a3-833b-ad10784d7f8a" providerId="AD" clId="Web-{FD491116-D3AE-2B92-5307-594F15A2F822}" dt="2022-10-10T19:32:07.620" v="939" actId="20577"/>
          <ac:spMkLst>
            <pc:docMk/>
            <pc:sldMk cId="879630844" sldId="288"/>
            <ac:spMk id="12" creationId="{2F80F6A0-C019-38AC-F411-F00D736D6EC5}"/>
          </ac:spMkLst>
        </pc:spChg>
        <pc:picChg chg="add mod">
          <ac:chgData name="João Henrique Silva Delfino" userId="S::joao.h@gec.inatel.br::f6ce0d2e-2863-45a3-833b-ad10784d7f8a" providerId="AD" clId="Web-{FD491116-D3AE-2B92-5307-594F15A2F822}" dt="2022-10-10T19:17:16.695" v="721" actId="14100"/>
          <ac:picMkLst>
            <pc:docMk/>
            <pc:sldMk cId="879630844" sldId="288"/>
            <ac:picMk id="2" creationId="{D6ACB9B8-CD64-184D-9292-7CD5DDF77665}"/>
          </ac:picMkLst>
        </pc:picChg>
        <pc:picChg chg="del">
          <ac:chgData name="João Henrique Silva Delfino" userId="S::joao.h@gec.inatel.br::f6ce0d2e-2863-45a3-833b-ad10784d7f8a" providerId="AD" clId="Web-{FD491116-D3AE-2B92-5307-594F15A2F822}" dt="2022-10-10T19:16:52.960" v="717"/>
          <ac:picMkLst>
            <pc:docMk/>
            <pc:sldMk cId="879630844" sldId="288"/>
            <ac:picMk id="3" creationId="{188DD68B-9C0C-E35D-E9A4-0DEBF44B17AD}"/>
          </ac:picMkLst>
        </pc:picChg>
      </pc:sldChg>
      <pc:sldChg chg="addSp modSp ord">
        <pc:chgData name="João Henrique Silva Delfino" userId="S::joao.h@gec.inatel.br::f6ce0d2e-2863-45a3-833b-ad10784d7f8a" providerId="AD" clId="Web-{FD491116-D3AE-2B92-5307-594F15A2F822}" dt="2022-10-10T18:52:05.147" v="386" actId="14100"/>
        <pc:sldMkLst>
          <pc:docMk/>
          <pc:sldMk cId="3255273338" sldId="289"/>
        </pc:sldMkLst>
        <pc:spChg chg="mod">
          <ac:chgData name="João Henrique Silva Delfino" userId="S::joao.h@gec.inatel.br::f6ce0d2e-2863-45a3-833b-ad10784d7f8a" providerId="AD" clId="Web-{FD491116-D3AE-2B92-5307-594F15A2F822}" dt="2022-10-10T18:52:05.147" v="386" actId="14100"/>
          <ac:spMkLst>
            <pc:docMk/>
            <pc:sldMk cId="3255273338" sldId="289"/>
            <ac:spMk id="8" creationId="{D70592A4-2713-2EA5-2790-FA438039FB5F}"/>
          </ac:spMkLst>
        </pc:spChg>
        <pc:spChg chg="mod">
          <ac:chgData name="João Henrique Silva Delfino" userId="S::joao.h@gec.inatel.br::f6ce0d2e-2863-45a3-833b-ad10784d7f8a" providerId="AD" clId="Web-{FD491116-D3AE-2B92-5307-594F15A2F822}" dt="2022-10-10T18:51:42.913" v="383" actId="1076"/>
          <ac:spMkLst>
            <pc:docMk/>
            <pc:sldMk cId="3255273338" sldId="289"/>
            <ac:spMk id="12" creationId="{2F80F6A0-C019-38AC-F411-F00D736D6EC5}"/>
          </ac:spMkLst>
        </pc:spChg>
        <pc:picChg chg="add mod">
          <ac:chgData name="João Henrique Silva Delfino" userId="S::joao.h@gec.inatel.br::f6ce0d2e-2863-45a3-833b-ad10784d7f8a" providerId="AD" clId="Web-{FD491116-D3AE-2B92-5307-594F15A2F822}" dt="2022-10-10T18:51:58.960" v="385" actId="1076"/>
          <ac:picMkLst>
            <pc:docMk/>
            <pc:sldMk cId="3255273338" sldId="289"/>
            <ac:picMk id="2" creationId="{DC429B0C-6CBD-F5D7-455C-94C24356EAC3}"/>
          </ac:picMkLst>
        </pc:picChg>
      </pc:sldChg>
      <pc:sldChg chg="del">
        <pc:chgData name="João Henrique Silva Delfino" userId="S::joao.h@gec.inatel.br::f6ce0d2e-2863-45a3-833b-ad10784d7f8a" providerId="AD" clId="Web-{FD491116-D3AE-2B92-5307-594F15A2F822}" dt="2022-10-10T19:35:32.483" v="949"/>
        <pc:sldMkLst>
          <pc:docMk/>
          <pc:sldMk cId="603360614" sldId="290"/>
        </pc:sldMkLst>
      </pc:sldChg>
      <pc:sldChg chg="del">
        <pc:chgData name="João Henrique Silva Delfino" userId="S::joao.h@gec.inatel.br::f6ce0d2e-2863-45a3-833b-ad10784d7f8a" providerId="AD" clId="Web-{FD491116-D3AE-2B92-5307-594F15A2F822}" dt="2022-10-10T19:35:33.968" v="950"/>
        <pc:sldMkLst>
          <pc:docMk/>
          <pc:sldMk cId="2191679158" sldId="291"/>
        </pc:sldMkLst>
      </pc:sldChg>
      <pc:sldChg chg="modSp add replId">
        <pc:chgData name="João Henrique Silva Delfino" userId="S::joao.h@gec.inatel.br::f6ce0d2e-2863-45a3-833b-ad10784d7f8a" providerId="AD" clId="Web-{FD491116-D3AE-2B92-5307-594F15A2F822}" dt="2022-10-10T18:43:29.949" v="200" actId="20577"/>
        <pc:sldMkLst>
          <pc:docMk/>
          <pc:sldMk cId="2791400674" sldId="292"/>
        </pc:sldMkLst>
        <pc:spChg chg="mod">
          <ac:chgData name="João Henrique Silva Delfino" userId="S::joao.h@gec.inatel.br::f6ce0d2e-2863-45a3-833b-ad10784d7f8a" providerId="AD" clId="Web-{FD491116-D3AE-2B92-5307-594F15A2F822}" dt="2022-10-10T18:43:29.949" v="200" actId="20577"/>
          <ac:spMkLst>
            <pc:docMk/>
            <pc:sldMk cId="2791400674" sldId="292"/>
            <ac:spMk id="3" creationId="{0AE439AC-C25A-57BE-FF20-56375B8F5FC8}"/>
          </ac:spMkLst>
        </pc:spChg>
      </pc:sldChg>
      <pc:sldChg chg="add del replId">
        <pc:chgData name="João Henrique Silva Delfino" userId="S::joao.h@gec.inatel.br::f6ce0d2e-2863-45a3-833b-ad10784d7f8a" providerId="AD" clId="Web-{FD491116-D3AE-2B92-5307-594F15A2F822}" dt="2022-10-10T18:43:56.215" v="204"/>
        <pc:sldMkLst>
          <pc:docMk/>
          <pc:sldMk cId="2461228397" sldId="293"/>
        </pc:sldMkLst>
      </pc:sldChg>
      <pc:sldChg chg="addSp delSp modSp add ord replId">
        <pc:chgData name="João Henrique Silva Delfino" userId="S::joao.h@gec.inatel.br::f6ce0d2e-2863-45a3-833b-ad10784d7f8a" providerId="AD" clId="Web-{FD491116-D3AE-2B92-5307-594F15A2F822}" dt="2022-10-10T19:20:45.434" v="746" actId="20577"/>
        <pc:sldMkLst>
          <pc:docMk/>
          <pc:sldMk cId="2955531924" sldId="293"/>
        </pc:sldMkLst>
        <pc:spChg chg="mod">
          <ac:chgData name="João Henrique Silva Delfino" userId="S::joao.h@gec.inatel.br::f6ce0d2e-2863-45a3-833b-ad10784d7f8a" providerId="AD" clId="Web-{FD491116-D3AE-2B92-5307-594F15A2F822}" dt="2022-10-10T19:20:45.434" v="746" actId="20577"/>
          <ac:spMkLst>
            <pc:docMk/>
            <pc:sldMk cId="2955531924" sldId="293"/>
            <ac:spMk id="8" creationId="{D70592A4-2713-2EA5-2790-FA438039FB5F}"/>
          </ac:spMkLst>
        </pc:spChg>
        <pc:picChg chg="del">
          <ac:chgData name="João Henrique Silva Delfino" userId="S::joao.h@gec.inatel.br::f6ce0d2e-2863-45a3-833b-ad10784d7f8a" providerId="AD" clId="Web-{FD491116-D3AE-2B92-5307-594F15A2F822}" dt="2022-10-10T19:06:05.259" v="525"/>
          <ac:picMkLst>
            <pc:docMk/>
            <pc:sldMk cId="2955531924" sldId="293"/>
            <ac:picMk id="2" creationId="{DC429B0C-6CBD-F5D7-455C-94C24356EAC3}"/>
          </ac:picMkLst>
        </pc:picChg>
        <pc:picChg chg="add mod">
          <ac:chgData name="João Henrique Silva Delfino" userId="S::joao.h@gec.inatel.br::f6ce0d2e-2863-45a3-833b-ad10784d7f8a" providerId="AD" clId="Web-{FD491116-D3AE-2B92-5307-594F15A2F822}" dt="2022-10-10T19:13:01.955" v="667" actId="1076"/>
          <ac:picMkLst>
            <pc:docMk/>
            <pc:sldMk cId="2955531924" sldId="293"/>
            <ac:picMk id="3" creationId="{ECE15D9F-BA62-54E3-5DA1-6D5D4A84F60A}"/>
          </ac:picMkLst>
        </pc:picChg>
      </pc:sldChg>
      <pc:sldChg chg="modSp add del replId">
        <pc:chgData name="João Henrique Silva Delfino" userId="S::joao.h@gec.inatel.br::f6ce0d2e-2863-45a3-833b-ad10784d7f8a" providerId="AD" clId="Web-{FD491116-D3AE-2B92-5307-594F15A2F822}" dt="2022-10-10T19:35:28.952" v="947"/>
        <pc:sldMkLst>
          <pc:docMk/>
          <pc:sldMk cId="2816687832" sldId="294"/>
        </pc:sldMkLst>
        <pc:spChg chg="mod">
          <ac:chgData name="João Henrique Silva Delfino" userId="S::joao.h@gec.inatel.br::f6ce0d2e-2863-45a3-833b-ad10784d7f8a" providerId="AD" clId="Web-{FD491116-D3AE-2B92-5307-594F15A2F822}" dt="2022-10-10T19:31:36.791" v="928" actId="14100"/>
          <ac:spMkLst>
            <pc:docMk/>
            <pc:sldMk cId="2816687832" sldId="294"/>
            <ac:spMk id="12" creationId="{2F80F6A0-C019-38AC-F411-F00D736D6EC5}"/>
          </ac:spMkLst>
        </pc:spChg>
      </pc:sldChg>
      <pc:sldChg chg="addSp delSp modSp add ord replId">
        <pc:chgData name="João Henrique Silva Delfino" userId="S::joao.h@gec.inatel.br::f6ce0d2e-2863-45a3-833b-ad10784d7f8a" providerId="AD" clId="Web-{FD491116-D3AE-2B92-5307-594F15A2F822}" dt="2022-10-10T19:32:44.902" v="946" actId="1076"/>
        <pc:sldMkLst>
          <pc:docMk/>
          <pc:sldMk cId="1070107734" sldId="295"/>
        </pc:sldMkLst>
        <pc:spChg chg="del">
          <ac:chgData name="João Henrique Silva Delfino" userId="S::joao.h@gec.inatel.br::f6ce0d2e-2863-45a3-833b-ad10784d7f8a" providerId="AD" clId="Web-{FD491116-D3AE-2B92-5307-594F15A2F822}" dt="2022-10-10T19:25:11.736" v="855"/>
          <ac:spMkLst>
            <pc:docMk/>
            <pc:sldMk cId="1070107734" sldId="295"/>
            <ac:spMk id="7" creationId="{6F3F5A37-F5D0-8AA9-0E0C-7127F008F8A5}"/>
          </ac:spMkLst>
        </pc:spChg>
        <pc:picChg chg="add mod">
          <ac:chgData name="João Henrique Silva Delfino" userId="S::joao.h@gec.inatel.br::f6ce0d2e-2863-45a3-833b-ad10784d7f8a" providerId="AD" clId="Web-{FD491116-D3AE-2B92-5307-594F15A2F822}" dt="2022-10-10T19:32:41.105" v="945" actId="1076"/>
          <ac:picMkLst>
            <pc:docMk/>
            <pc:sldMk cId="1070107734" sldId="295"/>
            <ac:picMk id="2" creationId="{CD58010D-E84C-2EAA-FCEE-1EE7D64930B1}"/>
          </ac:picMkLst>
        </pc:picChg>
        <pc:picChg chg="add del mod">
          <ac:chgData name="João Henrique Silva Delfino" userId="S::joao.h@gec.inatel.br::f6ce0d2e-2863-45a3-833b-ad10784d7f8a" providerId="AD" clId="Web-{FD491116-D3AE-2B92-5307-594F15A2F822}" dt="2022-10-10T19:25:45.018" v="864"/>
          <ac:picMkLst>
            <pc:docMk/>
            <pc:sldMk cId="1070107734" sldId="295"/>
            <ac:picMk id="3" creationId="{12ADFB17-3E17-51CD-D63E-AD1C7350FB94}"/>
          </ac:picMkLst>
        </pc:picChg>
        <pc:picChg chg="add mod">
          <ac:chgData name="João Henrique Silva Delfino" userId="S::joao.h@gec.inatel.br::f6ce0d2e-2863-45a3-833b-ad10784d7f8a" providerId="AD" clId="Web-{FD491116-D3AE-2B92-5307-594F15A2F822}" dt="2022-10-10T19:32:44.902" v="946" actId="1076"/>
          <ac:picMkLst>
            <pc:docMk/>
            <pc:sldMk cId="1070107734" sldId="295"/>
            <ac:picMk id="8" creationId="{7F5F5E1C-A05A-B61C-C45C-CE35869A542E}"/>
          </ac:picMkLst>
        </pc:picChg>
      </pc:sldChg>
      <pc:sldChg chg="addSp delSp modSp add ord replId">
        <pc:chgData name="João Henrique Silva Delfino" userId="S::joao.h@gec.inatel.br::f6ce0d2e-2863-45a3-833b-ad10784d7f8a" providerId="AD" clId="Web-{FD491116-D3AE-2B92-5307-594F15A2F822}" dt="2022-10-10T19:29:32.116" v="921"/>
        <pc:sldMkLst>
          <pc:docMk/>
          <pc:sldMk cId="3203759362" sldId="296"/>
        </pc:sldMkLst>
        <pc:picChg chg="del">
          <ac:chgData name="João Henrique Silva Delfino" userId="S::joao.h@gec.inatel.br::f6ce0d2e-2863-45a3-833b-ad10784d7f8a" providerId="AD" clId="Web-{FD491116-D3AE-2B92-5307-594F15A2F822}" dt="2022-10-10T19:25:52.581" v="866"/>
          <ac:picMkLst>
            <pc:docMk/>
            <pc:sldMk cId="3203759362" sldId="296"/>
            <ac:picMk id="2" creationId="{CD58010D-E84C-2EAA-FCEE-1EE7D64930B1}"/>
          </ac:picMkLst>
        </pc:picChg>
        <pc:picChg chg="add del mod">
          <ac:chgData name="João Henrique Silva Delfino" userId="S::joao.h@gec.inatel.br::f6ce0d2e-2863-45a3-833b-ad10784d7f8a" providerId="AD" clId="Web-{FD491116-D3AE-2B92-5307-594F15A2F822}" dt="2022-10-10T19:26:15.315" v="876"/>
          <ac:picMkLst>
            <pc:docMk/>
            <pc:sldMk cId="3203759362" sldId="296"/>
            <ac:picMk id="3" creationId="{F052E222-8D31-0CCC-A163-7B5E9A201830}"/>
          </ac:picMkLst>
        </pc:picChg>
        <pc:picChg chg="add mod">
          <ac:chgData name="João Henrique Silva Delfino" userId="S::joao.h@gec.inatel.br::f6ce0d2e-2863-45a3-833b-ad10784d7f8a" providerId="AD" clId="Web-{FD491116-D3AE-2B92-5307-594F15A2F822}" dt="2022-10-10T19:26:34.175" v="884" actId="1076"/>
          <ac:picMkLst>
            <pc:docMk/>
            <pc:sldMk cId="3203759362" sldId="296"/>
            <ac:picMk id="7" creationId="{81BDDBC3-935A-1FF7-6CFB-AB2310127FD3}"/>
          </ac:picMkLst>
        </pc:picChg>
      </pc:sldChg>
      <pc:sldChg chg="addSp delSp modSp add ord replId">
        <pc:chgData name="João Henrique Silva Delfino" userId="S::joao.h@gec.inatel.br::f6ce0d2e-2863-45a3-833b-ad10784d7f8a" providerId="AD" clId="Web-{FD491116-D3AE-2B92-5307-594F15A2F822}" dt="2022-10-10T19:45:14.246" v="1204" actId="20577"/>
        <pc:sldMkLst>
          <pc:docMk/>
          <pc:sldMk cId="3089812958" sldId="297"/>
        </pc:sldMkLst>
        <pc:spChg chg="mod">
          <ac:chgData name="João Henrique Silva Delfino" userId="S::joao.h@gec.inatel.br::f6ce0d2e-2863-45a3-833b-ad10784d7f8a" providerId="AD" clId="Web-{FD491116-D3AE-2B92-5307-594F15A2F822}" dt="2022-10-10T19:43:02.946" v="1148"/>
          <ac:spMkLst>
            <pc:docMk/>
            <pc:sldMk cId="3089812958" sldId="297"/>
            <ac:spMk id="7" creationId="{4AE348C1-2061-C0AB-2296-0A03996213C8}"/>
          </ac:spMkLst>
        </pc:spChg>
        <pc:spChg chg="mod">
          <ac:chgData name="João Henrique Silva Delfino" userId="S::joao.h@gec.inatel.br::f6ce0d2e-2863-45a3-833b-ad10784d7f8a" providerId="AD" clId="Web-{FD491116-D3AE-2B92-5307-594F15A2F822}" dt="2022-10-10T19:45:14.246" v="1204" actId="20577"/>
          <ac:spMkLst>
            <pc:docMk/>
            <pc:sldMk cId="3089812958" sldId="297"/>
            <ac:spMk id="9" creationId="{EADDACF2-F917-4814-009A-DC9B6424BDC0}"/>
          </ac:spMkLst>
        </pc:spChg>
        <pc:spChg chg="mod">
          <ac:chgData name="João Henrique Silva Delfino" userId="S::joao.h@gec.inatel.br::f6ce0d2e-2863-45a3-833b-ad10784d7f8a" providerId="AD" clId="Web-{FD491116-D3AE-2B92-5307-594F15A2F822}" dt="2022-10-10T19:39:10.269" v="990" actId="20577"/>
          <ac:spMkLst>
            <pc:docMk/>
            <pc:sldMk cId="3089812958" sldId="297"/>
            <ac:spMk id="12" creationId="{2F80F6A0-C019-38AC-F411-F00D736D6EC5}"/>
          </ac:spMkLst>
        </pc:spChg>
        <pc:picChg chg="del">
          <ac:chgData name="João Henrique Silva Delfino" userId="S::joao.h@gec.inatel.br::f6ce0d2e-2863-45a3-833b-ad10784d7f8a" providerId="AD" clId="Web-{FD491116-D3AE-2B92-5307-594F15A2F822}" dt="2022-10-10T19:40:04.911" v="1045"/>
          <ac:picMkLst>
            <pc:docMk/>
            <pc:sldMk cId="3089812958" sldId="297"/>
            <ac:picMk id="2" creationId="{D6ACB9B8-CD64-184D-9292-7CD5DDF77665}"/>
          </ac:picMkLst>
        </pc:picChg>
        <pc:picChg chg="add mod">
          <ac:chgData name="João Henrique Silva Delfino" userId="S::joao.h@gec.inatel.br::f6ce0d2e-2863-45a3-833b-ad10784d7f8a" providerId="AD" clId="Web-{FD491116-D3AE-2B92-5307-594F15A2F822}" dt="2022-10-10T19:43:07.149" v="1149" actId="1076"/>
          <ac:picMkLst>
            <pc:docMk/>
            <pc:sldMk cId="3089812958" sldId="297"/>
            <ac:picMk id="3" creationId="{9E5A62D6-2940-81ED-788A-3BDB30FD32CA}"/>
          </ac:picMkLst>
        </pc:picChg>
        <pc:picChg chg="mod">
          <ac:chgData name="João Henrique Silva Delfino" userId="S::joao.h@gec.inatel.br::f6ce0d2e-2863-45a3-833b-ad10784d7f8a" providerId="AD" clId="Web-{FD491116-D3AE-2B92-5307-594F15A2F822}" dt="2022-10-10T19:44:01.400" v="1181" actId="1076"/>
          <ac:picMkLst>
            <pc:docMk/>
            <pc:sldMk cId="3089812958" sldId="297"/>
            <ac:picMk id="5" creationId="{28988AD0-31B7-50C4-4B49-AA71DEC69F3E}"/>
          </ac:picMkLst>
        </pc:picChg>
      </pc:sldChg>
      <pc:sldChg chg="addSp delSp modSp add replId">
        <pc:chgData name="João Henrique Silva Delfino" userId="S::joao.h@gec.inatel.br::f6ce0d2e-2863-45a3-833b-ad10784d7f8a" providerId="AD" clId="Web-{FD491116-D3AE-2B92-5307-594F15A2F822}" dt="2022-10-10T19:50:07.861" v="1418" actId="1076"/>
        <pc:sldMkLst>
          <pc:docMk/>
          <pc:sldMk cId="1586938445" sldId="298"/>
        </pc:sldMkLst>
        <pc:spChg chg="del">
          <ac:chgData name="João Henrique Silva Delfino" userId="S::joao.h@gec.inatel.br::f6ce0d2e-2863-45a3-833b-ad10784d7f8a" providerId="AD" clId="Web-{FD491116-D3AE-2B92-5307-594F15A2F822}" dt="2022-10-10T19:47:11.639" v="1250"/>
          <ac:spMkLst>
            <pc:docMk/>
            <pc:sldMk cId="1586938445" sldId="298"/>
            <ac:spMk id="7" creationId="{4AE348C1-2061-C0AB-2296-0A03996213C8}"/>
          </ac:spMkLst>
        </pc:spChg>
        <pc:spChg chg="del">
          <ac:chgData name="João Henrique Silva Delfino" userId="S::joao.h@gec.inatel.br::f6ce0d2e-2863-45a3-833b-ad10784d7f8a" providerId="AD" clId="Web-{FD491116-D3AE-2B92-5307-594F15A2F822}" dt="2022-10-10T19:47:11.639" v="1249"/>
          <ac:spMkLst>
            <pc:docMk/>
            <pc:sldMk cId="1586938445" sldId="298"/>
            <ac:spMk id="9" creationId="{EADDACF2-F917-4814-009A-DC9B6424BDC0}"/>
          </ac:spMkLst>
        </pc:spChg>
        <pc:spChg chg="add mod">
          <ac:chgData name="João Henrique Silva Delfino" userId="S::joao.h@gec.inatel.br::f6ce0d2e-2863-45a3-833b-ad10784d7f8a" providerId="AD" clId="Web-{FD491116-D3AE-2B92-5307-594F15A2F822}" dt="2022-10-10T19:50:07.861" v="1418" actId="1076"/>
          <ac:spMkLst>
            <pc:docMk/>
            <pc:sldMk cId="1586938445" sldId="298"/>
            <ac:spMk id="10" creationId="{0290BAF1-4C5B-B1AB-0098-3295A38580A3}"/>
          </ac:spMkLst>
        </pc:spChg>
        <pc:spChg chg="mod">
          <ac:chgData name="João Henrique Silva Delfino" userId="S::joao.h@gec.inatel.br::f6ce0d2e-2863-45a3-833b-ad10784d7f8a" providerId="AD" clId="Web-{FD491116-D3AE-2B92-5307-594F15A2F822}" dt="2022-10-10T19:47:01.748" v="1247" actId="20577"/>
          <ac:spMkLst>
            <pc:docMk/>
            <pc:sldMk cId="1586938445" sldId="298"/>
            <ac:spMk id="12" creationId="{2F80F6A0-C019-38AC-F411-F00D736D6EC5}"/>
          </ac:spMkLst>
        </pc:spChg>
        <pc:picChg chg="add del mod">
          <ac:chgData name="João Henrique Silva Delfino" userId="S::joao.h@gec.inatel.br::f6ce0d2e-2863-45a3-833b-ad10784d7f8a" providerId="AD" clId="Web-{FD491116-D3AE-2B92-5307-594F15A2F822}" dt="2022-10-10T19:47:21.561" v="1257"/>
          <ac:picMkLst>
            <pc:docMk/>
            <pc:sldMk cId="1586938445" sldId="298"/>
            <ac:picMk id="2" creationId="{F19A1C5F-3B7B-B84C-CE6E-2A83C7CC7919}"/>
          </ac:picMkLst>
        </pc:picChg>
        <pc:picChg chg="del">
          <ac:chgData name="João Henrique Silva Delfino" userId="S::joao.h@gec.inatel.br::f6ce0d2e-2863-45a3-833b-ad10784d7f8a" providerId="AD" clId="Web-{FD491116-D3AE-2B92-5307-594F15A2F822}" dt="2022-10-10T19:47:04.935" v="1248"/>
          <ac:picMkLst>
            <pc:docMk/>
            <pc:sldMk cId="1586938445" sldId="298"/>
            <ac:picMk id="3" creationId="{9E5A62D6-2940-81ED-788A-3BDB30FD32CA}"/>
          </ac:picMkLst>
        </pc:picChg>
      </pc:sldChg>
      <pc:sldChg chg="addSp delSp modSp add replId">
        <pc:chgData name="João Henrique Silva Delfino" userId="S::joao.h@gec.inatel.br::f6ce0d2e-2863-45a3-833b-ad10784d7f8a" providerId="AD" clId="Web-{FD491116-D3AE-2B92-5307-594F15A2F822}" dt="2022-10-10T19:59:12.576" v="1480" actId="1076"/>
        <pc:sldMkLst>
          <pc:docMk/>
          <pc:sldMk cId="599857379" sldId="299"/>
        </pc:sldMkLst>
        <pc:spChg chg="add">
          <ac:chgData name="João Henrique Silva Delfino" userId="S::joao.h@gec.inatel.br::f6ce0d2e-2863-45a3-833b-ad10784d7f8a" providerId="AD" clId="Web-{FD491116-D3AE-2B92-5307-594F15A2F822}" dt="2022-10-10T19:55:53.962" v="1422"/>
          <ac:spMkLst>
            <pc:docMk/>
            <pc:sldMk cId="599857379" sldId="299"/>
            <ac:spMk id="3" creationId="{8D2F10A6-58AA-9E2C-2CDE-EADC5AB177E0}"/>
          </ac:spMkLst>
        </pc:spChg>
        <pc:spChg chg="add mod">
          <ac:chgData name="João Henrique Silva Delfino" userId="S::joao.h@gec.inatel.br::f6ce0d2e-2863-45a3-833b-ad10784d7f8a" providerId="AD" clId="Web-{FD491116-D3AE-2B92-5307-594F15A2F822}" dt="2022-10-10T19:58:57.403" v="1477" actId="1076"/>
          <ac:spMkLst>
            <pc:docMk/>
            <pc:sldMk cId="599857379" sldId="299"/>
            <ac:spMk id="7" creationId="{05FE90D4-F63D-6CA9-C16F-CAD7BA8F683B}"/>
          </ac:spMkLst>
        </pc:spChg>
        <pc:spChg chg="add del mod">
          <ac:chgData name="João Henrique Silva Delfino" userId="S::joao.h@gec.inatel.br::f6ce0d2e-2863-45a3-833b-ad10784d7f8a" providerId="AD" clId="Web-{FD491116-D3AE-2B92-5307-594F15A2F822}" dt="2022-10-10T19:57:53.371" v="1460"/>
          <ac:spMkLst>
            <pc:docMk/>
            <pc:sldMk cId="599857379" sldId="299"/>
            <ac:spMk id="8" creationId="{A021925F-1809-D765-FB2A-8314F4ACE671}"/>
          </ac:spMkLst>
        </pc:spChg>
        <pc:spChg chg="add del mod">
          <ac:chgData name="João Henrique Silva Delfino" userId="S::joao.h@gec.inatel.br::f6ce0d2e-2863-45a3-833b-ad10784d7f8a" providerId="AD" clId="Web-{FD491116-D3AE-2B92-5307-594F15A2F822}" dt="2022-10-10T19:57:49.933" v="1459"/>
          <ac:spMkLst>
            <pc:docMk/>
            <pc:sldMk cId="599857379" sldId="299"/>
            <ac:spMk id="9" creationId="{ECDD7166-CF23-170E-E462-17B88BA6A687}"/>
          </ac:spMkLst>
        </pc:spChg>
        <pc:spChg chg="del">
          <ac:chgData name="João Henrique Silva Delfino" userId="S::joao.h@gec.inatel.br::f6ce0d2e-2863-45a3-833b-ad10784d7f8a" providerId="AD" clId="Web-{FD491116-D3AE-2B92-5307-594F15A2F822}" dt="2022-10-10T19:56:03.853" v="1423"/>
          <ac:spMkLst>
            <pc:docMk/>
            <pc:sldMk cId="599857379" sldId="299"/>
            <ac:spMk id="10" creationId="{0290BAF1-4C5B-B1AB-0098-3295A38580A3}"/>
          </ac:spMkLst>
        </pc:spChg>
        <pc:spChg chg="add mod">
          <ac:chgData name="João Henrique Silva Delfino" userId="S::joao.h@gec.inatel.br::f6ce0d2e-2863-45a3-833b-ad10784d7f8a" providerId="AD" clId="Web-{FD491116-D3AE-2B92-5307-594F15A2F822}" dt="2022-10-10T19:59:05.872" v="1479" actId="1076"/>
          <ac:spMkLst>
            <pc:docMk/>
            <pc:sldMk cId="599857379" sldId="299"/>
            <ac:spMk id="11" creationId="{43E20CEC-73E1-3823-32D8-3CF69C2142DE}"/>
          </ac:spMkLst>
        </pc:spChg>
        <pc:spChg chg="mod">
          <ac:chgData name="João Henrique Silva Delfino" userId="S::joao.h@gec.inatel.br::f6ce0d2e-2863-45a3-833b-ad10784d7f8a" providerId="AD" clId="Web-{FD491116-D3AE-2B92-5307-594F15A2F822}" dt="2022-10-10T19:53:00.693" v="1421" actId="20577"/>
          <ac:spMkLst>
            <pc:docMk/>
            <pc:sldMk cId="599857379" sldId="299"/>
            <ac:spMk id="12" creationId="{2F80F6A0-C019-38AC-F411-F00D736D6EC5}"/>
          </ac:spMkLst>
        </pc:spChg>
        <pc:spChg chg="add mod">
          <ac:chgData name="João Henrique Silva Delfino" userId="S::joao.h@gec.inatel.br::f6ce0d2e-2863-45a3-833b-ad10784d7f8a" providerId="AD" clId="Web-{FD491116-D3AE-2B92-5307-594F15A2F822}" dt="2022-10-10T19:59:12.576" v="1480" actId="1076"/>
          <ac:spMkLst>
            <pc:docMk/>
            <pc:sldMk cId="599857379" sldId="299"/>
            <ac:spMk id="13" creationId="{430278F9-0FC8-110A-4448-6EB2F4659E9D}"/>
          </ac:spMkLst>
        </pc:spChg>
        <pc:picChg chg="add del">
          <ac:chgData name="João Henrique Silva Delfino" userId="S::joao.h@gec.inatel.br::f6ce0d2e-2863-45a3-833b-ad10784d7f8a" providerId="AD" clId="Web-{FD491116-D3AE-2B92-5307-594F15A2F822}" dt="2022-10-10T19:56:08.337" v="1424"/>
          <ac:picMkLst>
            <pc:docMk/>
            <pc:sldMk cId="599857379" sldId="299"/>
            <ac:picMk id="2" creationId="{4C689175-F079-A577-DC0A-4DD6289EA5F9}"/>
          </ac:picMkLst>
        </pc:picChg>
      </pc:sldChg>
    </pc:docChg>
  </pc:docChgLst>
  <pc:docChgLst>
    <pc:chgData name="João Henrique Silva Delfino" userId="S::joao.h@gec.inatel.br::f6ce0d2e-2863-45a3-833b-ad10784d7f8a" providerId="AD" clId="Web-{3E564950-879D-4CF7-B9EA-8F8F36F9D954}"/>
    <pc:docChg chg="addSld modSld addMainMaster delMainMaster">
      <pc:chgData name="João Henrique Silva Delfino" userId="S::joao.h@gec.inatel.br::f6ce0d2e-2863-45a3-833b-ad10784d7f8a" providerId="AD" clId="Web-{3E564950-879D-4CF7-B9EA-8F8F36F9D954}" dt="2022-07-30T17:03:43.719" v="182" actId="14100"/>
      <pc:docMkLst>
        <pc:docMk/>
      </pc:docMkLst>
      <pc:sldChg chg="addSp delSp modSp mod setBg modClrScheme delDesignElem chgLayout">
        <pc:chgData name="João Henrique Silva Delfino" userId="S::joao.h@gec.inatel.br::f6ce0d2e-2863-45a3-833b-ad10784d7f8a" providerId="AD" clId="Web-{3E564950-879D-4CF7-B9EA-8F8F36F9D954}" dt="2022-07-30T16:57:41.734" v="110" actId="20577"/>
        <pc:sldMkLst>
          <pc:docMk/>
          <pc:sldMk cId="109857222" sldId="256"/>
        </pc:sldMkLst>
        <pc:spChg chg="mod ord">
          <ac:chgData name="João Henrique Silva Delfino" userId="S::joao.h@gec.inatel.br::f6ce0d2e-2863-45a3-833b-ad10784d7f8a" providerId="AD" clId="Web-{3E564950-879D-4CF7-B9EA-8F8F36F9D954}" dt="2022-07-30T16:51:26.786" v="99" actId="1076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João Henrique Silva Delfino" userId="S::joao.h@gec.inatel.br::f6ce0d2e-2863-45a3-833b-ad10784d7f8a" providerId="AD" clId="Web-{3E564950-879D-4CF7-B9EA-8F8F36F9D954}" dt="2022-07-30T16:51:32.489" v="100" actId="1076"/>
          <ac:spMkLst>
            <pc:docMk/>
            <pc:sldMk cId="109857222" sldId="256"/>
            <ac:spMk id="3" creationId="{00000000-0000-0000-0000-000000000000}"/>
          </ac:spMkLst>
        </pc:spChg>
        <pc:spChg chg="add mod">
          <ac:chgData name="João Henrique Silva Delfino" userId="S::joao.h@gec.inatel.br::f6ce0d2e-2863-45a3-833b-ad10784d7f8a" providerId="AD" clId="Web-{3E564950-879D-4CF7-B9EA-8F8F36F9D954}" dt="2022-07-30T16:57:27.328" v="108" actId="20577"/>
          <ac:spMkLst>
            <pc:docMk/>
            <pc:sldMk cId="109857222" sldId="256"/>
            <ac:spMk id="6" creationId="{5031EE83-E0F6-3DDF-F8A0-3EDC44777A02}"/>
          </ac:spMkLst>
        </pc:spChg>
        <pc:spChg chg="add del mod">
          <ac:chgData name="João Henrique Silva Delfino" userId="S::joao.h@gec.inatel.br::f6ce0d2e-2863-45a3-833b-ad10784d7f8a" providerId="AD" clId="Web-{3E564950-879D-4CF7-B9EA-8F8F36F9D954}" dt="2022-07-30T16:11:31.194" v="39"/>
          <ac:spMkLst>
            <pc:docMk/>
            <pc:sldMk cId="109857222" sldId="256"/>
            <ac:spMk id="7" creationId="{C7403153-F27A-5B47-150A-B10C96715315}"/>
          </ac:spMkLst>
        </pc:spChg>
        <pc:spChg chg="add del">
          <ac:chgData name="João Henrique Silva Delfino" userId="S::joao.h@gec.inatel.br::f6ce0d2e-2863-45a3-833b-ad10784d7f8a" providerId="AD" clId="Web-{3E564950-879D-4CF7-B9EA-8F8F36F9D954}" dt="2022-07-30T16:08:51.768" v="1"/>
          <ac:spMkLst>
            <pc:docMk/>
            <pc:sldMk cId="109857222" sldId="256"/>
            <ac:spMk id="8" creationId="{E20BB609-EF92-42DB-836C-0699A590B5CF}"/>
          </ac:spMkLst>
        </pc:spChg>
        <pc:spChg chg="add mod">
          <ac:chgData name="João Henrique Silva Delfino" userId="S::joao.h@gec.inatel.br::f6ce0d2e-2863-45a3-833b-ad10784d7f8a" providerId="AD" clId="Web-{3E564950-879D-4CF7-B9EA-8F8F36F9D954}" dt="2022-07-30T16:57:41.734" v="110" actId="20577"/>
          <ac:spMkLst>
            <pc:docMk/>
            <pc:sldMk cId="109857222" sldId="256"/>
            <ac:spMk id="9" creationId="{6C41CE76-29E5-392F-77D0-4411DC9A55EF}"/>
          </ac:spMkLst>
        </pc:spChg>
        <pc:spChg chg="add del">
          <ac:chgData name="João Henrique Silva Delfino" userId="S::joao.h@gec.inatel.br::f6ce0d2e-2863-45a3-833b-ad10784d7f8a" providerId="AD" clId="Web-{3E564950-879D-4CF7-B9EA-8F8F36F9D954}" dt="2022-07-30T16:08:51.768" v="1"/>
          <ac:spMkLst>
            <pc:docMk/>
            <pc:sldMk cId="109857222" sldId="256"/>
            <ac:spMk id="10" creationId="{B2C335F7-F61C-4EB4-80F2-4B1438FE66BB}"/>
          </ac:spMkLst>
        </pc:spChg>
        <pc:picChg chg="add mod">
          <ac:chgData name="João Henrique Silva Delfino" userId="S::joao.h@gec.inatel.br::f6ce0d2e-2863-45a3-833b-ad10784d7f8a" providerId="AD" clId="Web-{3E564950-879D-4CF7-B9EA-8F8F36F9D954}" dt="2022-07-30T16:18:21.258" v="97" actId="14100"/>
          <ac:picMkLst>
            <pc:docMk/>
            <pc:sldMk cId="109857222" sldId="256"/>
            <ac:picMk id="4" creationId="{B683F7D7-3034-1DFB-5425-320C7FB3EEF0}"/>
          </ac:picMkLst>
        </pc:picChg>
        <pc:picChg chg="add mod">
          <ac:chgData name="João Henrique Silva Delfino" userId="S::joao.h@gec.inatel.br::f6ce0d2e-2863-45a3-833b-ad10784d7f8a" providerId="AD" clId="Web-{3E564950-879D-4CF7-B9EA-8F8F36F9D954}" dt="2022-07-30T16:18:24.930" v="98" actId="14100"/>
          <ac:picMkLst>
            <pc:docMk/>
            <pc:sldMk cId="109857222" sldId="256"/>
            <ac:picMk id="5" creationId="{28988AD0-31B7-50C4-4B49-AA71DEC69F3E}"/>
          </ac:picMkLst>
        </pc:picChg>
      </pc:sldChg>
      <pc:sldChg chg="addSp delSp modSp add replId">
        <pc:chgData name="João Henrique Silva Delfino" userId="S::joao.h@gec.inatel.br::f6ce0d2e-2863-45a3-833b-ad10784d7f8a" providerId="AD" clId="Web-{3E564950-879D-4CF7-B9EA-8F8F36F9D954}" dt="2022-07-30T17:03:43.719" v="182" actId="14100"/>
        <pc:sldMkLst>
          <pc:docMk/>
          <pc:sldMk cId="3391167486" sldId="257"/>
        </pc:sldMkLst>
        <pc:spChg chg="del">
          <ac:chgData name="João Henrique Silva Delfino" userId="S::joao.h@gec.inatel.br::f6ce0d2e-2863-45a3-833b-ad10784d7f8a" providerId="AD" clId="Web-{3E564950-879D-4CF7-B9EA-8F8F36F9D954}" dt="2022-07-30T16:57:02.421" v="103"/>
          <ac:spMkLst>
            <pc:docMk/>
            <pc:sldMk cId="3391167486" sldId="257"/>
            <ac:spMk id="2" creationId="{00000000-0000-0000-0000-000000000000}"/>
          </ac:spMkLst>
        </pc:spChg>
        <pc:spChg chg="del">
          <ac:chgData name="João Henrique Silva Delfino" userId="S::joao.h@gec.inatel.br::f6ce0d2e-2863-45a3-833b-ad10784d7f8a" providerId="AD" clId="Web-{3E564950-879D-4CF7-B9EA-8F8F36F9D954}" dt="2022-07-30T16:57:01.233" v="102"/>
          <ac:spMkLst>
            <pc:docMk/>
            <pc:sldMk cId="3391167486" sldId="257"/>
            <ac:spMk id="3" creationId="{00000000-0000-0000-0000-000000000000}"/>
          </ac:spMkLst>
        </pc:spChg>
        <pc:spChg chg="add del mod">
          <ac:chgData name="João Henrique Silva Delfino" userId="S::joao.h@gec.inatel.br::f6ce0d2e-2863-45a3-833b-ad10784d7f8a" providerId="AD" clId="Web-{3E564950-879D-4CF7-B9EA-8F8F36F9D954}" dt="2022-07-30T16:57:06.827" v="105"/>
          <ac:spMkLst>
            <pc:docMk/>
            <pc:sldMk cId="3391167486" sldId="257"/>
            <ac:spMk id="8" creationId="{4096CE40-BF42-2D9F-5D55-20175BCDDF7C}"/>
          </ac:spMkLst>
        </pc:spChg>
        <pc:spChg chg="del">
          <ac:chgData name="João Henrique Silva Delfino" userId="S::joao.h@gec.inatel.br::f6ce0d2e-2863-45a3-833b-ad10784d7f8a" providerId="AD" clId="Web-{3E564950-879D-4CF7-B9EA-8F8F36F9D954}" dt="2022-07-30T16:57:08.405" v="106"/>
          <ac:spMkLst>
            <pc:docMk/>
            <pc:sldMk cId="3391167486" sldId="257"/>
            <ac:spMk id="9" creationId="{6C41CE76-29E5-392F-77D0-4411DC9A55EF}"/>
          </ac:spMkLst>
        </pc:spChg>
        <pc:spChg chg="add del mod">
          <ac:chgData name="João Henrique Silva Delfino" userId="S::joao.h@gec.inatel.br::f6ce0d2e-2863-45a3-833b-ad10784d7f8a" providerId="AD" clId="Web-{3E564950-879D-4CF7-B9EA-8F8F36F9D954}" dt="2022-07-30T16:57:05.577" v="104"/>
          <ac:spMkLst>
            <pc:docMk/>
            <pc:sldMk cId="3391167486" sldId="257"/>
            <ac:spMk id="11" creationId="{88258A39-0177-37FD-78A8-DEEEAACE33C7}"/>
          </ac:spMkLst>
        </pc:spChg>
        <pc:spChg chg="add mod">
          <ac:chgData name="João Henrique Silva Delfino" userId="S::joao.h@gec.inatel.br::f6ce0d2e-2863-45a3-833b-ad10784d7f8a" providerId="AD" clId="Web-{3E564950-879D-4CF7-B9EA-8F8F36F9D954}" dt="2022-07-30T17:01:03.224" v="144" actId="14100"/>
          <ac:spMkLst>
            <pc:docMk/>
            <pc:sldMk cId="3391167486" sldId="257"/>
            <ac:spMk id="12" creationId="{2F80F6A0-C019-38AC-F411-F00D736D6EC5}"/>
          </ac:spMkLst>
        </pc:spChg>
        <pc:spChg chg="add mod">
          <ac:chgData name="João Henrique Silva Delfino" userId="S::joao.h@gec.inatel.br::f6ce0d2e-2863-45a3-833b-ad10784d7f8a" providerId="AD" clId="Web-{3E564950-879D-4CF7-B9EA-8F8F36F9D954}" dt="2022-07-30T17:03:43.719" v="182" actId="14100"/>
          <ac:spMkLst>
            <pc:docMk/>
            <pc:sldMk cId="3391167486" sldId="257"/>
            <ac:spMk id="13" creationId="{B50912CE-08DF-6520-91AA-0666CA5B67EE}"/>
          </ac:spMkLst>
        </pc:spChg>
        <pc:spChg chg="add del">
          <ac:chgData name="João Henrique Silva Delfino" userId="S::joao.h@gec.inatel.br::f6ce0d2e-2863-45a3-833b-ad10784d7f8a" providerId="AD" clId="Web-{3E564950-879D-4CF7-B9EA-8F8F36F9D954}" dt="2022-07-30T16:59:54.738" v="130"/>
          <ac:spMkLst>
            <pc:docMk/>
            <pc:sldMk cId="3391167486" sldId="257"/>
            <ac:spMk id="14" creationId="{1D8D70D5-AB70-C951-0751-419392404A15}"/>
          </ac:spMkLst>
        </pc:spChg>
      </pc:sldChg>
      <pc:sldMasterChg chg="del delSldLayout">
        <pc:chgData name="João Henrique Silva Delfino" userId="S::joao.h@gec.inatel.br::f6ce0d2e-2863-45a3-833b-ad10784d7f8a" providerId="AD" clId="Web-{3E564950-879D-4CF7-B9EA-8F8F36F9D954}" dt="2022-07-30T16:08:23.517" v="0"/>
        <pc:sldMasterMkLst>
          <pc:docMk/>
          <pc:sldMasterMk cId="2460954070" sldId="2147483660"/>
        </pc:sldMasterMkLst>
        <pc:sldLayoutChg chg="del">
          <pc:chgData name="João Henrique Silva Delfino" userId="S::joao.h@gec.inatel.br::f6ce0d2e-2863-45a3-833b-ad10784d7f8a" providerId="AD" clId="Web-{3E564950-879D-4CF7-B9EA-8F8F36F9D954}" dt="2022-07-30T16:08:23.517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João Henrique Silva Delfino" userId="S::joao.h@gec.inatel.br::f6ce0d2e-2863-45a3-833b-ad10784d7f8a" providerId="AD" clId="Web-{3E564950-879D-4CF7-B9EA-8F8F36F9D954}" dt="2022-07-30T16:08:23.517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João Henrique Silva Delfino" userId="S::joao.h@gec.inatel.br::f6ce0d2e-2863-45a3-833b-ad10784d7f8a" providerId="AD" clId="Web-{3E564950-879D-4CF7-B9EA-8F8F36F9D954}" dt="2022-07-30T16:08:23.517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João Henrique Silva Delfino" userId="S::joao.h@gec.inatel.br::f6ce0d2e-2863-45a3-833b-ad10784d7f8a" providerId="AD" clId="Web-{3E564950-879D-4CF7-B9EA-8F8F36F9D954}" dt="2022-07-30T16:08:23.517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João Henrique Silva Delfino" userId="S::joao.h@gec.inatel.br::f6ce0d2e-2863-45a3-833b-ad10784d7f8a" providerId="AD" clId="Web-{3E564950-879D-4CF7-B9EA-8F8F36F9D954}" dt="2022-07-30T16:08:23.517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João Henrique Silva Delfino" userId="S::joao.h@gec.inatel.br::f6ce0d2e-2863-45a3-833b-ad10784d7f8a" providerId="AD" clId="Web-{3E564950-879D-4CF7-B9EA-8F8F36F9D954}" dt="2022-07-30T16:08:23.517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João Henrique Silva Delfino" userId="S::joao.h@gec.inatel.br::f6ce0d2e-2863-45a3-833b-ad10784d7f8a" providerId="AD" clId="Web-{3E564950-879D-4CF7-B9EA-8F8F36F9D954}" dt="2022-07-30T16:08:23.517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João Henrique Silva Delfino" userId="S::joao.h@gec.inatel.br::f6ce0d2e-2863-45a3-833b-ad10784d7f8a" providerId="AD" clId="Web-{3E564950-879D-4CF7-B9EA-8F8F36F9D954}" dt="2022-07-30T16:08:23.517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João Henrique Silva Delfino" userId="S::joao.h@gec.inatel.br::f6ce0d2e-2863-45a3-833b-ad10784d7f8a" providerId="AD" clId="Web-{3E564950-879D-4CF7-B9EA-8F8F36F9D954}" dt="2022-07-30T16:08:23.517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João Henrique Silva Delfino" userId="S::joao.h@gec.inatel.br::f6ce0d2e-2863-45a3-833b-ad10784d7f8a" providerId="AD" clId="Web-{3E564950-879D-4CF7-B9EA-8F8F36F9D954}" dt="2022-07-30T16:08:23.517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João Henrique Silva Delfino" userId="S::joao.h@gec.inatel.br::f6ce0d2e-2863-45a3-833b-ad10784d7f8a" providerId="AD" clId="Web-{3E564950-879D-4CF7-B9EA-8F8F36F9D954}" dt="2022-07-30T16:08:23.517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">
        <pc:chgData name="João Henrique Silva Delfino" userId="S::joao.h@gec.inatel.br::f6ce0d2e-2863-45a3-833b-ad10784d7f8a" providerId="AD" clId="Web-{3E564950-879D-4CF7-B9EA-8F8F36F9D954}" dt="2022-07-30T16:08:51.768" v="1"/>
        <pc:sldMasterMkLst>
          <pc:docMk/>
          <pc:sldMasterMk cId="3905801045" sldId="2147483711"/>
        </pc:sldMasterMkLst>
        <pc:sldLayoutChg chg="add del">
          <pc:chgData name="João Henrique Silva Delfino" userId="S::joao.h@gec.inatel.br::f6ce0d2e-2863-45a3-833b-ad10784d7f8a" providerId="AD" clId="Web-{3E564950-879D-4CF7-B9EA-8F8F36F9D954}" dt="2022-07-30T16:08:51.768" v="1"/>
          <pc:sldLayoutMkLst>
            <pc:docMk/>
            <pc:sldMasterMk cId="3905801045" sldId="2147483711"/>
            <pc:sldLayoutMk cId="2171068675" sldId="2147483700"/>
          </pc:sldLayoutMkLst>
        </pc:sldLayoutChg>
        <pc:sldLayoutChg chg="add del">
          <pc:chgData name="João Henrique Silva Delfino" userId="S::joao.h@gec.inatel.br::f6ce0d2e-2863-45a3-833b-ad10784d7f8a" providerId="AD" clId="Web-{3E564950-879D-4CF7-B9EA-8F8F36F9D954}" dt="2022-07-30T16:08:51.768" v="1"/>
          <pc:sldLayoutMkLst>
            <pc:docMk/>
            <pc:sldMasterMk cId="3905801045" sldId="2147483711"/>
            <pc:sldLayoutMk cId="1885081466" sldId="2147483701"/>
          </pc:sldLayoutMkLst>
        </pc:sldLayoutChg>
        <pc:sldLayoutChg chg="add del">
          <pc:chgData name="João Henrique Silva Delfino" userId="S::joao.h@gec.inatel.br::f6ce0d2e-2863-45a3-833b-ad10784d7f8a" providerId="AD" clId="Web-{3E564950-879D-4CF7-B9EA-8F8F36F9D954}" dt="2022-07-30T16:08:51.768" v="1"/>
          <pc:sldLayoutMkLst>
            <pc:docMk/>
            <pc:sldMasterMk cId="3905801045" sldId="2147483711"/>
            <pc:sldLayoutMk cId="1147018598" sldId="2147483702"/>
          </pc:sldLayoutMkLst>
        </pc:sldLayoutChg>
        <pc:sldLayoutChg chg="add del">
          <pc:chgData name="João Henrique Silva Delfino" userId="S::joao.h@gec.inatel.br::f6ce0d2e-2863-45a3-833b-ad10784d7f8a" providerId="AD" clId="Web-{3E564950-879D-4CF7-B9EA-8F8F36F9D954}" dt="2022-07-30T16:08:51.768" v="1"/>
          <pc:sldLayoutMkLst>
            <pc:docMk/>
            <pc:sldMasterMk cId="3905801045" sldId="2147483711"/>
            <pc:sldLayoutMk cId="2459416017" sldId="2147483703"/>
          </pc:sldLayoutMkLst>
        </pc:sldLayoutChg>
        <pc:sldLayoutChg chg="add del">
          <pc:chgData name="João Henrique Silva Delfino" userId="S::joao.h@gec.inatel.br::f6ce0d2e-2863-45a3-833b-ad10784d7f8a" providerId="AD" clId="Web-{3E564950-879D-4CF7-B9EA-8F8F36F9D954}" dt="2022-07-30T16:08:51.768" v="1"/>
          <pc:sldLayoutMkLst>
            <pc:docMk/>
            <pc:sldMasterMk cId="3905801045" sldId="2147483711"/>
            <pc:sldLayoutMk cId="2299855569" sldId="2147483704"/>
          </pc:sldLayoutMkLst>
        </pc:sldLayoutChg>
        <pc:sldLayoutChg chg="add del">
          <pc:chgData name="João Henrique Silva Delfino" userId="S::joao.h@gec.inatel.br::f6ce0d2e-2863-45a3-833b-ad10784d7f8a" providerId="AD" clId="Web-{3E564950-879D-4CF7-B9EA-8F8F36F9D954}" dt="2022-07-30T16:08:51.768" v="1"/>
          <pc:sldLayoutMkLst>
            <pc:docMk/>
            <pc:sldMasterMk cId="3905801045" sldId="2147483711"/>
            <pc:sldLayoutMk cId="1703789217" sldId="2147483705"/>
          </pc:sldLayoutMkLst>
        </pc:sldLayoutChg>
        <pc:sldLayoutChg chg="add del">
          <pc:chgData name="João Henrique Silva Delfino" userId="S::joao.h@gec.inatel.br::f6ce0d2e-2863-45a3-833b-ad10784d7f8a" providerId="AD" clId="Web-{3E564950-879D-4CF7-B9EA-8F8F36F9D954}" dt="2022-07-30T16:08:51.768" v="1"/>
          <pc:sldLayoutMkLst>
            <pc:docMk/>
            <pc:sldMasterMk cId="3905801045" sldId="2147483711"/>
            <pc:sldLayoutMk cId="253803674" sldId="2147483706"/>
          </pc:sldLayoutMkLst>
        </pc:sldLayoutChg>
        <pc:sldLayoutChg chg="add del">
          <pc:chgData name="João Henrique Silva Delfino" userId="S::joao.h@gec.inatel.br::f6ce0d2e-2863-45a3-833b-ad10784d7f8a" providerId="AD" clId="Web-{3E564950-879D-4CF7-B9EA-8F8F36F9D954}" dt="2022-07-30T16:08:51.768" v="1"/>
          <pc:sldLayoutMkLst>
            <pc:docMk/>
            <pc:sldMasterMk cId="3905801045" sldId="2147483711"/>
            <pc:sldLayoutMk cId="1639889211" sldId="2147483707"/>
          </pc:sldLayoutMkLst>
        </pc:sldLayoutChg>
        <pc:sldLayoutChg chg="add del">
          <pc:chgData name="João Henrique Silva Delfino" userId="S::joao.h@gec.inatel.br::f6ce0d2e-2863-45a3-833b-ad10784d7f8a" providerId="AD" clId="Web-{3E564950-879D-4CF7-B9EA-8F8F36F9D954}" dt="2022-07-30T16:08:51.768" v="1"/>
          <pc:sldLayoutMkLst>
            <pc:docMk/>
            <pc:sldMasterMk cId="3905801045" sldId="2147483711"/>
            <pc:sldLayoutMk cId="3898717106" sldId="2147483708"/>
          </pc:sldLayoutMkLst>
        </pc:sldLayoutChg>
        <pc:sldLayoutChg chg="add del">
          <pc:chgData name="João Henrique Silva Delfino" userId="S::joao.h@gec.inatel.br::f6ce0d2e-2863-45a3-833b-ad10784d7f8a" providerId="AD" clId="Web-{3E564950-879D-4CF7-B9EA-8F8F36F9D954}" dt="2022-07-30T16:08:51.768" v="1"/>
          <pc:sldLayoutMkLst>
            <pc:docMk/>
            <pc:sldMasterMk cId="3905801045" sldId="2147483711"/>
            <pc:sldLayoutMk cId="1942733544" sldId="2147483709"/>
          </pc:sldLayoutMkLst>
        </pc:sldLayoutChg>
        <pc:sldLayoutChg chg="add del">
          <pc:chgData name="João Henrique Silva Delfino" userId="S::joao.h@gec.inatel.br::f6ce0d2e-2863-45a3-833b-ad10784d7f8a" providerId="AD" clId="Web-{3E564950-879D-4CF7-B9EA-8F8F36F9D954}" dt="2022-07-30T16:08:51.768" v="1"/>
          <pc:sldLayoutMkLst>
            <pc:docMk/>
            <pc:sldMasterMk cId="3905801045" sldId="2147483711"/>
            <pc:sldLayoutMk cId="3874808985" sldId="2147483710"/>
          </pc:sldLayoutMkLst>
        </pc:sldLayoutChg>
      </pc:sldMasterChg>
      <pc:sldMasterChg chg="add del addSldLayout delSldLayout modSldLayout">
        <pc:chgData name="João Henrique Silva Delfino" userId="S::joao.h@gec.inatel.br::f6ce0d2e-2863-45a3-833b-ad10784d7f8a" providerId="AD" clId="Web-{3E564950-879D-4CF7-B9EA-8F8F36F9D954}" dt="2022-07-30T16:09:29.582" v="2"/>
        <pc:sldMasterMkLst>
          <pc:docMk/>
          <pc:sldMasterMk cId="750137960" sldId="2147483712"/>
        </pc:sldMasterMkLst>
        <pc:sldLayoutChg chg="add del mod replId">
          <pc:chgData name="João Henrique Silva Delfino" userId="S::joao.h@gec.inatel.br::f6ce0d2e-2863-45a3-833b-ad10784d7f8a" providerId="AD" clId="Web-{3E564950-879D-4CF7-B9EA-8F8F36F9D954}" dt="2022-07-30T16:09:29.582" v="2"/>
          <pc:sldLayoutMkLst>
            <pc:docMk/>
            <pc:sldMasterMk cId="750137960" sldId="2147483712"/>
            <pc:sldLayoutMk cId="516571618" sldId="2147483713"/>
          </pc:sldLayoutMkLst>
        </pc:sldLayoutChg>
        <pc:sldLayoutChg chg="add del mod replId">
          <pc:chgData name="João Henrique Silva Delfino" userId="S::joao.h@gec.inatel.br::f6ce0d2e-2863-45a3-833b-ad10784d7f8a" providerId="AD" clId="Web-{3E564950-879D-4CF7-B9EA-8F8F36F9D954}" dt="2022-07-30T16:09:29.582" v="2"/>
          <pc:sldLayoutMkLst>
            <pc:docMk/>
            <pc:sldMasterMk cId="750137960" sldId="2147483712"/>
            <pc:sldLayoutMk cId="3410571575" sldId="2147483714"/>
          </pc:sldLayoutMkLst>
        </pc:sldLayoutChg>
        <pc:sldLayoutChg chg="add del mod replId">
          <pc:chgData name="João Henrique Silva Delfino" userId="S::joao.h@gec.inatel.br::f6ce0d2e-2863-45a3-833b-ad10784d7f8a" providerId="AD" clId="Web-{3E564950-879D-4CF7-B9EA-8F8F36F9D954}" dt="2022-07-30T16:09:29.582" v="2"/>
          <pc:sldLayoutMkLst>
            <pc:docMk/>
            <pc:sldMasterMk cId="750137960" sldId="2147483712"/>
            <pc:sldLayoutMk cId="3014617899" sldId="2147483715"/>
          </pc:sldLayoutMkLst>
        </pc:sldLayoutChg>
        <pc:sldLayoutChg chg="add del mod replId">
          <pc:chgData name="João Henrique Silva Delfino" userId="S::joao.h@gec.inatel.br::f6ce0d2e-2863-45a3-833b-ad10784d7f8a" providerId="AD" clId="Web-{3E564950-879D-4CF7-B9EA-8F8F36F9D954}" dt="2022-07-30T16:09:29.582" v="2"/>
          <pc:sldLayoutMkLst>
            <pc:docMk/>
            <pc:sldMasterMk cId="750137960" sldId="2147483712"/>
            <pc:sldLayoutMk cId="1834492676" sldId="2147483716"/>
          </pc:sldLayoutMkLst>
        </pc:sldLayoutChg>
        <pc:sldLayoutChg chg="add del mod replId">
          <pc:chgData name="João Henrique Silva Delfino" userId="S::joao.h@gec.inatel.br::f6ce0d2e-2863-45a3-833b-ad10784d7f8a" providerId="AD" clId="Web-{3E564950-879D-4CF7-B9EA-8F8F36F9D954}" dt="2022-07-30T16:09:29.582" v="2"/>
          <pc:sldLayoutMkLst>
            <pc:docMk/>
            <pc:sldMasterMk cId="750137960" sldId="2147483712"/>
            <pc:sldLayoutMk cId="215089006" sldId="2147483717"/>
          </pc:sldLayoutMkLst>
        </pc:sldLayoutChg>
        <pc:sldLayoutChg chg="add del mod replId">
          <pc:chgData name="João Henrique Silva Delfino" userId="S::joao.h@gec.inatel.br::f6ce0d2e-2863-45a3-833b-ad10784d7f8a" providerId="AD" clId="Web-{3E564950-879D-4CF7-B9EA-8F8F36F9D954}" dt="2022-07-30T16:09:29.582" v="2"/>
          <pc:sldLayoutMkLst>
            <pc:docMk/>
            <pc:sldMasterMk cId="750137960" sldId="2147483712"/>
            <pc:sldLayoutMk cId="717337731" sldId="2147483718"/>
          </pc:sldLayoutMkLst>
        </pc:sldLayoutChg>
        <pc:sldLayoutChg chg="add del mod replId">
          <pc:chgData name="João Henrique Silva Delfino" userId="S::joao.h@gec.inatel.br::f6ce0d2e-2863-45a3-833b-ad10784d7f8a" providerId="AD" clId="Web-{3E564950-879D-4CF7-B9EA-8F8F36F9D954}" dt="2022-07-30T16:09:29.582" v="2"/>
          <pc:sldLayoutMkLst>
            <pc:docMk/>
            <pc:sldMasterMk cId="750137960" sldId="2147483712"/>
            <pc:sldLayoutMk cId="83115959" sldId="2147483719"/>
          </pc:sldLayoutMkLst>
        </pc:sldLayoutChg>
        <pc:sldLayoutChg chg="add del mod replId">
          <pc:chgData name="João Henrique Silva Delfino" userId="S::joao.h@gec.inatel.br::f6ce0d2e-2863-45a3-833b-ad10784d7f8a" providerId="AD" clId="Web-{3E564950-879D-4CF7-B9EA-8F8F36F9D954}" dt="2022-07-30T16:09:29.582" v="2"/>
          <pc:sldLayoutMkLst>
            <pc:docMk/>
            <pc:sldMasterMk cId="750137960" sldId="2147483712"/>
            <pc:sldLayoutMk cId="2605048393" sldId="2147483720"/>
          </pc:sldLayoutMkLst>
        </pc:sldLayoutChg>
        <pc:sldLayoutChg chg="add del mod replId">
          <pc:chgData name="João Henrique Silva Delfino" userId="S::joao.h@gec.inatel.br::f6ce0d2e-2863-45a3-833b-ad10784d7f8a" providerId="AD" clId="Web-{3E564950-879D-4CF7-B9EA-8F8F36F9D954}" dt="2022-07-30T16:09:29.582" v="2"/>
          <pc:sldLayoutMkLst>
            <pc:docMk/>
            <pc:sldMasterMk cId="750137960" sldId="2147483712"/>
            <pc:sldLayoutMk cId="3549399556" sldId="2147483721"/>
          </pc:sldLayoutMkLst>
        </pc:sldLayoutChg>
        <pc:sldLayoutChg chg="add del mod replId">
          <pc:chgData name="João Henrique Silva Delfino" userId="S::joao.h@gec.inatel.br::f6ce0d2e-2863-45a3-833b-ad10784d7f8a" providerId="AD" clId="Web-{3E564950-879D-4CF7-B9EA-8F8F36F9D954}" dt="2022-07-30T16:09:29.582" v="2"/>
          <pc:sldLayoutMkLst>
            <pc:docMk/>
            <pc:sldMasterMk cId="750137960" sldId="2147483712"/>
            <pc:sldLayoutMk cId="816284342" sldId="2147483722"/>
          </pc:sldLayoutMkLst>
        </pc:sldLayoutChg>
        <pc:sldLayoutChg chg="add del mod replId">
          <pc:chgData name="João Henrique Silva Delfino" userId="S::joao.h@gec.inatel.br::f6ce0d2e-2863-45a3-833b-ad10784d7f8a" providerId="AD" clId="Web-{3E564950-879D-4CF7-B9EA-8F8F36F9D954}" dt="2022-07-30T16:09:29.582" v="2"/>
          <pc:sldLayoutMkLst>
            <pc:docMk/>
            <pc:sldMasterMk cId="750137960" sldId="2147483712"/>
            <pc:sldLayoutMk cId="2513174707" sldId="2147483723"/>
          </pc:sldLayoutMkLst>
        </pc:sldLayoutChg>
      </pc:sldMasterChg>
      <pc:sldMasterChg chg="add addSldLayout modSldLayout">
        <pc:chgData name="João Henrique Silva Delfino" userId="S::joao.h@gec.inatel.br::f6ce0d2e-2863-45a3-833b-ad10784d7f8a" providerId="AD" clId="Web-{3E564950-879D-4CF7-B9EA-8F8F36F9D954}" dt="2022-07-30T16:09:29.582" v="2"/>
        <pc:sldMasterMkLst>
          <pc:docMk/>
          <pc:sldMasterMk cId="829305479" sldId="2147483724"/>
        </pc:sldMasterMkLst>
        <pc:sldLayoutChg chg="add mod replId">
          <pc:chgData name="João Henrique Silva Delfino" userId="S::joao.h@gec.inatel.br::f6ce0d2e-2863-45a3-833b-ad10784d7f8a" providerId="AD" clId="Web-{3E564950-879D-4CF7-B9EA-8F8F36F9D954}" dt="2022-07-30T16:09:29.582" v="2"/>
          <pc:sldLayoutMkLst>
            <pc:docMk/>
            <pc:sldMasterMk cId="829305479" sldId="2147483724"/>
            <pc:sldLayoutMk cId="843070189" sldId="2147483725"/>
          </pc:sldLayoutMkLst>
        </pc:sldLayoutChg>
        <pc:sldLayoutChg chg="add mod replId">
          <pc:chgData name="João Henrique Silva Delfino" userId="S::joao.h@gec.inatel.br::f6ce0d2e-2863-45a3-833b-ad10784d7f8a" providerId="AD" clId="Web-{3E564950-879D-4CF7-B9EA-8F8F36F9D954}" dt="2022-07-30T16:09:29.582" v="2"/>
          <pc:sldLayoutMkLst>
            <pc:docMk/>
            <pc:sldMasterMk cId="829305479" sldId="2147483724"/>
            <pc:sldLayoutMk cId="2235519827" sldId="2147483726"/>
          </pc:sldLayoutMkLst>
        </pc:sldLayoutChg>
        <pc:sldLayoutChg chg="add mod replId">
          <pc:chgData name="João Henrique Silva Delfino" userId="S::joao.h@gec.inatel.br::f6ce0d2e-2863-45a3-833b-ad10784d7f8a" providerId="AD" clId="Web-{3E564950-879D-4CF7-B9EA-8F8F36F9D954}" dt="2022-07-30T16:09:29.582" v="2"/>
          <pc:sldLayoutMkLst>
            <pc:docMk/>
            <pc:sldMasterMk cId="829305479" sldId="2147483724"/>
            <pc:sldLayoutMk cId="3920242478" sldId="2147483727"/>
          </pc:sldLayoutMkLst>
        </pc:sldLayoutChg>
        <pc:sldLayoutChg chg="add mod replId">
          <pc:chgData name="João Henrique Silva Delfino" userId="S::joao.h@gec.inatel.br::f6ce0d2e-2863-45a3-833b-ad10784d7f8a" providerId="AD" clId="Web-{3E564950-879D-4CF7-B9EA-8F8F36F9D954}" dt="2022-07-30T16:09:29.582" v="2"/>
          <pc:sldLayoutMkLst>
            <pc:docMk/>
            <pc:sldMasterMk cId="829305479" sldId="2147483724"/>
            <pc:sldLayoutMk cId="3145057350" sldId="2147483728"/>
          </pc:sldLayoutMkLst>
        </pc:sldLayoutChg>
        <pc:sldLayoutChg chg="add mod replId">
          <pc:chgData name="João Henrique Silva Delfino" userId="S::joao.h@gec.inatel.br::f6ce0d2e-2863-45a3-833b-ad10784d7f8a" providerId="AD" clId="Web-{3E564950-879D-4CF7-B9EA-8F8F36F9D954}" dt="2022-07-30T16:09:29.582" v="2"/>
          <pc:sldLayoutMkLst>
            <pc:docMk/>
            <pc:sldMasterMk cId="829305479" sldId="2147483724"/>
            <pc:sldLayoutMk cId="3447367349" sldId="2147483729"/>
          </pc:sldLayoutMkLst>
        </pc:sldLayoutChg>
        <pc:sldLayoutChg chg="add mod replId">
          <pc:chgData name="João Henrique Silva Delfino" userId="S::joao.h@gec.inatel.br::f6ce0d2e-2863-45a3-833b-ad10784d7f8a" providerId="AD" clId="Web-{3E564950-879D-4CF7-B9EA-8F8F36F9D954}" dt="2022-07-30T16:09:29.582" v="2"/>
          <pc:sldLayoutMkLst>
            <pc:docMk/>
            <pc:sldMasterMk cId="829305479" sldId="2147483724"/>
            <pc:sldLayoutMk cId="701183525" sldId="2147483730"/>
          </pc:sldLayoutMkLst>
        </pc:sldLayoutChg>
        <pc:sldLayoutChg chg="add mod replId">
          <pc:chgData name="João Henrique Silva Delfino" userId="S::joao.h@gec.inatel.br::f6ce0d2e-2863-45a3-833b-ad10784d7f8a" providerId="AD" clId="Web-{3E564950-879D-4CF7-B9EA-8F8F36F9D954}" dt="2022-07-30T16:09:29.582" v="2"/>
          <pc:sldLayoutMkLst>
            <pc:docMk/>
            <pc:sldMasterMk cId="829305479" sldId="2147483724"/>
            <pc:sldLayoutMk cId="204610322" sldId="2147483731"/>
          </pc:sldLayoutMkLst>
        </pc:sldLayoutChg>
        <pc:sldLayoutChg chg="add mod replId">
          <pc:chgData name="João Henrique Silva Delfino" userId="S::joao.h@gec.inatel.br::f6ce0d2e-2863-45a3-833b-ad10784d7f8a" providerId="AD" clId="Web-{3E564950-879D-4CF7-B9EA-8F8F36F9D954}" dt="2022-07-30T16:09:29.582" v="2"/>
          <pc:sldLayoutMkLst>
            <pc:docMk/>
            <pc:sldMasterMk cId="829305479" sldId="2147483724"/>
            <pc:sldLayoutMk cId="627530319" sldId="2147483732"/>
          </pc:sldLayoutMkLst>
        </pc:sldLayoutChg>
        <pc:sldLayoutChg chg="add mod replId">
          <pc:chgData name="João Henrique Silva Delfino" userId="S::joao.h@gec.inatel.br::f6ce0d2e-2863-45a3-833b-ad10784d7f8a" providerId="AD" clId="Web-{3E564950-879D-4CF7-B9EA-8F8F36F9D954}" dt="2022-07-30T16:09:29.582" v="2"/>
          <pc:sldLayoutMkLst>
            <pc:docMk/>
            <pc:sldMasterMk cId="829305479" sldId="2147483724"/>
            <pc:sldLayoutMk cId="90726296" sldId="2147483733"/>
          </pc:sldLayoutMkLst>
        </pc:sldLayoutChg>
        <pc:sldLayoutChg chg="add mod replId">
          <pc:chgData name="João Henrique Silva Delfino" userId="S::joao.h@gec.inatel.br::f6ce0d2e-2863-45a3-833b-ad10784d7f8a" providerId="AD" clId="Web-{3E564950-879D-4CF7-B9EA-8F8F36F9D954}" dt="2022-07-30T16:09:29.582" v="2"/>
          <pc:sldLayoutMkLst>
            <pc:docMk/>
            <pc:sldMasterMk cId="829305479" sldId="2147483724"/>
            <pc:sldLayoutMk cId="3863823856" sldId="2147483734"/>
          </pc:sldLayoutMkLst>
        </pc:sldLayoutChg>
        <pc:sldLayoutChg chg="add mod replId">
          <pc:chgData name="João Henrique Silva Delfino" userId="S::joao.h@gec.inatel.br::f6ce0d2e-2863-45a3-833b-ad10784d7f8a" providerId="AD" clId="Web-{3E564950-879D-4CF7-B9EA-8F8F36F9D954}" dt="2022-07-30T16:09:29.582" v="2"/>
          <pc:sldLayoutMkLst>
            <pc:docMk/>
            <pc:sldMasterMk cId="829305479" sldId="2147483724"/>
            <pc:sldLayoutMk cId="63322456" sldId="2147483735"/>
          </pc:sldLayoutMkLst>
        </pc:sldLayoutChg>
      </pc:sldMasterChg>
    </pc:docChg>
  </pc:docChgLst>
  <pc:docChgLst>
    <pc:chgData name="João Henrique Silva Delfino" userId="S::joao.h@gec.inatel.br::f6ce0d2e-2863-45a3-833b-ad10784d7f8a" providerId="AD" clId="Web-{7E176C3E-CA08-CF6A-0151-17561C71D762}"/>
    <pc:docChg chg="addSld modSld">
      <pc:chgData name="João Henrique Silva Delfino" userId="S::joao.h@gec.inatel.br::f6ce0d2e-2863-45a3-833b-ad10784d7f8a" providerId="AD" clId="Web-{7E176C3E-CA08-CF6A-0151-17561C71D762}" dt="2022-09-26T22:05:14.200" v="82" actId="1076"/>
      <pc:docMkLst>
        <pc:docMk/>
      </pc:docMkLst>
      <pc:sldChg chg="modSp">
        <pc:chgData name="João Henrique Silva Delfino" userId="S::joao.h@gec.inatel.br::f6ce0d2e-2863-45a3-833b-ad10784d7f8a" providerId="AD" clId="Web-{7E176C3E-CA08-CF6A-0151-17561C71D762}" dt="2022-09-26T22:01:12.910" v="0" actId="20577"/>
        <pc:sldMkLst>
          <pc:docMk/>
          <pc:sldMk cId="3255273338" sldId="289"/>
        </pc:sldMkLst>
        <pc:spChg chg="mod">
          <ac:chgData name="João Henrique Silva Delfino" userId="S::joao.h@gec.inatel.br::f6ce0d2e-2863-45a3-833b-ad10784d7f8a" providerId="AD" clId="Web-{7E176C3E-CA08-CF6A-0151-17561C71D762}" dt="2022-09-26T22:01:12.910" v="0" actId="20577"/>
          <ac:spMkLst>
            <pc:docMk/>
            <pc:sldMk cId="3255273338" sldId="289"/>
            <ac:spMk id="8" creationId="{D70592A4-2713-2EA5-2790-FA438039FB5F}"/>
          </ac:spMkLst>
        </pc:spChg>
      </pc:sldChg>
      <pc:sldChg chg="addSp delSp modSp add replId">
        <pc:chgData name="João Henrique Silva Delfino" userId="S::joao.h@gec.inatel.br::f6ce0d2e-2863-45a3-833b-ad10784d7f8a" providerId="AD" clId="Web-{7E176C3E-CA08-CF6A-0151-17561C71D762}" dt="2022-09-26T22:05:14.200" v="82" actId="1076"/>
        <pc:sldMkLst>
          <pc:docMk/>
          <pc:sldMk cId="2191679158" sldId="291"/>
        </pc:sldMkLst>
        <pc:spChg chg="add mod">
          <ac:chgData name="João Henrique Silva Delfino" userId="S::joao.h@gec.inatel.br::f6ce0d2e-2863-45a3-833b-ad10784d7f8a" providerId="AD" clId="Web-{7E176C3E-CA08-CF6A-0151-17561C71D762}" dt="2022-09-26T22:05:14.200" v="82" actId="1076"/>
          <ac:spMkLst>
            <pc:docMk/>
            <pc:sldMk cId="2191679158" sldId="291"/>
            <ac:spMk id="3" creationId="{1204F58F-2094-9551-638C-635F110E180B}"/>
          </ac:spMkLst>
        </pc:spChg>
        <pc:spChg chg="add del mod">
          <ac:chgData name="João Henrique Silva Delfino" userId="S::joao.h@gec.inatel.br::f6ce0d2e-2863-45a3-833b-ad10784d7f8a" providerId="AD" clId="Web-{7E176C3E-CA08-CF6A-0151-17561C71D762}" dt="2022-09-26T22:03:29.180" v="44"/>
          <ac:spMkLst>
            <pc:docMk/>
            <pc:sldMk cId="2191679158" sldId="291"/>
            <ac:spMk id="7" creationId="{33A16FF7-FDBB-9A47-3E72-7402D243D315}"/>
          </ac:spMkLst>
        </pc:spChg>
        <pc:spChg chg="add mod">
          <ac:chgData name="João Henrique Silva Delfino" userId="S::joao.h@gec.inatel.br::f6ce0d2e-2863-45a3-833b-ad10784d7f8a" providerId="AD" clId="Web-{7E176C3E-CA08-CF6A-0151-17561C71D762}" dt="2022-09-26T22:04:30.042" v="68" actId="1076"/>
          <ac:spMkLst>
            <pc:docMk/>
            <pc:sldMk cId="2191679158" sldId="291"/>
            <ac:spMk id="9" creationId="{53918D94-1BCE-426F-45F1-5CCEBD410A45}"/>
          </ac:spMkLst>
        </pc:spChg>
        <pc:spChg chg="add mod">
          <ac:chgData name="João Henrique Silva Delfino" userId="S::joao.h@gec.inatel.br::f6ce0d2e-2863-45a3-833b-ad10784d7f8a" providerId="AD" clId="Web-{7E176C3E-CA08-CF6A-0151-17561C71D762}" dt="2022-09-26T22:05:01.996" v="80" actId="1076"/>
          <ac:spMkLst>
            <pc:docMk/>
            <pc:sldMk cId="2191679158" sldId="291"/>
            <ac:spMk id="10" creationId="{FF8DEDF7-481F-EC62-C037-1B75D0C7E4EF}"/>
          </ac:spMkLst>
        </pc:spChg>
        <pc:spChg chg="mod">
          <ac:chgData name="João Henrique Silva Delfino" userId="S::joao.h@gec.inatel.br::f6ce0d2e-2863-45a3-833b-ad10784d7f8a" providerId="AD" clId="Web-{7E176C3E-CA08-CF6A-0151-17561C71D762}" dt="2022-09-26T22:02:18.756" v="14" actId="20577"/>
          <ac:spMkLst>
            <pc:docMk/>
            <pc:sldMk cId="2191679158" sldId="291"/>
            <ac:spMk id="12" creationId="{2F80F6A0-C019-38AC-F411-F00D736D6EC5}"/>
          </ac:spMkLst>
        </pc:spChg>
        <pc:picChg chg="del">
          <ac:chgData name="João Henrique Silva Delfino" userId="S::joao.h@gec.inatel.br::f6ce0d2e-2863-45a3-833b-ad10784d7f8a" providerId="AD" clId="Web-{7E176C3E-CA08-CF6A-0151-17561C71D762}" dt="2022-09-26T22:02:00.927" v="2"/>
          <ac:picMkLst>
            <pc:docMk/>
            <pc:sldMk cId="2191679158" sldId="291"/>
            <ac:picMk id="2" creationId="{31110D90-E120-0DE0-E798-A0FFDC3C6A13}"/>
          </ac:picMkLst>
        </pc:picChg>
        <pc:picChg chg="del">
          <ac:chgData name="João Henrique Silva Delfino" userId="S::joao.h@gec.inatel.br::f6ce0d2e-2863-45a3-833b-ad10784d7f8a" providerId="AD" clId="Web-{7E176C3E-CA08-CF6A-0151-17561C71D762}" dt="2022-09-26T22:02:05.209" v="3"/>
          <ac:picMkLst>
            <pc:docMk/>
            <pc:sldMk cId="2191679158" sldId="291"/>
            <ac:picMk id="8" creationId="{EB513E6A-C4F1-ECF4-B65E-D2F29ECABC10}"/>
          </ac:picMkLst>
        </pc:picChg>
      </pc:sldChg>
    </pc:docChg>
  </pc:docChgLst>
  <pc:docChgLst>
    <pc:chgData name="João Henrique Silva Delfino" userId="S::joao.h@gec.inatel.br::f6ce0d2e-2863-45a3-833b-ad10784d7f8a" providerId="AD" clId="Web-{9F1E6005-0579-F952-46A7-0B6B76B0ECDB}"/>
    <pc:docChg chg="addSld modSld sldOrd">
      <pc:chgData name="João Henrique Silva Delfino" userId="S::joao.h@gec.inatel.br::f6ce0d2e-2863-45a3-833b-ad10784d7f8a" providerId="AD" clId="Web-{9F1E6005-0579-F952-46A7-0B6B76B0ECDB}" dt="2022-09-12T01:06:57.297" v="117" actId="1076"/>
      <pc:docMkLst>
        <pc:docMk/>
      </pc:docMkLst>
      <pc:sldChg chg="modSp">
        <pc:chgData name="João Henrique Silva Delfino" userId="S::joao.h@gec.inatel.br::f6ce0d2e-2863-45a3-833b-ad10784d7f8a" providerId="AD" clId="Web-{9F1E6005-0579-F952-46A7-0B6B76B0ECDB}" dt="2022-09-12T00:59:43.312" v="11" actId="20577"/>
        <pc:sldMkLst>
          <pc:docMk/>
          <pc:sldMk cId="109857222" sldId="256"/>
        </pc:sldMkLst>
        <pc:spChg chg="mod">
          <ac:chgData name="João Henrique Silva Delfino" userId="S::joao.h@gec.inatel.br::f6ce0d2e-2863-45a3-833b-ad10784d7f8a" providerId="AD" clId="Web-{9F1E6005-0579-F952-46A7-0B6B76B0ECDB}" dt="2022-09-12T00:59:43.312" v="11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">
        <pc:chgData name="João Henrique Silva Delfino" userId="S::joao.h@gec.inatel.br::f6ce0d2e-2863-45a3-833b-ad10784d7f8a" providerId="AD" clId="Web-{9F1E6005-0579-F952-46A7-0B6B76B0ECDB}" dt="2022-09-12T01:00:07.360" v="27" actId="20577"/>
        <pc:sldMkLst>
          <pc:docMk/>
          <pc:sldMk cId="1448040707" sldId="260"/>
        </pc:sldMkLst>
        <pc:spChg chg="mod">
          <ac:chgData name="João Henrique Silva Delfino" userId="S::joao.h@gec.inatel.br::f6ce0d2e-2863-45a3-833b-ad10784d7f8a" providerId="AD" clId="Web-{9F1E6005-0579-F952-46A7-0B6B76B0ECDB}" dt="2022-09-12T00:59:57.156" v="17" actId="20577"/>
          <ac:spMkLst>
            <pc:docMk/>
            <pc:sldMk cId="1448040707" sldId="260"/>
            <ac:spMk id="2" creationId="{00000000-0000-0000-0000-000000000000}"/>
          </ac:spMkLst>
        </pc:spChg>
        <pc:spChg chg="mod">
          <ac:chgData name="João Henrique Silva Delfino" userId="S::joao.h@gec.inatel.br::f6ce0d2e-2863-45a3-833b-ad10784d7f8a" providerId="AD" clId="Web-{9F1E6005-0579-F952-46A7-0B6B76B0ECDB}" dt="2022-09-12T01:00:07.360" v="27" actId="20577"/>
          <ac:spMkLst>
            <pc:docMk/>
            <pc:sldMk cId="1448040707" sldId="260"/>
            <ac:spMk id="3" creationId="{00000000-0000-0000-0000-000000000000}"/>
          </ac:spMkLst>
        </pc:spChg>
      </pc:sldChg>
      <pc:sldChg chg="addSp delSp modSp">
        <pc:chgData name="João Henrique Silva Delfino" userId="S::joao.h@gec.inatel.br::f6ce0d2e-2863-45a3-833b-ad10784d7f8a" providerId="AD" clId="Web-{9F1E6005-0579-F952-46A7-0B6B76B0ECDB}" dt="2022-09-12T01:04:00.371" v="74" actId="20577"/>
        <pc:sldMkLst>
          <pc:docMk/>
          <pc:sldMk cId="894781297" sldId="263"/>
        </pc:sldMkLst>
        <pc:spChg chg="add mod">
          <ac:chgData name="João Henrique Silva Delfino" userId="S::joao.h@gec.inatel.br::f6ce0d2e-2863-45a3-833b-ad10784d7f8a" providerId="AD" clId="Web-{9F1E6005-0579-F952-46A7-0B6B76B0ECDB}" dt="2022-09-12T01:04:00.371" v="74" actId="20577"/>
          <ac:spMkLst>
            <pc:docMk/>
            <pc:sldMk cId="894781297" sldId="263"/>
            <ac:spMk id="7" creationId="{7583A96F-D1CD-1F07-B977-0B2EF1AD0FC3}"/>
          </ac:spMkLst>
        </pc:spChg>
        <pc:spChg chg="del">
          <ac:chgData name="João Henrique Silva Delfino" userId="S::joao.h@gec.inatel.br::f6ce0d2e-2863-45a3-833b-ad10784d7f8a" providerId="AD" clId="Web-{9F1E6005-0579-F952-46A7-0B6B76B0ECDB}" dt="2022-09-12T01:00:15.719" v="29"/>
          <ac:spMkLst>
            <pc:docMk/>
            <pc:sldMk cId="894781297" sldId="263"/>
            <ac:spMk id="12" creationId="{2F80F6A0-C019-38AC-F411-F00D736D6EC5}"/>
          </ac:spMkLst>
        </pc:spChg>
        <pc:picChg chg="del">
          <ac:chgData name="João Henrique Silva Delfino" userId="S::joao.h@gec.inatel.br::f6ce0d2e-2863-45a3-833b-ad10784d7f8a" providerId="AD" clId="Web-{9F1E6005-0579-F952-46A7-0B6B76B0ECDB}" dt="2022-09-12T01:00:11.626" v="28"/>
          <ac:picMkLst>
            <pc:docMk/>
            <pc:sldMk cId="894781297" sldId="263"/>
            <ac:picMk id="2" creationId="{76045681-C9FD-6D52-7907-49ECFAC04690}"/>
          </ac:picMkLst>
        </pc:picChg>
        <pc:picChg chg="add mod">
          <ac:chgData name="João Henrique Silva Delfino" userId="S::joao.h@gec.inatel.br::f6ce0d2e-2863-45a3-833b-ad10784d7f8a" providerId="AD" clId="Web-{9F1E6005-0579-F952-46A7-0B6B76B0ECDB}" dt="2022-09-12T01:03:05.823" v="58" actId="1076"/>
          <ac:picMkLst>
            <pc:docMk/>
            <pc:sldMk cId="894781297" sldId="263"/>
            <ac:picMk id="8" creationId="{F5CCE6DC-1032-730C-FA49-EDA89A0B9420}"/>
          </ac:picMkLst>
        </pc:picChg>
      </pc:sldChg>
      <pc:sldChg chg="modSp ord">
        <pc:chgData name="João Henrique Silva Delfino" userId="S::joao.h@gec.inatel.br::f6ce0d2e-2863-45a3-833b-ad10784d7f8a" providerId="AD" clId="Web-{9F1E6005-0579-F952-46A7-0B6B76B0ECDB}" dt="2022-09-12T01:06:57.297" v="117" actId="1076"/>
        <pc:sldMkLst>
          <pc:docMk/>
          <pc:sldMk cId="4156029375" sldId="280"/>
        </pc:sldMkLst>
        <pc:spChg chg="mod">
          <ac:chgData name="João Henrique Silva Delfino" userId="S::joao.h@gec.inatel.br::f6ce0d2e-2863-45a3-833b-ad10784d7f8a" providerId="AD" clId="Web-{9F1E6005-0579-F952-46A7-0B6B76B0ECDB}" dt="2022-09-12T01:06:57.297" v="117" actId="1076"/>
          <ac:spMkLst>
            <pc:docMk/>
            <pc:sldMk cId="4156029375" sldId="280"/>
            <ac:spMk id="3" creationId="{0AE439AC-C25A-57BE-FF20-56375B8F5FC8}"/>
          </ac:spMkLst>
        </pc:spChg>
      </pc:sldChg>
      <pc:sldChg chg="addSp delSp modSp add replId">
        <pc:chgData name="João Henrique Silva Delfino" userId="S::joao.h@gec.inatel.br::f6ce0d2e-2863-45a3-833b-ad10784d7f8a" providerId="AD" clId="Web-{9F1E6005-0579-F952-46A7-0B6B76B0ECDB}" dt="2022-09-12T01:06:10.796" v="99" actId="1076"/>
        <pc:sldMkLst>
          <pc:docMk/>
          <pc:sldMk cId="2251725149" sldId="284"/>
        </pc:sldMkLst>
        <pc:spChg chg="add mod">
          <ac:chgData name="João Henrique Silva Delfino" userId="S::joao.h@gec.inatel.br::f6ce0d2e-2863-45a3-833b-ad10784d7f8a" providerId="AD" clId="Web-{9F1E6005-0579-F952-46A7-0B6B76B0ECDB}" dt="2022-09-12T01:05:04.794" v="96" actId="14100"/>
          <ac:spMkLst>
            <pc:docMk/>
            <pc:sldMk cId="2251725149" sldId="284"/>
            <ac:spMk id="3" creationId="{A70FF79F-1C68-8EF2-F6B0-E99BEAAB1020}"/>
          </ac:spMkLst>
        </pc:spChg>
        <pc:spChg chg="mod">
          <ac:chgData name="João Henrique Silva Delfino" userId="S::joao.h@gec.inatel.br::f6ce0d2e-2863-45a3-833b-ad10784d7f8a" providerId="AD" clId="Web-{9F1E6005-0579-F952-46A7-0B6B76B0ECDB}" dt="2022-09-12T01:04:15.106" v="84" actId="1076"/>
          <ac:spMkLst>
            <pc:docMk/>
            <pc:sldMk cId="2251725149" sldId="284"/>
            <ac:spMk id="7" creationId="{7583A96F-D1CD-1F07-B977-0B2EF1AD0FC3}"/>
          </ac:spMkLst>
        </pc:spChg>
        <pc:picChg chg="del">
          <ac:chgData name="João Henrique Silva Delfino" userId="S::joao.h@gec.inatel.br::f6ce0d2e-2863-45a3-833b-ad10784d7f8a" providerId="AD" clId="Web-{9F1E6005-0579-F952-46A7-0B6B76B0ECDB}" dt="2022-09-12T01:03:33.011" v="61"/>
          <ac:picMkLst>
            <pc:docMk/>
            <pc:sldMk cId="2251725149" sldId="284"/>
            <ac:picMk id="8" creationId="{F5CCE6DC-1032-730C-FA49-EDA89A0B9420}"/>
          </ac:picMkLst>
        </pc:picChg>
        <pc:picChg chg="add mod">
          <ac:chgData name="João Henrique Silva Delfino" userId="S::joao.h@gec.inatel.br::f6ce0d2e-2863-45a3-833b-ad10784d7f8a" providerId="AD" clId="Web-{9F1E6005-0579-F952-46A7-0B6B76B0ECDB}" dt="2022-09-12T01:06:10.796" v="99" actId="1076"/>
          <ac:picMkLst>
            <pc:docMk/>
            <pc:sldMk cId="2251725149" sldId="284"/>
            <ac:picMk id="9" creationId="{90F720CA-478E-FC56-D37D-ACD0A040C7E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11/7/2022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070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dirty="0"/>
              <a:t>11/7/2022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823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dirty="0"/>
              <a:t>11/7/2022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22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dirty="0"/>
              <a:t>11/7/2022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519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242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dirty="0"/>
              <a:t>11/7/2022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057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dirty="0"/>
              <a:t>11/7/2022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367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dirty="0"/>
              <a:t>11/7/2022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183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dirty="0"/>
              <a:t>11/7/2022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10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dirty="0"/>
              <a:t>11/7/2022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530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11/7/2022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62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305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25" y="2099842"/>
            <a:ext cx="12109217" cy="1011531"/>
          </a:xfrm>
        </p:spPr>
        <p:txBody>
          <a:bodyPr anchor="t">
            <a:noAutofit/>
          </a:bodyPr>
          <a:lstStyle/>
          <a:p>
            <a:pPr algn="ctr"/>
            <a:r>
              <a:rPr lang="en-US" sz="8900" dirty="0" err="1">
                <a:latin typeface="Bahnschrift"/>
                <a:cs typeface="Calibri Light"/>
              </a:rPr>
              <a:t>Microcontroladores</a:t>
            </a:r>
            <a:endParaRPr lang="en-US" dirty="0" err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63" y="3519167"/>
            <a:ext cx="12186330" cy="516331"/>
          </a:xfrm>
        </p:spPr>
        <p:txBody>
          <a:bodyPr anchor="t">
            <a:normAutofit/>
          </a:bodyPr>
          <a:lstStyle/>
          <a:p>
            <a:pPr algn="ctr"/>
            <a:r>
              <a:rPr lang="en-US" b="1" i="1" dirty="0">
                <a:latin typeface="Bahnschrift"/>
                <a:cs typeface="Calibri Light"/>
              </a:rPr>
              <a:t>USART</a:t>
            </a: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B683F7D7-3034-1DFB-5425-320C7FB3E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8233" y="90218"/>
            <a:ext cx="1616554" cy="6246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988AD0-31B7-50C4-4B49-AA71DEC69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04" y="5999312"/>
            <a:ext cx="1731573" cy="6390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31EE83-E0F6-3DDF-F8A0-3EDC44777A02}"/>
              </a:ext>
            </a:extLst>
          </p:cNvPr>
          <p:cNvSpPr txBox="1"/>
          <p:nvPr/>
        </p:nvSpPr>
        <p:spPr>
          <a:xfrm>
            <a:off x="111125" y="96747"/>
            <a:ext cx="8533560" cy="4154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100" b="1" dirty="0">
                <a:solidFill>
                  <a:srgbClr val="FFFFFF"/>
                </a:solidFill>
                <a:latin typeface="Bahnschrift"/>
                <a:ea typeface="Calibri Light"/>
                <a:cs typeface="Calibri Light"/>
              </a:rPr>
              <a:t>E209 – Sistemas </a:t>
            </a:r>
            <a:r>
              <a:rPr lang="en-US" sz="2100" b="1" dirty="0" err="1">
                <a:solidFill>
                  <a:srgbClr val="FFFFFF"/>
                </a:solidFill>
                <a:latin typeface="Bahnschrift"/>
                <a:ea typeface="Calibri Light"/>
                <a:cs typeface="Calibri Light"/>
              </a:rPr>
              <a:t>Microcontrolados</a:t>
            </a:r>
            <a:r>
              <a:rPr lang="en-US" sz="2100" b="1" dirty="0">
                <a:solidFill>
                  <a:srgbClr val="FFFFFF"/>
                </a:solidFill>
                <a:latin typeface="Bahnschrift"/>
                <a:ea typeface="Calibri Light"/>
                <a:cs typeface="Calibri Light"/>
              </a:rPr>
              <a:t> e </a:t>
            </a:r>
            <a:r>
              <a:rPr lang="en-US" sz="2100" b="1" dirty="0" err="1">
                <a:solidFill>
                  <a:srgbClr val="FFFFFF"/>
                </a:solidFill>
                <a:latin typeface="Bahnschrift"/>
                <a:ea typeface="Calibri Light"/>
                <a:cs typeface="Calibri Light"/>
              </a:rPr>
              <a:t>Microprocessados</a:t>
            </a:r>
            <a:endParaRPr lang="en-US" sz="2100" b="1">
              <a:solidFill>
                <a:srgbClr val="FFFFFF"/>
              </a:solidFill>
              <a:latin typeface="Bahnschrift"/>
              <a:ea typeface="Calibri Light"/>
              <a:cs typeface="Calibri Ligh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41CE76-29E5-392F-77D0-4411DC9A55EF}"/>
              </a:ext>
            </a:extLst>
          </p:cNvPr>
          <p:cNvSpPr txBox="1"/>
          <p:nvPr/>
        </p:nvSpPr>
        <p:spPr>
          <a:xfrm>
            <a:off x="7271050" y="6422785"/>
            <a:ext cx="9309938" cy="4298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100" b="1" dirty="0">
                <a:solidFill>
                  <a:srgbClr val="FFFFFF"/>
                </a:solidFill>
                <a:latin typeface="Bahnschrift"/>
                <a:ea typeface="Calibri Light"/>
                <a:cs typeface="Calibri Light"/>
              </a:rPr>
              <a:t>Monitor: João Henrique Silva Delfino</a:t>
            </a:r>
            <a:endParaRPr lang="en-US">
              <a:latin typeface="Bahnschrift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B683F7D7-3034-1DFB-5425-320C7FB3E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8233" y="90218"/>
            <a:ext cx="1616554" cy="6246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988AD0-31B7-50C4-4B49-AA71DEC69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04" y="5999312"/>
            <a:ext cx="1731573" cy="6390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31EE83-E0F6-3DDF-F8A0-3EDC44777A02}"/>
              </a:ext>
            </a:extLst>
          </p:cNvPr>
          <p:cNvSpPr txBox="1"/>
          <p:nvPr/>
        </p:nvSpPr>
        <p:spPr>
          <a:xfrm>
            <a:off x="111125" y="96747"/>
            <a:ext cx="8303523" cy="4154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100" b="1" dirty="0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E209 – Sistemas </a:t>
            </a:r>
            <a:r>
              <a:rPr lang="en-US" sz="2100" b="1" dirty="0" err="1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Microcontrolados</a:t>
            </a:r>
            <a:r>
              <a:rPr lang="en-US" sz="2100" b="1" dirty="0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 e </a:t>
            </a:r>
            <a:r>
              <a:rPr lang="en-US" sz="2100" b="1" dirty="0" err="1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Microprocessados</a:t>
            </a:r>
            <a:endParaRPr lang="en-US" sz="2100" b="1" dirty="0">
              <a:solidFill>
                <a:srgbClr val="FFFFFF"/>
              </a:solidFill>
              <a:latin typeface="Arial"/>
              <a:ea typeface="Calibri Light"/>
              <a:cs typeface="Calibri Ligh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80F6A0-C019-38AC-F411-F00D736D6EC5}"/>
              </a:ext>
            </a:extLst>
          </p:cNvPr>
          <p:cNvSpPr txBox="1"/>
          <p:nvPr/>
        </p:nvSpPr>
        <p:spPr>
          <a:xfrm>
            <a:off x="274320" y="1066800"/>
            <a:ext cx="805448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ea typeface="+mn-lt"/>
                <a:cs typeface="+mn-lt"/>
              </a:rPr>
              <a:t>UBRR0 – Baud Rate Register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E348C1-2061-C0AB-2296-0A03996213C8}"/>
              </a:ext>
            </a:extLst>
          </p:cNvPr>
          <p:cNvSpPr txBox="1"/>
          <p:nvPr/>
        </p:nvSpPr>
        <p:spPr>
          <a:xfrm>
            <a:off x="431320" y="1682150"/>
            <a:ext cx="11156830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lvl="1" indent="-342900">
              <a:buFont typeface="Arial"/>
              <a:buChar char="•"/>
            </a:pPr>
            <a:r>
              <a:rPr lang="en-US" sz="3200" b="1" dirty="0" err="1">
                <a:solidFill>
                  <a:schemeClr val="bg1"/>
                </a:solidFill>
                <a:ea typeface="+mn-lt"/>
                <a:cs typeface="+mn-lt"/>
              </a:rPr>
              <a:t>Configura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 o Baud Rate da </a:t>
            </a:r>
            <a:r>
              <a:rPr lang="en-US" sz="3200" b="1" dirty="0" err="1">
                <a:solidFill>
                  <a:schemeClr val="bg1"/>
                </a:solidFill>
                <a:ea typeface="+mn-lt"/>
                <a:cs typeface="+mn-lt"/>
              </a:rPr>
              <a:t>transmissão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;</a:t>
            </a:r>
            <a:endParaRPr lang="en-US">
              <a:solidFill>
                <a:schemeClr val="bg1"/>
              </a:solidFill>
              <a:ea typeface="+mn-lt"/>
              <a:cs typeface="+mn-lt"/>
            </a:endParaRPr>
          </a:p>
          <a:p>
            <a:pPr marL="342900" lvl="1" indent="-342900">
              <a:buFont typeface="Arial"/>
              <a:buChar char="•"/>
            </a:pPr>
            <a:r>
              <a:rPr lang="en-US" sz="3200" b="1" dirty="0" err="1">
                <a:solidFill>
                  <a:schemeClr val="bg1"/>
                </a:solidFill>
                <a:cs typeface="Calibri Light"/>
              </a:rPr>
              <a:t>Existem</a:t>
            </a:r>
            <a:r>
              <a:rPr lang="en-US" sz="3200" b="1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cs typeface="Calibri Light"/>
              </a:rPr>
              <a:t>dois</a:t>
            </a:r>
            <a:r>
              <a:rPr lang="en-US" sz="3200" b="1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cs typeface="Calibri Light"/>
              </a:rPr>
              <a:t>registradores</a:t>
            </a:r>
            <a:r>
              <a:rPr lang="en-US" sz="3200" b="1" dirty="0">
                <a:solidFill>
                  <a:schemeClr val="bg1"/>
                </a:solidFill>
                <a:cs typeface="Calibri Light"/>
              </a:rPr>
              <a:t>: UBRR0L e UBRR0H. UBRR0L é </a:t>
            </a:r>
            <a:r>
              <a:rPr lang="en-US" sz="3200" b="1" dirty="0" err="1">
                <a:solidFill>
                  <a:schemeClr val="bg1"/>
                </a:solidFill>
                <a:cs typeface="Calibri Light"/>
              </a:rPr>
              <a:t>configurável</a:t>
            </a:r>
            <a:r>
              <a:rPr lang="en-US" sz="3200" b="1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cs typeface="Calibri Light"/>
              </a:rPr>
              <a:t>nos</a:t>
            </a:r>
            <a:r>
              <a:rPr lang="en-US" sz="3200" b="1" dirty="0">
                <a:solidFill>
                  <a:schemeClr val="bg1"/>
                </a:solidFill>
                <a:cs typeface="Calibri Light"/>
              </a:rPr>
              <a:t> 8 bits e o UBRR0H </a:t>
            </a:r>
            <a:r>
              <a:rPr lang="en-US" sz="3200" b="1" dirty="0" err="1">
                <a:solidFill>
                  <a:schemeClr val="bg1"/>
                </a:solidFill>
                <a:cs typeface="Calibri Light"/>
              </a:rPr>
              <a:t>nos</a:t>
            </a:r>
            <a:r>
              <a:rPr lang="en-US" sz="3200" b="1" dirty="0">
                <a:solidFill>
                  <a:schemeClr val="bg1"/>
                </a:solidFill>
                <a:cs typeface="Calibri Light"/>
              </a:rPr>
              <a:t> 4 </a:t>
            </a:r>
            <a:r>
              <a:rPr lang="en-US" sz="3200" b="1" dirty="0" err="1">
                <a:solidFill>
                  <a:schemeClr val="bg1"/>
                </a:solidFill>
                <a:cs typeface="Calibri Light"/>
              </a:rPr>
              <a:t>primeiros</a:t>
            </a:r>
            <a:r>
              <a:rPr lang="en-US" sz="3200" b="1" dirty="0">
                <a:solidFill>
                  <a:schemeClr val="bg1"/>
                </a:solidFill>
                <a:cs typeface="Calibri Light"/>
              </a:rPr>
              <a:t> bits;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A4D3FF93-FF98-97DA-E7DD-FD53CE5305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2060" y="3502402"/>
            <a:ext cx="8796067" cy="2469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630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B683F7D7-3034-1DFB-5425-320C7FB3E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8233" y="90218"/>
            <a:ext cx="1616554" cy="6246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988AD0-31B7-50C4-4B49-AA71DEC69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04" y="5999312"/>
            <a:ext cx="1731573" cy="6390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31EE83-E0F6-3DDF-F8A0-3EDC44777A02}"/>
              </a:ext>
            </a:extLst>
          </p:cNvPr>
          <p:cNvSpPr txBox="1"/>
          <p:nvPr/>
        </p:nvSpPr>
        <p:spPr>
          <a:xfrm>
            <a:off x="111125" y="96747"/>
            <a:ext cx="8303523" cy="4154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100" b="1" dirty="0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E209 – Sistemas </a:t>
            </a:r>
            <a:r>
              <a:rPr lang="en-US" sz="2100" b="1" dirty="0" err="1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Microcontrolados</a:t>
            </a:r>
            <a:r>
              <a:rPr lang="en-US" sz="2100" b="1" dirty="0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 e </a:t>
            </a:r>
            <a:r>
              <a:rPr lang="en-US" sz="2100" b="1" dirty="0" err="1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Microprocessados</a:t>
            </a:r>
            <a:endParaRPr lang="en-US" sz="2100" b="1" dirty="0">
              <a:solidFill>
                <a:srgbClr val="FFFFFF"/>
              </a:solidFill>
              <a:latin typeface="Arial"/>
              <a:ea typeface="Calibri Light"/>
              <a:cs typeface="Calibri Ligh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80F6A0-C019-38AC-F411-F00D736D6EC5}"/>
              </a:ext>
            </a:extLst>
          </p:cNvPr>
          <p:cNvSpPr txBox="1"/>
          <p:nvPr/>
        </p:nvSpPr>
        <p:spPr>
          <a:xfrm>
            <a:off x="274320" y="1066800"/>
            <a:ext cx="805448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ea typeface="+mn-lt"/>
                <a:cs typeface="+mn-lt"/>
              </a:rPr>
              <a:t>UCSR0C – USART Control and Status Register 0 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E348C1-2061-C0AB-2296-0A03996213C8}"/>
              </a:ext>
            </a:extLst>
          </p:cNvPr>
          <p:cNvSpPr txBox="1"/>
          <p:nvPr/>
        </p:nvSpPr>
        <p:spPr>
          <a:xfrm>
            <a:off x="431320" y="1682150"/>
            <a:ext cx="11156830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lvl="1" indent="-342900">
              <a:buFont typeface="Arial"/>
              <a:buChar char="•"/>
            </a:pPr>
            <a:r>
              <a:rPr lang="en-US" sz="3200" b="1" dirty="0" err="1">
                <a:solidFill>
                  <a:schemeClr val="bg1"/>
                </a:solidFill>
                <a:ea typeface="+mn-lt"/>
                <a:cs typeface="+mn-lt"/>
              </a:rPr>
              <a:t>Registro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 de </a:t>
            </a:r>
            <a:r>
              <a:rPr lang="en-US" sz="3200" b="1" dirty="0" err="1">
                <a:solidFill>
                  <a:schemeClr val="bg1"/>
                </a:solidFill>
                <a:ea typeface="+mn-lt"/>
                <a:cs typeface="+mn-lt"/>
              </a:rPr>
              <a:t>configuração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 do </a:t>
            </a:r>
            <a:r>
              <a:rPr lang="en-US" sz="3200" b="1" dirty="0" err="1">
                <a:solidFill>
                  <a:schemeClr val="bg1"/>
                </a:solidFill>
                <a:ea typeface="+mn-lt"/>
                <a:cs typeface="+mn-lt"/>
              </a:rPr>
              <a:t>pacote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 a ser </a:t>
            </a:r>
            <a:r>
              <a:rPr lang="en-US" sz="3200" b="1" dirty="0" err="1">
                <a:solidFill>
                  <a:schemeClr val="bg1"/>
                </a:solidFill>
                <a:ea typeface="+mn-lt"/>
                <a:cs typeface="+mn-lt"/>
              </a:rPr>
              <a:t>transmitido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 e modo de </a:t>
            </a:r>
            <a:r>
              <a:rPr lang="en-US" sz="3200" b="1" dirty="0" err="1">
                <a:solidFill>
                  <a:schemeClr val="bg1"/>
                </a:solidFill>
                <a:ea typeface="+mn-lt"/>
                <a:cs typeface="+mn-lt"/>
              </a:rPr>
              <a:t>operação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 da USART;</a:t>
            </a:r>
            <a:endParaRPr lang="en-US" dirty="0">
              <a:solidFill>
                <a:schemeClr val="bg1"/>
              </a:solidFill>
              <a:cs typeface="Calibri Light"/>
            </a:endParaRPr>
          </a:p>
        </p:txBody>
      </p:sp>
      <p:pic>
        <p:nvPicPr>
          <p:cNvPr id="3" name="Picture 7" descr="Table&#10;&#10;Description automatically generated">
            <a:extLst>
              <a:ext uri="{FF2B5EF4-FFF2-40B4-BE49-F238E27FC236}">
                <a16:creationId xmlns:a16="http://schemas.microsoft.com/office/drawing/2014/main" id="{CDDD9DD8-6C94-9452-8135-D4FB43BB10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834" y="3261230"/>
            <a:ext cx="11168332" cy="1715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629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B683F7D7-3034-1DFB-5425-320C7FB3E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8233" y="90218"/>
            <a:ext cx="1616554" cy="6246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988AD0-31B7-50C4-4B49-AA71DEC69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04" y="5999312"/>
            <a:ext cx="1731573" cy="6390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31EE83-E0F6-3DDF-F8A0-3EDC44777A02}"/>
              </a:ext>
            </a:extLst>
          </p:cNvPr>
          <p:cNvSpPr txBox="1"/>
          <p:nvPr/>
        </p:nvSpPr>
        <p:spPr>
          <a:xfrm>
            <a:off x="111125" y="96747"/>
            <a:ext cx="8303523" cy="4154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100" b="1" dirty="0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E209 – Sistemas </a:t>
            </a:r>
            <a:r>
              <a:rPr lang="en-US" sz="2100" b="1" dirty="0" err="1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Microcontrolados</a:t>
            </a:r>
            <a:r>
              <a:rPr lang="en-US" sz="2100" b="1" dirty="0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 e </a:t>
            </a:r>
            <a:r>
              <a:rPr lang="en-US" sz="2100" b="1" dirty="0" err="1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Microprocessados</a:t>
            </a:r>
            <a:endParaRPr lang="en-US" sz="2100" b="1" dirty="0">
              <a:solidFill>
                <a:srgbClr val="FFFFFF"/>
              </a:solidFill>
              <a:latin typeface="Arial"/>
              <a:ea typeface="Calibri Light"/>
              <a:cs typeface="Calibri Ligh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80F6A0-C019-38AC-F411-F00D736D6EC5}"/>
              </a:ext>
            </a:extLst>
          </p:cNvPr>
          <p:cNvSpPr txBox="1"/>
          <p:nvPr/>
        </p:nvSpPr>
        <p:spPr>
          <a:xfrm>
            <a:off x="274320" y="1066800"/>
            <a:ext cx="805448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ea typeface="+mn-lt"/>
                <a:cs typeface="+mn-lt"/>
              </a:rPr>
              <a:t>UCSR0C – USART Control and Status Register 0 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E348C1-2061-C0AB-2296-0A03996213C8}"/>
              </a:ext>
            </a:extLst>
          </p:cNvPr>
          <p:cNvSpPr txBox="1"/>
          <p:nvPr/>
        </p:nvSpPr>
        <p:spPr>
          <a:xfrm>
            <a:off x="431320" y="1682150"/>
            <a:ext cx="11156830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lvl="1" indent="-342900">
              <a:buFont typeface="Arial"/>
              <a:buChar char="•"/>
            </a:pP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Bit 7 e 6 (USART Mode Select) - </a:t>
            </a:r>
            <a:r>
              <a:rPr lang="en-US" sz="3200" b="1" dirty="0" err="1">
                <a:solidFill>
                  <a:schemeClr val="bg1"/>
                </a:solidFill>
                <a:ea typeface="+mn-lt"/>
                <a:cs typeface="+mn-lt"/>
              </a:rPr>
              <a:t>Configuram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 o modo de </a:t>
            </a:r>
            <a:r>
              <a:rPr lang="en-US" sz="3200" b="1" dirty="0" err="1">
                <a:solidFill>
                  <a:schemeClr val="bg1"/>
                </a:solidFill>
                <a:ea typeface="+mn-lt"/>
                <a:cs typeface="+mn-lt"/>
              </a:rPr>
              <a:t>operação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 da USART;</a:t>
            </a:r>
            <a:endParaRPr lang="en-US" sz="3200" b="1" dirty="0">
              <a:solidFill>
                <a:schemeClr val="bg1"/>
              </a:solidFill>
              <a:cs typeface="Calibri Light"/>
            </a:endParaRPr>
          </a:p>
        </p:txBody>
      </p:sp>
      <p:pic>
        <p:nvPicPr>
          <p:cNvPr id="2" name="Picture 7" descr="Table&#10;&#10;Description automatically generated">
            <a:extLst>
              <a:ext uri="{FF2B5EF4-FFF2-40B4-BE49-F238E27FC236}">
                <a16:creationId xmlns:a16="http://schemas.microsoft.com/office/drawing/2014/main" id="{CB4F6FEC-0D24-BD76-24A3-3DA49217C3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0211" y="2951857"/>
            <a:ext cx="7919049" cy="2693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7625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B683F7D7-3034-1DFB-5425-320C7FB3E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8233" y="90218"/>
            <a:ext cx="1616554" cy="6246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988AD0-31B7-50C4-4B49-AA71DEC69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04" y="5999312"/>
            <a:ext cx="1731573" cy="6390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31EE83-E0F6-3DDF-F8A0-3EDC44777A02}"/>
              </a:ext>
            </a:extLst>
          </p:cNvPr>
          <p:cNvSpPr txBox="1"/>
          <p:nvPr/>
        </p:nvSpPr>
        <p:spPr>
          <a:xfrm>
            <a:off x="111125" y="96747"/>
            <a:ext cx="8303523" cy="4154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100" b="1" dirty="0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E209 – Sistemas </a:t>
            </a:r>
            <a:r>
              <a:rPr lang="en-US" sz="2100" b="1" dirty="0" err="1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Microcontrolados</a:t>
            </a:r>
            <a:r>
              <a:rPr lang="en-US" sz="2100" b="1" dirty="0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 e </a:t>
            </a:r>
            <a:r>
              <a:rPr lang="en-US" sz="2100" b="1" dirty="0" err="1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Microprocessados</a:t>
            </a:r>
            <a:endParaRPr lang="en-US" sz="2100" b="1" dirty="0">
              <a:solidFill>
                <a:srgbClr val="FFFFFF"/>
              </a:solidFill>
              <a:latin typeface="Arial"/>
              <a:ea typeface="Calibri Light"/>
              <a:cs typeface="Calibri Ligh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80F6A0-C019-38AC-F411-F00D736D6EC5}"/>
              </a:ext>
            </a:extLst>
          </p:cNvPr>
          <p:cNvSpPr txBox="1"/>
          <p:nvPr/>
        </p:nvSpPr>
        <p:spPr>
          <a:xfrm>
            <a:off x="274320" y="1066800"/>
            <a:ext cx="805448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ea typeface="+mn-lt"/>
                <a:cs typeface="+mn-lt"/>
              </a:rPr>
              <a:t>UCSR0C – USART Control and Status Register 0 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E348C1-2061-C0AB-2296-0A03996213C8}"/>
              </a:ext>
            </a:extLst>
          </p:cNvPr>
          <p:cNvSpPr txBox="1"/>
          <p:nvPr/>
        </p:nvSpPr>
        <p:spPr>
          <a:xfrm>
            <a:off x="431320" y="1682150"/>
            <a:ext cx="11156830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lvl="1" indent="-342900">
              <a:buFont typeface="Arial"/>
              <a:buChar char="•"/>
            </a:pP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Bit 5 e 4 (USART Parity Mode) - </a:t>
            </a:r>
            <a:r>
              <a:rPr lang="en-US" sz="3200" b="1" dirty="0" err="1">
                <a:solidFill>
                  <a:schemeClr val="bg1"/>
                </a:solidFill>
                <a:ea typeface="+mn-lt"/>
                <a:cs typeface="+mn-lt"/>
              </a:rPr>
              <a:t>Configuram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 o bit de </a:t>
            </a:r>
            <a:r>
              <a:rPr lang="en-US" sz="3200" b="1" dirty="0" err="1">
                <a:solidFill>
                  <a:schemeClr val="bg1"/>
                </a:solidFill>
                <a:ea typeface="+mn-lt"/>
                <a:cs typeface="+mn-lt"/>
              </a:rPr>
              <a:t>paridade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 do frame;</a:t>
            </a:r>
            <a:endParaRPr lang="en-US" sz="3200" b="1" dirty="0">
              <a:solidFill>
                <a:schemeClr val="bg1"/>
              </a:solidFill>
              <a:cs typeface="Calibri Light"/>
            </a:endParaRPr>
          </a:p>
        </p:txBody>
      </p:sp>
      <p:pic>
        <p:nvPicPr>
          <p:cNvPr id="3" name="Picture 7" descr="Table&#10;&#10;Description automatically generated">
            <a:extLst>
              <a:ext uri="{FF2B5EF4-FFF2-40B4-BE49-F238E27FC236}">
                <a16:creationId xmlns:a16="http://schemas.microsoft.com/office/drawing/2014/main" id="{A2686087-BCC6-3822-4F2C-B830C51FD1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2815" y="2432494"/>
            <a:ext cx="6668218" cy="220867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0267D53-680B-4041-C85B-F7150F2567A9}"/>
              </a:ext>
            </a:extLst>
          </p:cNvPr>
          <p:cNvSpPr txBox="1"/>
          <p:nvPr/>
        </p:nvSpPr>
        <p:spPr>
          <a:xfrm>
            <a:off x="431319" y="4557621"/>
            <a:ext cx="11156830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lvl="1" indent="-342900">
              <a:buFont typeface="Arial"/>
              <a:buChar char="•"/>
            </a:pP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O bit de </a:t>
            </a:r>
            <a:r>
              <a:rPr lang="en-US" sz="3200" b="1" dirty="0" err="1">
                <a:solidFill>
                  <a:schemeClr val="bg1"/>
                </a:solidFill>
                <a:ea typeface="+mn-lt"/>
                <a:cs typeface="+mn-lt"/>
              </a:rPr>
              <a:t>paridade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 serve </a:t>
            </a:r>
            <a:r>
              <a:rPr lang="en-US" sz="3200" b="1" dirty="0" err="1">
                <a:solidFill>
                  <a:schemeClr val="bg1"/>
                </a:solidFill>
                <a:ea typeface="+mn-lt"/>
                <a:cs typeface="+mn-lt"/>
              </a:rPr>
              <a:t>como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ea typeface="+mn-lt"/>
                <a:cs typeface="+mn-lt"/>
              </a:rPr>
              <a:t>uma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 forma de </a:t>
            </a:r>
            <a:r>
              <a:rPr lang="en-US" sz="3200" b="1" dirty="0" err="1">
                <a:solidFill>
                  <a:schemeClr val="bg1"/>
                </a:solidFill>
                <a:ea typeface="+mn-lt"/>
                <a:cs typeface="+mn-lt"/>
              </a:rPr>
              <a:t>checagem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. Ele </a:t>
            </a:r>
            <a:r>
              <a:rPr lang="en-US" sz="3200" b="1" dirty="0" err="1">
                <a:solidFill>
                  <a:schemeClr val="bg1"/>
                </a:solidFill>
                <a:ea typeface="+mn-lt"/>
                <a:cs typeface="+mn-lt"/>
              </a:rPr>
              <a:t>mostra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 se a </a:t>
            </a:r>
            <a:r>
              <a:rPr lang="en-US" sz="3200" b="1" dirty="0" err="1">
                <a:solidFill>
                  <a:schemeClr val="bg1"/>
                </a:solidFill>
                <a:ea typeface="+mn-lt"/>
                <a:cs typeface="+mn-lt"/>
              </a:rPr>
              <a:t>quantidade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 de bits "1" </a:t>
            </a:r>
            <a:r>
              <a:rPr lang="en-US" sz="3200" b="1" dirty="0" err="1">
                <a:solidFill>
                  <a:schemeClr val="bg1"/>
                </a:solidFill>
                <a:ea typeface="+mn-lt"/>
                <a:cs typeface="+mn-lt"/>
              </a:rPr>
              <a:t>existentes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 no </a:t>
            </a:r>
            <a:r>
              <a:rPr lang="en-US" sz="3200" b="1" dirty="0" err="1">
                <a:solidFill>
                  <a:schemeClr val="bg1"/>
                </a:solidFill>
                <a:ea typeface="+mn-lt"/>
                <a:cs typeface="+mn-lt"/>
              </a:rPr>
              <a:t>pacote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ea typeface="+mn-lt"/>
                <a:cs typeface="+mn-lt"/>
              </a:rPr>
              <a:t>na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 hora da </a:t>
            </a:r>
            <a:r>
              <a:rPr lang="en-US" sz="3200" b="1" dirty="0" err="1">
                <a:solidFill>
                  <a:schemeClr val="bg1"/>
                </a:solidFill>
                <a:ea typeface="+mn-lt"/>
                <a:cs typeface="+mn-lt"/>
              </a:rPr>
              <a:t>transmissão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 é par </a:t>
            </a:r>
            <a:r>
              <a:rPr lang="en-US" sz="3200" b="1" dirty="0" err="1">
                <a:solidFill>
                  <a:schemeClr val="bg1"/>
                </a:solidFill>
                <a:ea typeface="+mn-lt"/>
                <a:cs typeface="+mn-lt"/>
              </a:rPr>
              <a:t>ou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ea typeface="+mn-lt"/>
                <a:cs typeface="+mn-lt"/>
              </a:rPr>
              <a:t>ímpar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;</a:t>
            </a:r>
            <a:endParaRPr lang="en-US" sz="3200" b="1" dirty="0">
              <a:solidFill>
                <a:schemeClr val="bg1"/>
              </a:solidFill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0693177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B683F7D7-3034-1DFB-5425-320C7FB3E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8233" y="90218"/>
            <a:ext cx="1616554" cy="6246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988AD0-31B7-50C4-4B49-AA71DEC69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04" y="5999312"/>
            <a:ext cx="1731573" cy="6390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31EE83-E0F6-3DDF-F8A0-3EDC44777A02}"/>
              </a:ext>
            </a:extLst>
          </p:cNvPr>
          <p:cNvSpPr txBox="1"/>
          <p:nvPr/>
        </p:nvSpPr>
        <p:spPr>
          <a:xfrm>
            <a:off x="111125" y="96747"/>
            <a:ext cx="8303523" cy="4154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100" b="1" dirty="0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E209 – Sistemas </a:t>
            </a:r>
            <a:r>
              <a:rPr lang="en-US" sz="2100" b="1" dirty="0" err="1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Microcontrolados</a:t>
            </a:r>
            <a:r>
              <a:rPr lang="en-US" sz="2100" b="1" dirty="0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 e </a:t>
            </a:r>
            <a:r>
              <a:rPr lang="en-US" sz="2100" b="1" dirty="0" err="1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Microprocessados</a:t>
            </a:r>
            <a:endParaRPr lang="en-US" sz="2100" b="1" dirty="0">
              <a:solidFill>
                <a:srgbClr val="FFFFFF"/>
              </a:solidFill>
              <a:latin typeface="Arial"/>
              <a:ea typeface="Calibri Light"/>
              <a:cs typeface="Calibri Ligh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80F6A0-C019-38AC-F411-F00D736D6EC5}"/>
              </a:ext>
            </a:extLst>
          </p:cNvPr>
          <p:cNvSpPr txBox="1"/>
          <p:nvPr/>
        </p:nvSpPr>
        <p:spPr>
          <a:xfrm>
            <a:off x="274320" y="1066800"/>
            <a:ext cx="805448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ea typeface="+mn-lt"/>
                <a:cs typeface="+mn-lt"/>
              </a:rPr>
              <a:t>UCSR0C – USART Control and Status Register 0 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E348C1-2061-C0AB-2296-0A03996213C8}"/>
              </a:ext>
            </a:extLst>
          </p:cNvPr>
          <p:cNvSpPr txBox="1"/>
          <p:nvPr/>
        </p:nvSpPr>
        <p:spPr>
          <a:xfrm>
            <a:off x="431320" y="1682150"/>
            <a:ext cx="11156830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lvl="1" indent="-342900">
              <a:buFont typeface="Arial"/>
              <a:buChar char="•"/>
            </a:pP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Bit 3 (USART Stop Bit) - </a:t>
            </a:r>
            <a:r>
              <a:rPr lang="en-US" sz="3200" b="1" dirty="0" err="1">
                <a:solidFill>
                  <a:schemeClr val="bg1"/>
                </a:solidFill>
                <a:ea typeface="+mn-lt"/>
                <a:cs typeface="+mn-lt"/>
              </a:rPr>
              <a:t>Configura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 o </a:t>
            </a:r>
            <a:r>
              <a:rPr lang="en-US" sz="3200" b="1" dirty="0" err="1">
                <a:solidFill>
                  <a:schemeClr val="bg1"/>
                </a:solidFill>
                <a:ea typeface="+mn-lt"/>
                <a:cs typeface="+mn-lt"/>
              </a:rPr>
              <a:t>número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 de stop bits no frame a ser </a:t>
            </a:r>
            <a:r>
              <a:rPr lang="en-US" sz="3200" b="1" dirty="0" err="1">
                <a:solidFill>
                  <a:schemeClr val="bg1"/>
                </a:solidFill>
                <a:ea typeface="+mn-lt"/>
                <a:cs typeface="+mn-lt"/>
              </a:rPr>
              <a:t>transmitido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;</a:t>
            </a:r>
            <a:endParaRPr lang="en-US" sz="3200" b="1" dirty="0">
              <a:solidFill>
                <a:schemeClr val="bg1"/>
              </a:solidFill>
              <a:cs typeface="Calibri Light"/>
            </a:endParaRPr>
          </a:p>
        </p:txBody>
      </p:sp>
      <p:pic>
        <p:nvPicPr>
          <p:cNvPr id="3" name="Picture 7" descr="A picture containing table&#10;&#10;Description automatically generated">
            <a:extLst>
              <a:ext uri="{FF2B5EF4-FFF2-40B4-BE49-F238E27FC236}">
                <a16:creationId xmlns:a16="http://schemas.microsoft.com/office/drawing/2014/main" id="{C165AA74-CB39-DDF0-B20D-B8C0C65DC2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5872" y="3176713"/>
            <a:ext cx="7487728" cy="1309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8769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B683F7D7-3034-1DFB-5425-320C7FB3E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8233" y="90218"/>
            <a:ext cx="1616554" cy="6246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988AD0-31B7-50C4-4B49-AA71DEC69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04" y="5999312"/>
            <a:ext cx="1731573" cy="6390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31EE83-E0F6-3DDF-F8A0-3EDC44777A02}"/>
              </a:ext>
            </a:extLst>
          </p:cNvPr>
          <p:cNvSpPr txBox="1"/>
          <p:nvPr/>
        </p:nvSpPr>
        <p:spPr>
          <a:xfrm>
            <a:off x="111125" y="96747"/>
            <a:ext cx="8303523" cy="4154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100" b="1" dirty="0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E209 – Sistemas </a:t>
            </a:r>
            <a:r>
              <a:rPr lang="en-US" sz="2100" b="1" dirty="0" err="1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Microcontrolados</a:t>
            </a:r>
            <a:r>
              <a:rPr lang="en-US" sz="2100" b="1" dirty="0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 e </a:t>
            </a:r>
            <a:r>
              <a:rPr lang="en-US" sz="2100" b="1" dirty="0" err="1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Microprocessados</a:t>
            </a:r>
            <a:endParaRPr lang="en-US" sz="2100" b="1" dirty="0">
              <a:solidFill>
                <a:srgbClr val="FFFFFF"/>
              </a:solidFill>
              <a:latin typeface="Arial"/>
              <a:ea typeface="Calibri Light"/>
              <a:cs typeface="Calibri Ligh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80F6A0-C019-38AC-F411-F00D736D6EC5}"/>
              </a:ext>
            </a:extLst>
          </p:cNvPr>
          <p:cNvSpPr txBox="1"/>
          <p:nvPr/>
        </p:nvSpPr>
        <p:spPr>
          <a:xfrm>
            <a:off x="274320" y="1066800"/>
            <a:ext cx="805448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ea typeface="+mn-lt"/>
                <a:cs typeface="+mn-lt"/>
              </a:rPr>
              <a:t>UCSR0C – USART Control and Status Register 0 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E348C1-2061-C0AB-2296-0A03996213C8}"/>
              </a:ext>
            </a:extLst>
          </p:cNvPr>
          <p:cNvSpPr txBox="1"/>
          <p:nvPr/>
        </p:nvSpPr>
        <p:spPr>
          <a:xfrm>
            <a:off x="431320" y="1682150"/>
            <a:ext cx="11156830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lvl="1" indent="-342900">
              <a:buFont typeface="Arial"/>
              <a:buChar char="•"/>
            </a:pP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Bit 0 (Clock Polarity) - É </a:t>
            </a:r>
            <a:r>
              <a:rPr lang="en-US" sz="3200" b="1" dirty="0" err="1">
                <a:solidFill>
                  <a:schemeClr val="bg1"/>
                </a:solidFill>
                <a:ea typeface="+mn-lt"/>
                <a:cs typeface="+mn-lt"/>
              </a:rPr>
              <a:t>utilizado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ea typeface="+mn-lt"/>
                <a:cs typeface="+mn-lt"/>
              </a:rPr>
              <a:t>apenas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 no modo </a:t>
            </a:r>
            <a:r>
              <a:rPr lang="en-US" sz="3200" b="1" dirty="0" err="1">
                <a:solidFill>
                  <a:schemeClr val="bg1"/>
                </a:solidFill>
                <a:ea typeface="+mn-lt"/>
                <a:cs typeface="+mn-lt"/>
              </a:rPr>
              <a:t>síncrono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 de </a:t>
            </a:r>
            <a:r>
              <a:rPr lang="en-US" sz="3200" b="1" dirty="0" err="1">
                <a:solidFill>
                  <a:schemeClr val="bg1"/>
                </a:solidFill>
                <a:ea typeface="+mn-lt"/>
                <a:cs typeface="+mn-lt"/>
              </a:rPr>
              <a:t>transmissão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. Dessa forma, </a:t>
            </a:r>
            <a:r>
              <a:rPr lang="en-US" sz="3200" b="1" dirty="0" err="1">
                <a:solidFill>
                  <a:schemeClr val="bg1"/>
                </a:solidFill>
                <a:ea typeface="+mn-lt"/>
                <a:cs typeface="+mn-lt"/>
              </a:rPr>
              <a:t>este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ea typeface="+mn-lt"/>
                <a:cs typeface="+mn-lt"/>
              </a:rPr>
              <a:t>configura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 o </a:t>
            </a:r>
            <a:r>
              <a:rPr lang="en-US" sz="3200" b="1" dirty="0" err="1">
                <a:solidFill>
                  <a:schemeClr val="bg1"/>
                </a:solidFill>
                <a:ea typeface="+mn-lt"/>
                <a:cs typeface="+mn-lt"/>
              </a:rPr>
              <a:t>tipo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 de </a:t>
            </a:r>
            <a:r>
              <a:rPr lang="en-US" sz="3200" b="1" dirty="0" err="1">
                <a:solidFill>
                  <a:schemeClr val="bg1"/>
                </a:solidFill>
                <a:ea typeface="+mn-lt"/>
                <a:cs typeface="+mn-lt"/>
              </a:rPr>
              <a:t>borda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 do clock que ser </a:t>
            </a:r>
            <a:r>
              <a:rPr lang="en-US" sz="3200" b="1" dirty="0" err="1">
                <a:solidFill>
                  <a:schemeClr val="bg1"/>
                </a:solidFill>
                <a:ea typeface="+mn-lt"/>
                <a:cs typeface="+mn-lt"/>
              </a:rPr>
              <a:t>utilizado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;</a:t>
            </a:r>
            <a:endParaRPr lang="en-US" sz="3200" b="1" dirty="0">
              <a:solidFill>
                <a:schemeClr val="bg1"/>
              </a:solidFill>
              <a:cs typeface="Calibri Light"/>
            </a:endParaRPr>
          </a:p>
        </p:txBody>
      </p:sp>
      <p:pic>
        <p:nvPicPr>
          <p:cNvPr id="2" name="Picture 7" descr="Table&#10;&#10;Description automatically generated">
            <a:extLst>
              <a:ext uri="{FF2B5EF4-FFF2-40B4-BE49-F238E27FC236}">
                <a16:creationId xmlns:a16="http://schemas.microsoft.com/office/drawing/2014/main" id="{29351B52-33EA-174B-2BEE-311E79F476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457" y="3535303"/>
            <a:ext cx="9687464" cy="1455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4513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B683F7D7-3034-1DFB-5425-320C7FB3E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8233" y="90218"/>
            <a:ext cx="1616554" cy="6246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988AD0-31B7-50C4-4B49-AA71DEC69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04" y="5999312"/>
            <a:ext cx="1731573" cy="6390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31EE83-E0F6-3DDF-F8A0-3EDC44777A02}"/>
              </a:ext>
            </a:extLst>
          </p:cNvPr>
          <p:cNvSpPr txBox="1"/>
          <p:nvPr/>
        </p:nvSpPr>
        <p:spPr>
          <a:xfrm>
            <a:off x="111125" y="96747"/>
            <a:ext cx="8303523" cy="4154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100" b="1" dirty="0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E209 – Sistemas </a:t>
            </a:r>
            <a:r>
              <a:rPr lang="en-US" sz="2100" b="1" dirty="0" err="1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Microcontrolados</a:t>
            </a:r>
            <a:r>
              <a:rPr lang="en-US" sz="2100" b="1" dirty="0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 e </a:t>
            </a:r>
            <a:r>
              <a:rPr lang="en-US" sz="2100" b="1" dirty="0" err="1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Microprocessados</a:t>
            </a:r>
            <a:endParaRPr lang="en-US" sz="2100" b="1" dirty="0">
              <a:solidFill>
                <a:srgbClr val="FFFFFF"/>
              </a:solidFill>
              <a:latin typeface="Arial"/>
              <a:ea typeface="Calibri Light"/>
              <a:cs typeface="Calibri Ligh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80F6A0-C019-38AC-F411-F00D736D6EC5}"/>
              </a:ext>
            </a:extLst>
          </p:cNvPr>
          <p:cNvSpPr txBox="1"/>
          <p:nvPr/>
        </p:nvSpPr>
        <p:spPr>
          <a:xfrm>
            <a:off x="274320" y="1066800"/>
            <a:ext cx="805448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ea typeface="+mn-lt"/>
                <a:cs typeface="+mn-lt"/>
              </a:rPr>
              <a:t>UCSR0C – USART Control and Status Register 0 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E348C1-2061-C0AB-2296-0A03996213C8}"/>
              </a:ext>
            </a:extLst>
          </p:cNvPr>
          <p:cNvSpPr txBox="1"/>
          <p:nvPr/>
        </p:nvSpPr>
        <p:spPr>
          <a:xfrm>
            <a:off x="431320" y="1682150"/>
            <a:ext cx="11156830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lvl="1" indent="-342900">
              <a:buFont typeface="Arial"/>
              <a:buChar char="•"/>
            </a:pP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Bit 2 e 1 (USART Character Size / Data Order) - </a:t>
            </a:r>
            <a:r>
              <a:rPr lang="en-US" sz="3200" b="1" dirty="0" err="1">
                <a:solidFill>
                  <a:schemeClr val="bg1"/>
                </a:solidFill>
                <a:ea typeface="+mn-lt"/>
                <a:cs typeface="+mn-lt"/>
              </a:rPr>
              <a:t>Em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 conjunto com o bit 2 do </a:t>
            </a:r>
            <a:r>
              <a:rPr lang="en-US" sz="3200" b="1" dirty="0" err="1">
                <a:solidFill>
                  <a:schemeClr val="bg1"/>
                </a:solidFill>
                <a:ea typeface="+mn-lt"/>
                <a:cs typeface="+mn-lt"/>
              </a:rPr>
              <a:t>registrador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 UCSR0B </a:t>
            </a:r>
            <a:r>
              <a:rPr lang="en-US" sz="3200" b="1" dirty="0" err="1">
                <a:solidFill>
                  <a:schemeClr val="bg1"/>
                </a:solidFill>
                <a:ea typeface="+mn-lt"/>
                <a:cs typeface="+mn-lt"/>
              </a:rPr>
              <a:t>configuram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 o </a:t>
            </a:r>
            <a:r>
              <a:rPr lang="en-US" sz="3200" b="1" dirty="0" err="1">
                <a:solidFill>
                  <a:schemeClr val="bg1"/>
                </a:solidFill>
                <a:ea typeface="+mn-lt"/>
                <a:cs typeface="+mn-lt"/>
              </a:rPr>
              <a:t>número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 de bits de dados do frame;</a:t>
            </a:r>
            <a:endParaRPr lang="en-US" sz="3200" b="1" dirty="0">
              <a:solidFill>
                <a:schemeClr val="bg1"/>
              </a:solidFill>
              <a:cs typeface="Calibri Light"/>
            </a:endParaRPr>
          </a:p>
        </p:txBody>
      </p:sp>
      <p:pic>
        <p:nvPicPr>
          <p:cNvPr id="2" name="Picture 7" descr="Table&#10;&#10;Description automatically generated">
            <a:extLst>
              <a:ext uri="{FF2B5EF4-FFF2-40B4-BE49-F238E27FC236}">
                <a16:creationId xmlns:a16="http://schemas.microsoft.com/office/drawing/2014/main" id="{9F8600DC-1873-7926-3DB2-3A701E4D3F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1155" y="2849753"/>
            <a:ext cx="7200181" cy="3573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0040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B683F7D7-3034-1DFB-5425-320C7FB3E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8233" y="90218"/>
            <a:ext cx="1616554" cy="6246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988AD0-31B7-50C4-4B49-AA71DEC69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04" y="5999312"/>
            <a:ext cx="1731573" cy="6390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31EE83-E0F6-3DDF-F8A0-3EDC44777A02}"/>
              </a:ext>
            </a:extLst>
          </p:cNvPr>
          <p:cNvSpPr txBox="1"/>
          <p:nvPr/>
        </p:nvSpPr>
        <p:spPr>
          <a:xfrm>
            <a:off x="111125" y="96747"/>
            <a:ext cx="8303523" cy="4154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100" b="1" dirty="0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E209 – Sistemas </a:t>
            </a:r>
            <a:r>
              <a:rPr lang="en-US" sz="2100" b="1" dirty="0" err="1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Microcontrolados</a:t>
            </a:r>
            <a:r>
              <a:rPr lang="en-US" sz="2100" b="1" dirty="0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 e </a:t>
            </a:r>
            <a:r>
              <a:rPr lang="en-US" sz="2100" b="1" dirty="0" err="1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Microprocessados</a:t>
            </a:r>
            <a:endParaRPr lang="en-US" sz="2100" b="1" dirty="0">
              <a:solidFill>
                <a:srgbClr val="FFFFFF"/>
              </a:solidFill>
              <a:latin typeface="Arial"/>
              <a:ea typeface="Calibri Light"/>
              <a:cs typeface="Calibri Ligh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80F6A0-C019-38AC-F411-F00D736D6EC5}"/>
              </a:ext>
            </a:extLst>
          </p:cNvPr>
          <p:cNvSpPr txBox="1"/>
          <p:nvPr/>
        </p:nvSpPr>
        <p:spPr>
          <a:xfrm>
            <a:off x="274320" y="1066800"/>
            <a:ext cx="805448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ea typeface="+mn-lt"/>
                <a:cs typeface="+mn-lt"/>
              </a:rPr>
              <a:t>UCSR0A – USART Control and Status Register 0 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E348C1-2061-C0AB-2296-0A03996213C8}"/>
              </a:ext>
            </a:extLst>
          </p:cNvPr>
          <p:cNvSpPr txBox="1"/>
          <p:nvPr/>
        </p:nvSpPr>
        <p:spPr>
          <a:xfrm>
            <a:off x="431320" y="1682150"/>
            <a:ext cx="11156830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lvl="1" indent="-342900">
              <a:buFont typeface="Arial"/>
              <a:buChar char="•"/>
            </a:pPr>
            <a:r>
              <a:rPr lang="en-US" sz="3200" b="1" dirty="0" err="1">
                <a:solidFill>
                  <a:schemeClr val="bg1"/>
                </a:solidFill>
                <a:ea typeface="+mn-lt"/>
                <a:cs typeface="+mn-lt"/>
              </a:rPr>
              <a:t>Registro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 de </a:t>
            </a:r>
            <a:r>
              <a:rPr lang="en-US" sz="3200" b="1" dirty="0" err="1">
                <a:solidFill>
                  <a:schemeClr val="bg1"/>
                </a:solidFill>
                <a:ea typeface="+mn-lt"/>
                <a:cs typeface="+mn-lt"/>
              </a:rPr>
              <a:t>configuração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 e </a:t>
            </a:r>
            <a:r>
              <a:rPr lang="en-US" sz="3200" b="1" dirty="0" err="1">
                <a:solidFill>
                  <a:schemeClr val="bg1"/>
                </a:solidFill>
                <a:ea typeface="+mn-lt"/>
                <a:cs typeface="+mn-lt"/>
              </a:rPr>
              <a:t>verificação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, </a:t>
            </a:r>
            <a:r>
              <a:rPr lang="en-US" sz="3200" b="1" dirty="0" err="1">
                <a:solidFill>
                  <a:schemeClr val="bg1"/>
                </a:solidFill>
                <a:ea typeface="+mn-lt"/>
                <a:cs typeface="+mn-lt"/>
              </a:rPr>
              <a:t>ou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ea typeface="+mn-lt"/>
                <a:cs typeface="+mn-lt"/>
              </a:rPr>
              <a:t>seja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, </a:t>
            </a:r>
            <a:r>
              <a:rPr lang="en-US" sz="3200" b="1" dirty="0" err="1">
                <a:solidFill>
                  <a:schemeClr val="bg1"/>
                </a:solidFill>
                <a:ea typeface="+mn-lt"/>
                <a:cs typeface="+mn-lt"/>
              </a:rPr>
              <a:t>este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 indica o </a:t>
            </a:r>
            <a:r>
              <a:rPr lang="en-US" sz="3200" b="1" dirty="0" err="1">
                <a:solidFill>
                  <a:schemeClr val="bg1"/>
                </a:solidFill>
                <a:ea typeface="+mn-lt"/>
                <a:cs typeface="+mn-lt"/>
              </a:rPr>
              <a:t>estado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 da </a:t>
            </a:r>
            <a:r>
              <a:rPr lang="en-US" sz="3200" b="1" dirty="0" err="1">
                <a:solidFill>
                  <a:schemeClr val="bg1"/>
                </a:solidFill>
                <a:ea typeface="+mn-lt"/>
                <a:cs typeface="+mn-lt"/>
              </a:rPr>
              <a:t>comunicação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;</a:t>
            </a:r>
            <a:endParaRPr lang="en-US" sz="3200" b="1" dirty="0">
              <a:solidFill>
                <a:schemeClr val="bg1"/>
              </a:solidFill>
              <a:cs typeface="Calibri Light"/>
            </a:endParaRPr>
          </a:p>
        </p:txBody>
      </p:sp>
      <p:pic>
        <p:nvPicPr>
          <p:cNvPr id="2" name="Picture 7" descr="Table&#10;&#10;Description automatically generated">
            <a:extLst>
              <a:ext uri="{FF2B5EF4-FFF2-40B4-BE49-F238E27FC236}">
                <a16:creationId xmlns:a16="http://schemas.microsoft.com/office/drawing/2014/main" id="{6067C736-50DA-1EFC-75B9-6D26083850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910" y="3431906"/>
            <a:ext cx="11614030" cy="1417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1165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B683F7D7-3034-1DFB-5425-320C7FB3E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8233" y="90218"/>
            <a:ext cx="1616554" cy="6246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988AD0-31B7-50C4-4B49-AA71DEC69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04" y="5999312"/>
            <a:ext cx="1731573" cy="6390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31EE83-E0F6-3DDF-F8A0-3EDC44777A02}"/>
              </a:ext>
            </a:extLst>
          </p:cNvPr>
          <p:cNvSpPr txBox="1"/>
          <p:nvPr/>
        </p:nvSpPr>
        <p:spPr>
          <a:xfrm>
            <a:off x="111125" y="96747"/>
            <a:ext cx="8303523" cy="4154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100" b="1" dirty="0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E209 – Sistemas </a:t>
            </a:r>
            <a:r>
              <a:rPr lang="en-US" sz="2100" b="1" dirty="0" err="1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Microcontrolados</a:t>
            </a:r>
            <a:r>
              <a:rPr lang="en-US" sz="2100" b="1" dirty="0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 e </a:t>
            </a:r>
            <a:r>
              <a:rPr lang="en-US" sz="2100" b="1" dirty="0" err="1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Microprocessados</a:t>
            </a:r>
            <a:endParaRPr lang="en-US" sz="2100" b="1" dirty="0">
              <a:solidFill>
                <a:srgbClr val="FFFFFF"/>
              </a:solidFill>
              <a:latin typeface="Arial"/>
              <a:ea typeface="Calibri Light"/>
              <a:cs typeface="Calibri Ligh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80F6A0-C019-38AC-F411-F00D736D6EC5}"/>
              </a:ext>
            </a:extLst>
          </p:cNvPr>
          <p:cNvSpPr txBox="1"/>
          <p:nvPr/>
        </p:nvSpPr>
        <p:spPr>
          <a:xfrm>
            <a:off x="274320" y="1066800"/>
            <a:ext cx="805448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ea typeface="+mn-lt"/>
                <a:cs typeface="+mn-lt"/>
              </a:rPr>
              <a:t>UCSR0A – USART Control and Status Register 0 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E348C1-2061-C0AB-2296-0A03996213C8}"/>
              </a:ext>
            </a:extLst>
          </p:cNvPr>
          <p:cNvSpPr txBox="1"/>
          <p:nvPr/>
        </p:nvSpPr>
        <p:spPr>
          <a:xfrm>
            <a:off x="431320" y="1682150"/>
            <a:ext cx="11156830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lvl="1" indent="-342900">
              <a:buFont typeface="Arial"/>
              <a:buChar char="•"/>
            </a:pP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Bit 7 (USART Receive Complete) - Se </a:t>
            </a:r>
            <a:r>
              <a:rPr lang="en-US" sz="3200" b="1" dirty="0" err="1">
                <a:solidFill>
                  <a:schemeClr val="bg1"/>
                </a:solidFill>
                <a:ea typeface="+mn-lt"/>
                <a:cs typeface="+mn-lt"/>
              </a:rPr>
              <a:t>estiver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ea typeface="+mn-lt"/>
                <a:cs typeface="+mn-lt"/>
              </a:rPr>
              <a:t>em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ea typeface="+mn-lt"/>
                <a:cs typeface="+mn-lt"/>
              </a:rPr>
              <a:t>nível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ea typeface="+mn-lt"/>
                <a:cs typeface="+mn-lt"/>
              </a:rPr>
              <a:t>lógico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 "0", </a:t>
            </a:r>
            <a:r>
              <a:rPr lang="en-US" sz="3200" b="1" dirty="0" err="1">
                <a:solidFill>
                  <a:schemeClr val="bg1"/>
                </a:solidFill>
                <a:ea typeface="+mn-lt"/>
                <a:cs typeface="+mn-lt"/>
              </a:rPr>
              <a:t>significa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 que o </a:t>
            </a:r>
            <a:r>
              <a:rPr lang="en-US" sz="3200" b="1" dirty="0" err="1">
                <a:solidFill>
                  <a:schemeClr val="bg1"/>
                </a:solidFill>
                <a:ea typeface="+mn-lt"/>
                <a:cs typeface="+mn-lt"/>
              </a:rPr>
              <a:t>registrador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ea typeface="+mn-lt"/>
                <a:cs typeface="+mn-lt"/>
              </a:rPr>
              <a:t>está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ea typeface="+mn-lt"/>
                <a:cs typeface="+mn-lt"/>
              </a:rPr>
              <a:t>vazio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 (</a:t>
            </a:r>
            <a:r>
              <a:rPr lang="en-US" sz="3200" b="1" dirty="0" err="1">
                <a:solidFill>
                  <a:schemeClr val="bg1"/>
                </a:solidFill>
                <a:ea typeface="+mn-lt"/>
                <a:cs typeface="+mn-lt"/>
              </a:rPr>
              <a:t>não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ea typeface="+mn-lt"/>
                <a:cs typeface="+mn-lt"/>
              </a:rPr>
              <a:t>recebeu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 nada). Se </a:t>
            </a:r>
            <a:r>
              <a:rPr lang="en-US" sz="3200" b="1" dirty="0" err="1">
                <a:solidFill>
                  <a:schemeClr val="bg1"/>
                </a:solidFill>
                <a:ea typeface="+mn-lt"/>
                <a:cs typeface="+mn-lt"/>
              </a:rPr>
              <a:t>estiver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ea typeface="+mn-lt"/>
                <a:cs typeface="+mn-lt"/>
              </a:rPr>
              <a:t>em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ea typeface="+mn-lt"/>
                <a:cs typeface="+mn-lt"/>
              </a:rPr>
              <a:t>nível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ea typeface="+mn-lt"/>
                <a:cs typeface="+mn-lt"/>
              </a:rPr>
              <a:t>lógico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 "1", </a:t>
            </a:r>
            <a:r>
              <a:rPr lang="en-US" sz="3200" b="1" dirty="0" err="1">
                <a:solidFill>
                  <a:schemeClr val="bg1"/>
                </a:solidFill>
                <a:ea typeface="+mn-lt"/>
                <a:cs typeface="+mn-lt"/>
              </a:rPr>
              <a:t>significa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 que o </a:t>
            </a:r>
            <a:r>
              <a:rPr lang="en-US" sz="3200" b="1" dirty="0" err="1">
                <a:solidFill>
                  <a:schemeClr val="bg1"/>
                </a:solidFill>
                <a:ea typeface="+mn-lt"/>
                <a:cs typeface="+mn-lt"/>
              </a:rPr>
              <a:t>registrador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ea typeface="+mn-lt"/>
                <a:cs typeface="+mn-lt"/>
              </a:rPr>
              <a:t>tem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 dados que </a:t>
            </a:r>
            <a:r>
              <a:rPr lang="en-US" sz="3200" b="1" dirty="0" err="1">
                <a:solidFill>
                  <a:schemeClr val="bg1"/>
                </a:solidFill>
                <a:ea typeface="+mn-lt"/>
                <a:cs typeface="+mn-lt"/>
              </a:rPr>
              <a:t>foram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ea typeface="+mn-lt"/>
                <a:cs typeface="+mn-lt"/>
              </a:rPr>
              <a:t>recebidos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, mas </a:t>
            </a:r>
            <a:r>
              <a:rPr lang="en-US" sz="3200" b="1" dirty="0" err="1">
                <a:solidFill>
                  <a:schemeClr val="bg1"/>
                </a:solidFill>
                <a:ea typeface="+mn-lt"/>
                <a:cs typeface="+mn-lt"/>
              </a:rPr>
              <a:t>ainda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ea typeface="+mn-lt"/>
                <a:cs typeface="+mn-lt"/>
              </a:rPr>
              <a:t>não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ea typeface="+mn-lt"/>
                <a:cs typeface="+mn-lt"/>
              </a:rPr>
              <a:t>foram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 lidos (</a:t>
            </a:r>
            <a:r>
              <a:rPr lang="en-US" sz="3200" b="1" dirty="0" err="1">
                <a:solidFill>
                  <a:schemeClr val="bg1"/>
                </a:solidFill>
                <a:ea typeface="+mn-lt"/>
                <a:cs typeface="+mn-lt"/>
              </a:rPr>
              <a:t>recebeu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, mas </a:t>
            </a:r>
            <a:r>
              <a:rPr lang="en-US" sz="3200" b="1" dirty="0" err="1">
                <a:solidFill>
                  <a:schemeClr val="bg1"/>
                </a:solidFill>
                <a:ea typeface="+mn-lt"/>
                <a:cs typeface="+mn-lt"/>
              </a:rPr>
              <a:t>não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 leu);</a:t>
            </a:r>
          </a:p>
          <a:p>
            <a:pPr marL="342900" lvl="1" indent="-342900">
              <a:buFont typeface="Arial,Sans-Serif"/>
              <a:buChar char="•"/>
            </a:pP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Bit 6 (USART Transmit Complete) - Se </a:t>
            </a:r>
            <a:r>
              <a:rPr lang="en-US" sz="3200" b="1" dirty="0" err="1">
                <a:solidFill>
                  <a:schemeClr val="bg1"/>
                </a:solidFill>
                <a:ea typeface="+mn-lt"/>
                <a:cs typeface="+mn-lt"/>
              </a:rPr>
              <a:t>estiver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ea typeface="+mn-lt"/>
                <a:cs typeface="+mn-lt"/>
              </a:rPr>
              <a:t>em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ea typeface="+mn-lt"/>
                <a:cs typeface="+mn-lt"/>
              </a:rPr>
              <a:t>nível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ea typeface="+mn-lt"/>
                <a:cs typeface="+mn-lt"/>
              </a:rPr>
              <a:t>lógico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 "1", </a:t>
            </a:r>
            <a:r>
              <a:rPr lang="en-US" sz="3200" b="1" dirty="0" err="1">
                <a:solidFill>
                  <a:schemeClr val="bg1"/>
                </a:solidFill>
                <a:ea typeface="+mn-lt"/>
                <a:cs typeface="+mn-lt"/>
              </a:rPr>
              <a:t>significa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 que </a:t>
            </a:r>
            <a:r>
              <a:rPr lang="en-US" sz="3200" b="1" dirty="0" err="1">
                <a:solidFill>
                  <a:schemeClr val="bg1"/>
                </a:solidFill>
                <a:ea typeface="+mn-lt"/>
                <a:cs typeface="+mn-lt"/>
              </a:rPr>
              <a:t>todo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 o </a:t>
            </a:r>
            <a:r>
              <a:rPr lang="en-US" sz="3200" b="1" dirty="0" err="1">
                <a:solidFill>
                  <a:schemeClr val="bg1"/>
                </a:solidFill>
                <a:ea typeface="+mn-lt"/>
                <a:cs typeface="+mn-lt"/>
              </a:rPr>
              <a:t>conteúdo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 que </a:t>
            </a:r>
            <a:r>
              <a:rPr lang="en-US" sz="3200" b="1" dirty="0" err="1">
                <a:solidFill>
                  <a:schemeClr val="bg1"/>
                </a:solidFill>
                <a:ea typeface="+mn-lt"/>
                <a:cs typeface="+mn-lt"/>
              </a:rPr>
              <a:t>estava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 no </a:t>
            </a:r>
            <a:r>
              <a:rPr lang="en-US" sz="3200" b="1" dirty="0" err="1">
                <a:solidFill>
                  <a:schemeClr val="bg1"/>
                </a:solidFill>
                <a:ea typeface="+mn-lt"/>
                <a:cs typeface="+mn-lt"/>
              </a:rPr>
              <a:t>registrador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 de dados </a:t>
            </a:r>
            <a:r>
              <a:rPr lang="en-US" sz="3200" b="1" dirty="0" err="1">
                <a:solidFill>
                  <a:schemeClr val="bg1"/>
                </a:solidFill>
                <a:ea typeface="+mn-lt"/>
                <a:cs typeface="+mn-lt"/>
              </a:rPr>
              <a:t>foi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ea typeface="+mn-lt"/>
                <a:cs typeface="+mn-lt"/>
              </a:rPr>
              <a:t>transmitido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;</a:t>
            </a:r>
            <a:endParaRPr lang="en-US" sz="3200" dirty="0">
              <a:solidFill>
                <a:schemeClr val="bg1"/>
              </a:solidFill>
              <a:ea typeface="+mn-lt"/>
              <a:cs typeface="+mn-lt"/>
            </a:endParaRPr>
          </a:p>
          <a:p>
            <a:pPr marL="0" lvl="1"/>
            <a:endParaRPr lang="en-US" sz="3200" b="1" dirty="0">
              <a:solidFill>
                <a:schemeClr val="bg1"/>
              </a:solidFill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9331604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B683F7D7-3034-1DFB-5425-320C7FB3E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8233" y="90218"/>
            <a:ext cx="1616554" cy="6246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988AD0-31B7-50C4-4B49-AA71DEC69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04" y="5999312"/>
            <a:ext cx="1731573" cy="6390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31EE83-E0F6-3DDF-F8A0-3EDC44777A02}"/>
              </a:ext>
            </a:extLst>
          </p:cNvPr>
          <p:cNvSpPr txBox="1"/>
          <p:nvPr/>
        </p:nvSpPr>
        <p:spPr>
          <a:xfrm>
            <a:off x="111125" y="96747"/>
            <a:ext cx="8303523" cy="4154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100" b="1" dirty="0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E209 – Sistemas </a:t>
            </a:r>
            <a:r>
              <a:rPr lang="en-US" sz="2100" b="1" dirty="0" err="1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Microcontrolados</a:t>
            </a:r>
            <a:r>
              <a:rPr lang="en-US" sz="2100" b="1" dirty="0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 e </a:t>
            </a:r>
            <a:r>
              <a:rPr lang="en-US" sz="2100" b="1" dirty="0" err="1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Microprocessados</a:t>
            </a:r>
            <a:endParaRPr lang="en-US" sz="2100" b="1" dirty="0">
              <a:solidFill>
                <a:srgbClr val="FFFFFF"/>
              </a:solidFill>
              <a:latin typeface="Arial"/>
              <a:ea typeface="Calibri Light"/>
              <a:cs typeface="Calibri Ligh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80F6A0-C019-38AC-F411-F00D736D6EC5}"/>
              </a:ext>
            </a:extLst>
          </p:cNvPr>
          <p:cNvSpPr txBox="1"/>
          <p:nvPr/>
        </p:nvSpPr>
        <p:spPr>
          <a:xfrm>
            <a:off x="274320" y="1066800"/>
            <a:ext cx="805448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ea typeface="+mn-lt"/>
                <a:cs typeface="+mn-lt"/>
              </a:rPr>
              <a:t>UCSR0A – USART Control and Status Register 0 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E348C1-2061-C0AB-2296-0A03996213C8}"/>
              </a:ext>
            </a:extLst>
          </p:cNvPr>
          <p:cNvSpPr txBox="1"/>
          <p:nvPr/>
        </p:nvSpPr>
        <p:spPr>
          <a:xfrm>
            <a:off x="431320" y="1682150"/>
            <a:ext cx="11156830" cy="35394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lvl="1" indent="-342900">
              <a:buFont typeface="Arial"/>
              <a:buChar char="•"/>
            </a:pP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Bit 5 (USART Data Register Empty) - Se </a:t>
            </a:r>
            <a:r>
              <a:rPr lang="en-US" sz="3200" b="1" dirty="0" err="1">
                <a:solidFill>
                  <a:schemeClr val="bg1"/>
                </a:solidFill>
                <a:ea typeface="+mn-lt"/>
                <a:cs typeface="+mn-lt"/>
              </a:rPr>
              <a:t>estiver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ea typeface="+mn-lt"/>
                <a:cs typeface="+mn-lt"/>
              </a:rPr>
              <a:t>em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ea typeface="+mn-lt"/>
                <a:cs typeface="+mn-lt"/>
              </a:rPr>
              <a:t>nível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ea typeface="+mn-lt"/>
                <a:cs typeface="+mn-lt"/>
              </a:rPr>
              <a:t>lógico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 "1", </a:t>
            </a:r>
            <a:r>
              <a:rPr lang="en-US" sz="3200" b="1" dirty="0" err="1">
                <a:solidFill>
                  <a:schemeClr val="bg1"/>
                </a:solidFill>
                <a:ea typeface="+mn-lt"/>
                <a:cs typeface="+mn-lt"/>
              </a:rPr>
              <a:t>significa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 que o buffer </a:t>
            </a:r>
            <a:r>
              <a:rPr lang="en-US" sz="3200" b="1" dirty="0" err="1">
                <a:solidFill>
                  <a:schemeClr val="bg1"/>
                </a:solidFill>
                <a:ea typeface="+mn-lt"/>
                <a:cs typeface="+mn-lt"/>
              </a:rPr>
              <a:t>está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ea typeface="+mn-lt"/>
                <a:cs typeface="+mn-lt"/>
              </a:rPr>
              <a:t>vazio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. Esse bit </a:t>
            </a:r>
            <a:r>
              <a:rPr lang="en-US" sz="3200" b="1" dirty="0" err="1">
                <a:solidFill>
                  <a:schemeClr val="bg1"/>
                </a:solidFill>
                <a:ea typeface="+mn-lt"/>
                <a:cs typeface="+mn-lt"/>
              </a:rPr>
              <a:t>pode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 ser </a:t>
            </a:r>
            <a:r>
              <a:rPr lang="en-US" sz="3200" b="1" dirty="0" err="1">
                <a:solidFill>
                  <a:schemeClr val="bg1"/>
                </a:solidFill>
                <a:ea typeface="+mn-lt"/>
                <a:cs typeface="+mn-lt"/>
              </a:rPr>
              <a:t>utilizado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 para </a:t>
            </a:r>
            <a:r>
              <a:rPr lang="en-US" sz="3200" b="1" dirty="0" err="1">
                <a:solidFill>
                  <a:schemeClr val="bg1"/>
                </a:solidFill>
                <a:ea typeface="+mn-lt"/>
                <a:cs typeface="+mn-lt"/>
              </a:rPr>
              <a:t>gerar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ea typeface="+mn-lt"/>
                <a:cs typeface="+mn-lt"/>
              </a:rPr>
              <a:t>uma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ea typeface="+mn-lt"/>
                <a:cs typeface="+mn-lt"/>
              </a:rPr>
              <a:t>interrupção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 de </a:t>
            </a:r>
            <a:r>
              <a:rPr lang="en-US" sz="3200" b="1" dirty="0" err="1">
                <a:solidFill>
                  <a:schemeClr val="bg1"/>
                </a:solidFill>
                <a:ea typeface="+mn-lt"/>
                <a:cs typeface="+mn-lt"/>
              </a:rPr>
              <a:t>registrador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 de dados </a:t>
            </a:r>
            <a:r>
              <a:rPr lang="en-US" sz="3200" b="1" dirty="0" err="1">
                <a:solidFill>
                  <a:schemeClr val="bg1"/>
                </a:solidFill>
                <a:ea typeface="+mn-lt"/>
                <a:cs typeface="+mn-lt"/>
              </a:rPr>
              <a:t>vazio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;</a:t>
            </a:r>
          </a:p>
          <a:p>
            <a:pPr marL="342900" lvl="1" indent="-342900">
              <a:buFont typeface="Arial"/>
              <a:buChar char="•"/>
            </a:pPr>
            <a:r>
              <a:rPr lang="en-US" sz="3200" b="1" dirty="0">
                <a:solidFill>
                  <a:schemeClr val="bg1"/>
                </a:solidFill>
                <a:cs typeface="Calibri Light"/>
              </a:rPr>
              <a:t>Bit 4 (Frame Error) - Indica um </a:t>
            </a:r>
            <a:r>
              <a:rPr lang="en-US" sz="3200" b="1" dirty="0" err="1">
                <a:solidFill>
                  <a:schemeClr val="bg1"/>
                </a:solidFill>
                <a:cs typeface="Calibri Light"/>
              </a:rPr>
              <a:t>erro</a:t>
            </a:r>
            <a:r>
              <a:rPr lang="en-US" sz="3200" b="1" dirty="0">
                <a:solidFill>
                  <a:schemeClr val="bg1"/>
                </a:solidFill>
                <a:cs typeface="Calibri Light"/>
              </a:rPr>
              <a:t> no frame;</a:t>
            </a:r>
          </a:p>
          <a:p>
            <a:pPr marL="342900" lvl="1" indent="-342900">
              <a:buFont typeface="Arial"/>
              <a:buChar char="•"/>
            </a:pPr>
            <a:r>
              <a:rPr lang="en-US" sz="3200" b="1" dirty="0">
                <a:solidFill>
                  <a:schemeClr val="bg1"/>
                </a:solidFill>
                <a:cs typeface="Calibri Light"/>
              </a:rPr>
              <a:t>Bit 3 (Data </a:t>
            </a:r>
            <a:r>
              <a:rPr lang="en-US" sz="3200" b="1" dirty="0" err="1">
                <a:solidFill>
                  <a:schemeClr val="bg1"/>
                </a:solidFill>
                <a:cs typeface="Calibri Light"/>
              </a:rPr>
              <a:t>OverRun</a:t>
            </a:r>
            <a:r>
              <a:rPr lang="en-US" sz="3200" b="1" dirty="0">
                <a:solidFill>
                  <a:schemeClr val="bg1"/>
                </a:solidFill>
                <a:cs typeface="Calibri Light"/>
              </a:rPr>
              <a:t>) - Um Data </a:t>
            </a:r>
            <a:r>
              <a:rPr lang="en-US" sz="3200" b="1" dirty="0" err="1">
                <a:solidFill>
                  <a:schemeClr val="bg1"/>
                </a:solidFill>
                <a:cs typeface="Calibri Light"/>
              </a:rPr>
              <a:t>OverRun</a:t>
            </a:r>
            <a:r>
              <a:rPr lang="en-US" sz="3200" b="1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cs typeface="Calibri Light"/>
              </a:rPr>
              <a:t>ocorre</a:t>
            </a:r>
            <a:r>
              <a:rPr lang="en-US" sz="3200" b="1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cs typeface="Calibri Light"/>
              </a:rPr>
              <a:t>quando</a:t>
            </a:r>
            <a:r>
              <a:rPr lang="en-US" sz="3200" b="1" dirty="0">
                <a:solidFill>
                  <a:schemeClr val="bg1"/>
                </a:solidFill>
                <a:cs typeface="Calibri Light"/>
              </a:rPr>
              <a:t> o buffer de </a:t>
            </a:r>
            <a:r>
              <a:rPr lang="en-US" sz="3200" b="1" dirty="0" err="1">
                <a:solidFill>
                  <a:schemeClr val="bg1"/>
                </a:solidFill>
                <a:cs typeface="Calibri Light"/>
              </a:rPr>
              <a:t>recepção</a:t>
            </a:r>
            <a:r>
              <a:rPr lang="en-US" sz="3200" b="1" dirty="0">
                <a:solidFill>
                  <a:schemeClr val="bg1"/>
                </a:solidFill>
                <a:cs typeface="Calibri Light"/>
              </a:rPr>
              <a:t> e o </a:t>
            </a:r>
            <a:r>
              <a:rPr lang="en-US" sz="3200" b="1" dirty="0" err="1">
                <a:solidFill>
                  <a:schemeClr val="bg1"/>
                </a:solidFill>
                <a:cs typeface="Calibri Light"/>
              </a:rPr>
              <a:t>registrador</a:t>
            </a:r>
            <a:r>
              <a:rPr lang="en-US" sz="3200" b="1" dirty="0">
                <a:solidFill>
                  <a:schemeClr val="bg1"/>
                </a:solidFill>
                <a:cs typeface="Calibri Light"/>
              </a:rPr>
              <a:t> de </a:t>
            </a:r>
            <a:r>
              <a:rPr lang="en-US" sz="3200" b="1" dirty="0" err="1">
                <a:solidFill>
                  <a:schemeClr val="bg1"/>
                </a:solidFill>
                <a:cs typeface="Calibri Light"/>
              </a:rPr>
              <a:t>deslocamento</a:t>
            </a:r>
            <a:r>
              <a:rPr lang="en-US" sz="3200" b="1" dirty="0">
                <a:solidFill>
                  <a:schemeClr val="bg1"/>
                </a:solidFill>
                <a:cs typeface="Calibri Light"/>
              </a:rPr>
              <a:t> de </a:t>
            </a:r>
            <a:r>
              <a:rPr lang="en-US" sz="3200" b="1" dirty="0" err="1">
                <a:solidFill>
                  <a:schemeClr val="bg1"/>
                </a:solidFill>
                <a:cs typeface="Calibri Light"/>
              </a:rPr>
              <a:t>recepção</a:t>
            </a:r>
            <a:r>
              <a:rPr lang="en-US" sz="3200" b="1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cs typeface="Calibri Light"/>
              </a:rPr>
              <a:t>estão</a:t>
            </a:r>
            <a:r>
              <a:rPr lang="en-US" sz="3200" b="1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cs typeface="Calibri Light"/>
              </a:rPr>
              <a:t>cheios</a:t>
            </a:r>
            <a:r>
              <a:rPr lang="en-US" sz="3200" b="1" dirty="0">
                <a:solidFill>
                  <a:schemeClr val="bg1"/>
                </a:solidFill>
                <a:cs typeface="Calibri Light"/>
              </a:rPr>
              <a:t> e um novo bit de </a:t>
            </a:r>
            <a:r>
              <a:rPr lang="en-US" sz="3200" b="1" dirty="0" err="1">
                <a:solidFill>
                  <a:schemeClr val="bg1"/>
                </a:solidFill>
                <a:cs typeface="Calibri Light"/>
              </a:rPr>
              <a:t>início</a:t>
            </a:r>
            <a:r>
              <a:rPr lang="en-US" sz="3200" b="1" dirty="0">
                <a:solidFill>
                  <a:schemeClr val="bg1"/>
                </a:solidFill>
                <a:cs typeface="Calibri Light"/>
              </a:rPr>
              <a:t> (de </a:t>
            </a:r>
            <a:r>
              <a:rPr lang="en-US" sz="3200" b="1" dirty="0" err="1">
                <a:solidFill>
                  <a:schemeClr val="bg1"/>
                </a:solidFill>
                <a:cs typeface="Calibri Light"/>
              </a:rPr>
              <a:t>recepção</a:t>
            </a:r>
            <a:r>
              <a:rPr lang="en-US" sz="3200" b="1" dirty="0">
                <a:solidFill>
                  <a:schemeClr val="bg1"/>
                </a:solidFill>
                <a:cs typeface="Calibri Light"/>
              </a:rPr>
              <a:t>) é </a:t>
            </a:r>
            <a:r>
              <a:rPr lang="en-US" sz="3200" b="1" dirty="0" err="1">
                <a:solidFill>
                  <a:schemeClr val="bg1"/>
                </a:solidFill>
                <a:cs typeface="Calibri Light"/>
              </a:rPr>
              <a:t>detectado</a:t>
            </a:r>
            <a:r>
              <a:rPr lang="en-US" sz="3200" b="1" dirty="0">
                <a:solidFill>
                  <a:schemeClr val="bg1"/>
                </a:solidFill>
                <a:cs typeface="Calibri Light"/>
              </a:rPr>
              <a:t> no RX;</a:t>
            </a:r>
          </a:p>
        </p:txBody>
      </p:sp>
    </p:spTree>
    <p:extLst>
      <p:ext uri="{BB962C8B-B14F-4D97-AF65-F5344CB8AC3E}">
        <p14:creationId xmlns:p14="http://schemas.microsoft.com/office/powerpoint/2010/main" val="3491939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25" y="2099842"/>
            <a:ext cx="12109217" cy="1011531"/>
          </a:xfrm>
        </p:spPr>
        <p:txBody>
          <a:bodyPr anchor="t">
            <a:noAutofit/>
          </a:bodyPr>
          <a:lstStyle/>
          <a:p>
            <a:pPr algn="ctr"/>
            <a:r>
              <a:rPr lang="en-US" sz="8900" dirty="0">
                <a:latin typeface="Bahnschrift"/>
                <a:cs typeface="Calibri Light"/>
              </a:rPr>
              <a:t>USART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63" y="3519167"/>
            <a:ext cx="12186330" cy="516331"/>
          </a:xfrm>
        </p:spPr>
        <p:txBody>
          <a:bodyPr anchor="t">
            <a:normAutofit/>
          </a:bodyPr>
          <a:lstStyle/>
          <a:p>
            <a:pPr algn="ctr"/>
            <a:r>
              <a:rPr lang="en-US" b="1" i="1" dirty="0">
                <a:latin typeface="Bahnschrift"/>
                <a:cs typeface="Calibri Light"/>
              </a:rPr>
              <a:t>Universal Synchronous Asynchronous Receiver Transmitter</a:t>
            </a: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B683F7D7-3034-1DFB-5425-320C7FB3E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8233" y="90218"/>
            <a:ext cx="1616554" cy="6246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988AD0-31B7-50C4-4B49-AA71DEC69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04" y="5999312"/>
            <a:ext cx="1731573" cy="6390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31EE83-E0F6-3DDF-F8A0-3EDC44777A02}"/>
              </a:ext>
            </a:extLst>
          </p:cNvPr>
          <p:cNvSpPr txBox="1"/>
          <p:nvPr/>
        </p:nvSpPr>
        <p:spPr>
          <a:xfrm>
            <a:off x="111125" y="96747"/>
            <a:ext cx="8303523" cy="4154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100" b="1" dirty="0">
                <a:solidFill>
                  <a:srgbClr val="FFFFFF"/>
                </a:solidFill>
                <a:latin typeface="Bahnschrift"/>
                <a:ea typeface="Calibri Light"/>
                <a:cs typeface="Calibri Light"/>
              </a:rPr>
              <a:t>E209 – Sistemas </a:t>
            </a:r>
            <a:r>
              <a:rPr lang="en-US" sz="2100" b="1" dirty="0" err="1">
                <a:solidFill>
                  <a:srgbClr val="FFFFFF"/>
                </a:solidFill>
                <a:latin typeface="Bahnschrift"/>
                <a:ea typeface="Calibri Light"/>
                <a:cs typeface="Calibri Light"/>
              </a:rPr>
              <a:t>Microcontrolados</a:t>
            </a:r>
            <a:r>
              <a:rPr lang="en-US" sz="2100" b="1" dirty="0">
                <a:solidFill>
                  <a:srgbClr val="FFFFFF"/>
                </a:solidFill>
                <a:latin typeface="Bahnschrift"/>
                <a:ea typeface="Calibri Light"/>
                <a:cs typeface="Calibri Light"/>
              </a:rPr>
              <a:t> e </a:t>
            </a:r>
            <a:r>
              <a:rPr lang="en-US" sz="2100" b="1" dirty="0" err="1">
                <a:solidFill>
                  <a:srgbClr val="FFFFFF"/>
                </a:solidFill>
                <a:latin typeface="Bahnschrift"/>
                <a:ea typeface="Calibri Light"/>
                <a:cs typeface="Calibri Light"/>
              </a:rPr>
              <a:t>Microprocessados</a:t>
            </a:r>
            <a:endParaRPr lang="en-US" sz="2100" b="1">
              <a:solidFill>
                <a:srgbClr val="FFFFFF"/>
              </a:solidFill>
              <a:latin typeface="Bahnschrift"/>
              <a:ea typeface="Calibri Light"/>
              <a:cs typeface="Calibri Ligh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41CE76-29E5-392F-77D0-4411DC9A55EF}"/>
              </a:ext>
            </a:extLst>
          </p:cNvPr>
          <p:cNvSpPr txBox="1"/>
          <p:nvPr/>
        </p:nvSpPr>
        <p:spPr>
          <a:xfrm>
            <a:off x="7271050" y="6422785"/>
            <a:ext cx="9309938" cy="4298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100" b="1" dirty="0">
                <a:solidFill>
                  <a:srgbClr val="FFFFFF"/>
                </a:solidFill>
                <a:latin typeface="Bahnschrift"/>
                <a:ea typeface="Calibri Light"/>
                <a:cs typeface="Calibri Light"/>
              </a:rPr>
              <a:t>Monitor: João Henrique Silva Delfino</a:t>
            </a:r>
            <a:endParaRPr lang="en-US">
              <a:latin typeface="Bahnschrift"/>
            </a:endParaRPr>
          </a:p>
        </p:txBody>
      </p:sp>
    </p:spTree>
    <p:extLst>
      <p:ext uri="{BB962C8B-B14F-4D97-AF65-F5344CB8AC3E}">
        <p14:creationId xmlns:p14="http://schemas.microsoft.com/office/powerpoint/2010/main" val="14480407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B683F7D7-3034-1DFB-5425-320C7FB3E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8233" y="90218"/>
            <a:ext cx="1616554" cy="6246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988AD0-31B7-50C4-4B49-AA71DEC69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04" y="5999312"/>
            <a:ext cx="1731573" cy="6390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31EE83-E0F6-3DDF-F8A0-3EDC44777A02}"/>
              </a:ext>
            </a:extLst>
          </p:cNvPr>
          <p:cNvSpPr txBox="1"/>
          <p:nvPr/>
        </p:nvSpPr>
        <p:spPr>
          <a:xfrm>
            <a:off x="111125" y="96747"/>
            <a:ext cx="8303523" cy="4154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100" b="1" dirty="0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E209 – Sistemas </a:t>
            </a:r>
            <a:r>
              <a:rPr lang="en-US" sz="2100" b="1" dirty="0" err="1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Microcontrolados</a:t>
            </a:r>
            <a:r>
              <a:rPr lang="en-US" sz="2100" b="1" dirty="0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 e </a:t>
            </a:r>
            <a:r>
              <a:rPr lang="en-US" sz="2100" b="1" dirty="0" err="1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Microprocessados</a:t>
            </a:r>
            <a:endParaRPr lang="en-US" sz="2100" b="1" dirty="0">
              <a:solidFill>
                <a:srgbClr val="FFFFFF"/>
              </a:solidFill>
              <a:latin typeface="Arial"/>
              <a:ea typeface="Calibri Light"/>
              <a:cs typeface="Calibri Ligh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80F6A0-C019-38AC-F411-F00D736D6EC5}"/>
              </a:ext>
            </a:extLst>
          </p:cNvPr>
          <p:cNvSpPr txBox="1"/>
          <p:nvPr/>
        </p:nvSpPr>
        <p:spPr>
          <a:xfrm>
            <a:off x="274320" y="1066800"/>
            <a:ext cx="805448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ea typeface="+mn-lt"/>
                <a:cs typeface="+mn-lt"/>
              </a:rPr>
              <a:t>UCSR0A – USART Control and Status Register 0 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E348C1-2061-C0AB-2296-0A03996213C8}"/>
              </a:ext>
            </a:extLst>
          </p:cNvPr>
          <p:cNvSpPr txBox="1"/>
          <p:nvPr/>
        </p:nvSpPr>
        <p:spPr>
          <a:xfrm>
            <a:off x="431320" y="1682150"/>
            <a:ext cx="11156830" cy="35394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lvl="1" indent="-342900">
              <a:buFont typeface="Arial"/>
              <a:buChar char="•"/>
            </a:pP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Bit 2 (USART Parity Error) - Se </a:t>
            </a:r>
            <a:r>
              <a:rPr lang="en-US" sz="3200" b="1" dirty="0" err="1">
                <a:solidFill>
                  <a:schemeClr val="bg1"/>
                </a:solidFill>
                <a:ea typeface="+mn-lt"/>
                <a:cs typeface="+mn-lt"/>
              </a:rPr>
              <a:t>estiver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ea typeface="+mn-lt"/>
                <a:cs typeface="+mn-lt"/>
              </a:rPr>
              <a:t>em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ea typeface="+mn-lt"/>
                <a:cs typeface="+mn-lt"/>
              </a:rPr>
              <a:t>nível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ea typeface="+mn-lt"/>
                <a:cs typeface="+mn-lt"/>
              </a:rPr>
              <a:t>lógico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 "1", </a:t>
            </a:r>
            <a:r>
              <a:rPr lang="en-US" sz="3200" b="1" dirty="0" err="1">
                <a:solidFill>
                  <a:schemeClr val="bg1"/>
                </a:solidFill>
                <a:ea typeface="+mn-lt"/>
                <a:cs typeface="+mn-lt"/>
              </a:rPr>
              <a:t>significa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 que o </a:t>
            </a:r>
            <a:r>
              <a:rPr lang="en-US" sz="3200" b="1" dirty="0" err="1">
                <a:solidFill>
                  <a:schemeClr val="bg1"/>
                </a:solidFill>
                <a:ea typeface="+mn-lt"/>
                <a:cs typeface="+mn-lt"/>
              </a:rPr>
              <a:t>conteúdo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 no buffer de </a:t>
            </a:r>
            <a:r>
              <a:rPr lang="en-US" sz="3200" b="1" dirty="0" err="1">
                <a:solidFill>
                  <a:schemeClr val="bg1"/>
                </a:solidFill>
                <a:ea typeface="+mn-lt"/>
                <a:cs typeface="+mn-lt"/>
              </a:rPr>
              <a:t>recepção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ea typeface="+mn-lt"/>
                <a:cs typeface="+mn-lt"/>
              </a:rPr>
              <a:t>contém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 um </a:t>
            </a:r>
            <a:r>
              <a:rPr lang="en-US" sz="3200" b="1" dirty="0" err="1">
                <a:solidFill>
                  <a:schemeClr val="bg1"/>
                </a:solidFill>
                <a:ea typeface="+mn-lt"/>
                <a:cs typeface="+mn-lt"/>
              </a:rPr>
              <a:t>erro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 de </a:t>
            </a:r>
            <a:r>
              <a:rPr lang="en-US" sz="3200" b="1" dirty="0" err="1">
                <a:solidFill>
                  <a:schemeClr val="bg1"/>
                </a:solidFill>
                <a:ea typeface="+mn-lt"/>
                <a:cs typeface="+mn-lt"/>
              </a:rPr>
              <a:t>paridade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;</a:t>
            </a:r>
          </a:p>
          <a:p>
            <a:pPr marL="342900" lvl="1" indent="-342900">
              <a:buFont typeface="Arial"/>
              <a:buChar char="•"/>
            </a:pPr>
            <a:r>
              <a:rPr lang="en-US" sz="3200" b="1" dirty="0">
                <a:solidFill>
                  <a:schemeClr val="bg1"/>
                </a:solidFill>
                <a:cs typeface="Calibri Light"/>
              </a:rPr>
              <a:t>Bit 1 (Double the USART Transmission Speed) - Se </a:t>
            </a:r>
            <a:r>
              <a:rPr lang="en-US" sz="3200" b="1" dirty="0" err="1">
                <a:solidFill>
                  <a:schemeClr val="bg1"/>
                </a:solidFill>
                <a:cs typeface="Calibri Light"/>
              </a:rPr>
              <a:t>estiver</a:t>
            </a:r>
            <a:r>
              <a:rPr lang="en-US" sz="3200" b="1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cs typeface="Calibri Light"/>
              </a:rPr>
              <a:t>utilizando</a:t>
            </a:r>
            <a:r>
              <a:rPr lang="en-US" sz="3200" b="1" dirty="0">
                <a:solidFill>
                  <a:schemeClr val="bg1"/>
                </a:solidFill>
                <a:cs typeface="Calibri Light"/>
              </a:rPr>
              <a:t> o modo </a:t>
            </a:r>
            <a:r>
              <a:rPr lang="en-US" sz="3200" b="1" dirty="0" err="1">
                <a:solidFill>
                  <a:schemeClr val="bg1"/>
                </a:solidFill>
                <a:cs typeface="Calibri Light"/>
              </a:rPr>
              <a:t>síncrono</a:t>
            </a:r>
            <a:r>
              <a:rPr lang="en-US" sz="3200" b="1" dirty="0">
                <a:solidFill>
                  <a:schemeClr val="bg1"/>
                </a:solidFill>
                <a:cs typeface="Calibri Light"/>
              </a:rPr>
              <a:t>, </a:t>
            </a:r>
            <a:r>
              <a:rPr lang="en-US" sz="3200" b="1" dirty="0" err="1">
                <a:solidFill>
                  <a:schemeClr val="bg1"/>
                </a:solidFill>
                <a:cs typeface="Calibri Light"/>
              </a:rPr>
              <a:t>esse</a:t>
            </a:r>
            <a:r>
              <a:rPr lang="en-US" sz="3200" b="1" dirty="0">
                <a:solidFill>
                  <a:schemeClr val="bg1"/>
                </a:solidFill>
                <a:cs typeface="Calibri Light"/>
              </a:rPr>
              <a:t> bit </a:t>
            </a:r>
            <a:r>
              <a:rPr lang="en-US" sz="3200" b="1" dirty="0" err="1">
                <a:solidFill>
                  <a:schemeClr val="bg1"/>
                </a:solidFill>
                <a:cs typeface="Calibri Light"/>
              </a:rPr>
              <a:t>deve</a:t>
            </a:r>
            <a:r>
              <a:rPr lang="en-US" sz="3200" b="1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cs typeface="Calibri Light"/>
              </a:rPr>
              <a:t>estar</a:t>
            </a:r>
            <a:r>
              <a:rPr lang="en-US" sz="3200" b="1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cs typeface="Calibri Light"/>
              </a:rPr>
              <a:t>em</a:t>
            </a:r>
            <a:r>
              <a:rPr lang="en-US" sz="3200" b="1" dirty="0">
                <a:solidFill>
                  <a:schemeClr val="bg1"/>
                </a:solidFill>
                <a:cs typeface="Calibri Light"/>
              </a:rPr>
              <a:t> "0". Se </a:t>
            </a:r>
            <a:r>
              <a:rPr lang="en-US" sz="3200" b="1" dirty="0" err="1">
                <a:solidFill>
                  <a:schemeClr val="bg1"/>
                </a:solidFill>
                <a:cs typeface="Calibri Light"/>
              </a:rPr>
              <a:t>estiver</a:t>
            </a:r>
            <a:r>
              <a:rPr lang="en-US" sz="3200" b="1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cs typeface="Calibri Light"/>
              </a:rPr>
              <a:t>utilizando</a:t>
            </a:r>
            <a:r>
              <a:rPr lang="en-US" sz="3200" b="1" dirty="0">
                <a:solidFill>
                  <a:schemeClr val="bg1"/>
                </a:solidFill>
                <a:cs typeface="Calibri Light"/>
              </a:rPr>
              <a:t> o modo </a:t>
            </a:r>
            <a:r>
              <a:rPr lang="en-US" sz="3200" b="1" dirty="0" err="1">
                <a:solidFill>
                  <a:schemeClr val="bg1"/>
                </a:solidFill>
                <a:cs typeface="Calibri Light"/>
              </a:rPr>
              <a:t>assíncrono</a:t>
            </a:r>
            <a:r>
              <a:rPr lang="en-US" sz="3200" b="1" dirty="0">
                <a:solidFill>
                  <a:schemeClr val="bg1"/>
                </a:solidFill>
                <a:cs typeface="Calibri Light"/>
              </a:rPr>
              <a:t>, </a:t>
            </a:r>
            <a:r>
              <a:rPr lang="en-US" sz="3200" b="1" dirty="0" err="1">
                <a:solidFill>
                  <a:schemeClr val="bg1"/>
                </a:solidFill>
                <a:cs typeface="Calibri Light"/>
              </a:rPr>
              <a:t>escrever</a:t>
            </a:r>
            <a:r>
              <a:rPr lang="en-US" sz="3200" b="1" dirty="0">
                <a:solidFill>
                  <a:schemeClr val="bg1"/>
                </a:solidFill>
                <a:cs typeface="Calibri Light"/>
              </a:rPr>
              <a:t> "1" </a:t>
            </a:r>
            <a:r>
              <a:rPr lang="en-US" sz="3200" b="1" dirty="0" err="1">
                <a:solidFill>
                  <a:schemeClr val="bg1"/>
                </a:solidFill>
                <a:cs typeface="Calibri Light"/>
              </a:rPr>
              <a:t>nesse</a:t>
            </a:r>
            <a:r>
              <a:rPr lang="en-US" sz="3200" b="1" dirty="0">
                <a:solidFill>
                  <a:schemeClr val="bg1"/>
                </a:solidFill>
                <a:cs typeface="Calibri Light"/>
              </a:rPr>
              <a:t> bit </a:t>
            </a:r>
            <a:r>
              <a:rPr lang="en-US" sz="3200" b="1" dirty="0" err="1">
                <a:solidFill>
                  <a:schemeClr val="bg1"/>
                </a:solidFill>
                <a:cs typeface="Calibri Light"/>
              </a:rPr>
              <a:t>duplica</a:t>
            </a:r>
            <a:r>
              <a:rPr lang="en-US" sz="3200" b="1" dirty="0">
                <a:solidFill>
                  <a:schemeClr val="bg1"/>
                </a:solidFill>
                <a:cs typeface="Calibri Light"/>
              </a:rPr>
              <a:t> o baud rate;</a:t>
            </a:r>
          </a:p>
        </p:txBody>
      </p:sp>
    </p:spTree>
    <p:extLst>
      <p:ext uri="{BB962C8B-B14F-4D97-AF65-F5344CB8AC3E}">
        <p14:creationId xmlns:p14="http://schemas.microsoft.com/office/powerpoint/2010/main" val="19660521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B683F7D7-3034-1DFB-5425-320C7FB3E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8233" y="90218"/>
            <a:ext cx="1616554" cy="6246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988AD0-31B7-50C4-4B49-AA71DEC69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04" y="5999312"/>
            <a:ext cx="1731573" cy="6390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31EE83-E0F6-3DDF-F8A0-3EDC44777A02}"/>
              </a:ext>
            </a:extLst>
          </p:cNvPr>
          <p:cNvSpPr txBox="1"/>
          <p:nvPr/>
        </p:nvSpPr>
        <p:spPr>
          <a:xfrm>
            <a:off x="111125" y="96747"/>
            <a:ext cx="8303523" cy="4154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100" b="1" dirty="0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E209 – Sistemas </a:t>
            </a:r>
            <a:r>
              <a:rPr lang="en-US" sz="2100" b="1" dirty="0" err="1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Microcontrolados</a:t>
            </a:r>
            <a:r>
              <a:rPr lang="en-US" sz="2100" b="1" dirty="0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 e </a:t>
            </a:r>
            <a:r>
              <a:rPr lang="en-US" sz="2100" b="1" dirty="0" err="1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Microprocessados</a:t>
            </a:r>
            <a:endParaRPr lang="en-US" sz="2100" b="1" dirty="0">
              <a:solidFill>
                <a:srgbClr val="FFFFFF"/>
              </a:solidFill>
              <a:latin typeface="Arial"/>
              <a:ea typeface="Calibri Light"/>
              <a:cs typeface="Calibri Ligh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80F6A0-C019-38AC-F411-F00D736D6EC5}"/>
              </a:ext>
            </a:extLst>
          </p:cNvPr>
          <p:cNvSpPr txBox="1"/>
          <p:nvPr/>
        </p:nvSpPr>
        <p:spPr>
          <a:xfrm>
            <a:off x="274320" y="1066800"/>
            <a:ext cx="805448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ea typeface="+mn-lt"/>
                <a:cs typeface="+mn-lt"/>
              </a:rPr>
              <a:t>UCSR0B – USART Control and Status Register 0 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E348C1-2061-C0AB-2296-0A03996213C8}"/>
              </a:ext>
            </a:extLst>
          </p:cNvPr>
          <p:cNvSpPr txBox="1"/>
          <p:nvPr/>
        </p:nvSpPr>
        <p:spPr>
          <a:xfrm>
            <a:off x="431320" y="1682150"/>
            <a:ext cx="1115683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lvl="1" indent="-342900">
              <a:buFont typeface="Arial"/>
              <a:buChar char="•"/>
            </a:pPr>
            <a:r>
              <a:rPr lang="en-US" sz="3200" b="1" dirty="0" err="1">
                <a:solidFill>
                  <a:schemeClr val="bg1"/>
                </a:solidFill>
                <a:ea typeface="+mn-lt"/>
                <a:cs typeface="+mn-lt"/>
              </a:rPr>
              <a:t>Registro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 de </a:t>
            </a:r>
            <a:r>
              <a:rPr lang="en-US" sz="3200" b="1" dirty="0" err="1">
                <a:solidFill>
                  <a:schemeClr val="bg1"/>
                </a:solidFill>
                <a:ea typeface="+mn-lt"/>
                <a:cs typeface="+mn-lt"/>
              </a:rPr>
              <a:t>configuração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;</a:t>
            </a:r>
            <a:endParaRPr lang="en-US" dirty="0">
              <a:solidFill>
                <a:schemeClr val="bg1"/>
              </a:solidFill>
              <a:cs typeface="Calibri Light"/>
            </a:endParaRPr>
          </a:p>
        </p:txBody>
      </p:sp>
      <p:pic>
        <p:nvPicPr>
          <p:cNvPr id="2" name="Picture 7">
            <a:extLst>
              <a:ext uri="{FF2B5EF4-FFF2-40B4-BE49-F238E27FC236}">
                <a16:creationId xmlns:a16="http://schemas.microsoft.com/office/drawing/2014/main" id="{0D2A6B6D-D77A-495B-4077-73366E922F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286" y="2782631"/>
            <a:ext cx="11700294" cy="1307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6295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B683F7D7-3034-1DFB-5425-320C7FB3E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8233" y="90218"/>
            <a:ext cx="1616554" cy="6246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988AD0-31B7-50C4-4B49-AA71DEC69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04" y="5999312"/>
            <a:ext cx="1731573" cy="6390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31EE83-E0F6-3DDF-F8A0-3EDC44777A02}"/>
              </a:ext>
            </a:extLst>
          </p:cNvPr>
          <p:cNvSpPr txBox="1"/>
          <p:nvPr/>
        </p:nvSpPr>
        <p:spPr>
          <a:xfrm>
            <a:off x="111125" y="96747"/>
            <a:ext cx="8303523" cy="4154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100" b="1" dirty="0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E209 – Sistemas </a:t>
            </a:r>
            <a:r>
              <a:rPr lang="en-US" sz="2100" b="1" dirty="0" err="1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Microcontrolados</a:t>
            </a:r>
            <a:r>
              <a:rPr lang="en-US" sz="2100" b="1" dirty="0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 e </a:t>
            </a:r>
            <a:r>
              <a:rPr lang="en-US" sz="2100" b="1" dirty="0" err="1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Microprocessados</a:t>
            </a:r>
            <a:endParaRPr lang="en-US" sz="2100" b="1" dirty="0">
              <a:solidFill>
                <a:srgbClr val="FFFFFF"/>
              </a:solidFill>
              <a:latin typeface="Arial"/>
              <a:ea typeface="Calibri Light"/>
              <a:cs typeface="Calibri Ligh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80F6A0-C019-38AC-F411-F00D736D6EC5}"/>
              </a:ext>
            </a:extLst>
          </p:cNvPr>
          <p:cNvSpPr txBox="1"/>
          <p:nvPr/>
        </p:nvSpPr>
        <p:spPr>
          <a:xfrm>
            <a:off x="274320" y="1066800"/>
            <a:ext cx="805448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ea typeface="+mn-lt"/>
                <a:cs typeface="+mn-lt"/>
              </a:rPr>
              <a:t>UCSR0B – USART Control and Status Register 0 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E348C1-2061-C0AB-2296-0A03996213C8}"/>
              </a:ext>
            </a:extLst>
          </p:cNvPr>
          <p:cNvSpPr txBox="1"/>
          <p:nvPr/>
        </p:nvSpPr>
        <p:spPr>
          <a:xfrm>
            <a:off x="431320" y="1682150"/>
            <a:ext cx="11156830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lvl="1" indent="-342900">
              <a:buFont typeface="Arial"/>
              <a:buChar char="•"/>
            </a:pP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Bit 7 (RX Complete Interrupt Enable 0) - Se </a:t>
            </a:r>
            <a:r>
              <a:rPr lang="en-US" sz="3200" b="1" dirty="0" err="1">
                <a:solidFill>
                  <a:schemeClr val="bg1"/>
                </a:solidFill>
                <a:ea typeface="+mn-lt"/>
                <a:cs typeface="+mn-lt"/>
              </a:rPr>
              <a:t>estiver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ea typeface="+mn-lt"/>
                <a:cs typeface="+mn-lt"/>
              </a:rPr>
              <a:t>em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ea typeface="+mn-lt"/>
                <a:cs typeface="+mn-lt"/>
              </a:rPr>
              <a:t>nível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ea typeface="+mn-lt"/>
                <a:cs typeface="+mn-lt"/>
              </a:rPr>
              <a:t>lógico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 "1", a </a:t>
            </a:r>
            <a:r>
              <a:rPr lang="en-US" sz="3200" b="1" dirty="0" err="1">
                <a:solidFill>
                  <a:schemeClr val="bg1"/>
                </a:solidFill>
                <a:ea typeface="+mn-lt"/>
                <a:cs typeface="+mn-lt"/>
              </a:rPr>
              <a:t>interrupção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 de </a:t>
            </a:r>
            <a:r>
              <a:rPr lang="en-US" sz="3200" b="1" dirty="0" err="1">
                <a:solidFill>
                  <a:schemeClr val="bg1"/>
                </a:solidFill>
                <a:ea typeface="+mn-lt"/>
                <a:cs typeface="+mn-lt"/>
              </a:rPr>
              <a:t>recepção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ea typeface="+mn-lt"/>
                <a:cs typeface="+mn-lt"/>
              </a:rPr>
              <a:t>esta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ea typeface="+mn-lt"/>
                <a:cs typeface="+mn-lt"/>
              </a:rPr>
              <a:t>habilitada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. Quando </a:t>
            </a:r>
            <a:r>
              <a:rPr lang="en-US" sz="3200" b="1" dirty="0" err="1">
                <a:solidFill>
                  <a:schemeClr val="bg1"/>
                </a:solidFill>
                <a:ea typeface="+mn-lt"/>
                <a:cs typeface="+mn-lt"/>
              </a:rPr>
              <a:t>receber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ea typeface="+mn-lt"/>
                <a:cs typeface="+mn-lt"/>
              </a:rPr>
              <a:t>todos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ea typeface="+mn-lt"/>
                <a:cs typeface="+mn-lt"/>
              </a:rPr>
              <a:t>os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 bits, </a:t>
            </a:r>
            <a:r>
              <a:rPr lang="en-US" sz="3200" b="1" dirty="0" err="1">
                <a:solidFill>
                  <a:schemeClr val="bg1"/>
                </a:solidFill>
                <a:ea typeface="+mn-lt"/>
                <a:cs typeface="+mn-lt"/>
              </a:rPr>
              <a:t>uma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ea typeface="+mn-lt"/>
                <a:cs typeface="+mn-lt"/>
              </a:rPr>
              <a:t>interrupção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ea typeface="+mn-lt"/>
                <a:cs typeface="+mn-lt"/>
              </a:rPr>
              <a:t>será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ea typeface="+mn-lt"/>
                <a:cs typeface="+mn-lt"/>
              </a:rPr>
              <a:t>gerada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. Se </a:t>
            </a:r>
            <a:r>
              <a:rPr lang="en-US" sz="3200" b="1" dirty="0" err="1">
                <a:solidFill>
                  <a:schemeClr val="bg1"/>
                </a:solidFill>
                <a:ea typeface="+mn-lt"/>
                <a:cs typeface="+mn-lt"/>
              </a:rPr>
              <a:t>estiver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ea typeface="+mn-lt"/>
                <a:cs typeface="+mn-lt"/>
              </a:rPr>
              <a:t>em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ea typeface="+mn-lt"/>
                <a:cs typeface="+mn-lt"/>
              </a:rPr>
              <a:t>nível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ea typeface="+mn-lt"/>
                <a:cs typeface="+mn-lt"/>
              </a:rPr>
              <a:t>lógico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 "0", a </a:t>
            </a:r>
            <a:r>
              <a:rPr lang="en-US" sz="3200" b="1" dirty="0" err="1">
                <a:solidFill>
                  <a:schemeClr val="bg1"/>
                </a:solidFill>
                <a:ea typeface="+mn-lt"/>
                <a:cs typeface="+mn-lt"/>
              </a:rPr>
              <a:t>interrupço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ea typeface="+mn-lt"/>
                <a:cs typeface="+mn-lt"/>
              </a:rPr>
              <a:t>est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ea typeface="+mn-lt"/>
                <a:cs typeface="+mn-lt"/>
              </a:rPr>
              <a:t>desabilitada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;</a:t>
            </a:r>
          </a:p>
          <a:p>
            <a:pPr marL="342900" lvl="1" indent="-342900">
              <a:buFont typeface="Arial,Sans-Serif"/>
              <a:buChar char="•"/>
            </a:pPr>
            <a:r>
              <a:rPr lang="en-US" sz="3200" b="1" dirty="0">
                <a:solidFill>
                  <a:schemeClr val="bg1"/>
                </a:solidFill>
                <a:cs typeface="Calibri Light"/>
              </a:rPr>
              <a:t>Bit 6 (TX Complete Interrupt Enable 0) - 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Se </a:t>
            </a:r>
            <a:r>
              <a:rPr lang="en-US" sz="3200" b="1" dirty="0" err="1">
                <a:solidFill>
                  <a:schemeClr val="bg1"/>
                </a:solidFill>
                <a:ea typeface="+mn-lt"/>
                <a:cs typeface="+mn-lt"/>
              </a:rPr>
              <a:t>estiver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ea typeface="+mn-lt"/>
                <a:cs typeface="+mn-lt"/>
              </a:rPr>
              <a:t>em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ea typeface="+mn-lt"/>
                <a:cs typeface="+mn-lt"/>
              </a:rPr>
              <a:t>nível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ea typeface="+mn-lt"/>
                <a:cs typeface="+mn-lt"/>
              </a:rPr>
              <a:t>lógico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 "1", a </a:t>
            </a:r>
            <a:r>
              <a:rPr lang="en-US" sz="3200" b="1" dirty="0" err="1">
                <a:solidFill>
                  <a:schemeClr val="bg1"/>
                </a:solidFill>
                <a:ea typeface="+mn-lt"/>
                <a:cs typeface="+mn-lt"/>
              </a:rPr>
              <a:t>interrupção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 de </a:t>
            </a:r>
            <a:r>
              <a:rPr lang="en-US" sz="3200" b="1" dirty="0" err="1">
                <a:solidFill>
                  <a:schemeClr val="bg1"/>
                </a:solidFill>
                <a:ea typeface="+mn-lt"/>
                <a:cs typeface="+mn-lt"/>
              </a:rPr>
              <a:t>transmissão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ea typeface="+mn-lt"/>
                <a:cs typeface="+mn-lt"/>
              </a:rPr>
              <a:t>estará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ea typeface="+mn-lt"/>
                <a:cs typeface="+mn-lt"/>
              </a:rPr>
              <a:t>habilitada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. Quando </a:t>
            </a:r>
            <a:r>
              <a:rPr lang="en-US" sz="3200" b="1" dirty="0" err="1">
                <a:solidFill>
                  <a:schemeClr val="bg1"/>
                </a:solidFill>
                <a:ea typeface="+mn-lt"/>
                <a:cs typeface="+mn-lt"/>
              </a:rPr>
              <a:t>tranmitir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ea typeface="+mn-lt"/>
                <a:cs typeface="+mn-lt"/>
              </a:rPr>
              <a:t>todos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ea typeface="+mn-lt"/>
                <a:cs typeface="+mn-lt"/>
              </a:rPr>
              <a:t>os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 bits, </a:t>
            </a:r>
            <a:r>
              <a:rPr lang="en-US" sz="3200" b="1" dirty="0" err="1">
                <a:solidFill>
                  <a:schemeClr val="bg1"/>
                </a:solidFill>
                <a:ea typeface="+mn-lt"/>
                <a:cs typeface="+mn-lt"/>
              </a:rPr>
              <a:t>uma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ea typeface="+mn-lt"/>
                <a:cs typeface="+mn-lt"/>
              </a:rPr>
              <a:t>interrupção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ea typeface="+mn-lt"/>
                <a:cs typeface="+mn-lt"/>
              </a:rPr>
              <a:t>será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ea typeface="+mn-lt"/>
                <a:cs typeface="+mn-lt"/>
              </a:rPr>
              <a:t>gerada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. Se </a:t>
            </a:r>
            <a:r>
              <a:rPr lang="en-US" sz="3200" b="1" dirty="0" err="1">
                <a:solidFill>
                  <a:schemeClr val="bg1"/>
                </a:solidFill>
                <a:ea typeface="+mn-lt"/>
                <a:cs typeface="+mn-lt"/>
              </a:rPr>
              <a:t>estiver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ea typeface="+mn-lt"/>
                <a:cs typeface="+mn-lt"/>
              </a:rPr>
              <a:t>em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ea typeface="+mn-lt"/>
                <a:cs typeface="+mn-lt"/>
              </a:rPr>
              <a:t>nível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ea typeface="+mn-lt"/>
                <a:cs typeface="+mn-lt"/>
              </a:rPr>
              <a:t>lógico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 "0", a </a:t>
            </a:r>
            <a:r>
              <a:rPr lang="en-US" sz="3200" b="1" dirty="0" err="1">
                <a:solidFill>
                  <a:schemeClr val="bg1"/>
                </a:solidFill>
                <a:ea typeface="+mn-lt"/>
                <a:cs typeface="+mn-lt"/>
              </a:rPr>
              <a:t>interrupção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ea typeface="+mn-lt"/>
                <a:cs typeface="+mn-lt"/>
              </a:rPr>
              <a:t>esta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ea typeface="+mn-lt"/>
                <a:cs typeface="+mn-lt"/>
              </a:rPr>
              <a:t>desabilitada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;</a:t>
            </a:r>
            <a:endParaRPr lang="en-US" sz="3200" dirty="0">
              <a:solidFill>
                <a:schemeClr val="bg1"/>
              </a:solidFill>
              <a:ea typeface="+mn-lt"/>
              <a:cs typeface="+mn-lt"/>
            </a:endParaRPr>
          </a:p>
          <a:p>
            <a:pPr marL="342900" lvl="1" indent="-342900">
              <a:buFont typeface="Arial"/>
              <a:buChar char="•"/>
            </a:pPr>
            <a:endParaRPr lang="en-US" sz="3200" b="1" dirty="0">
              <a:solidFill>
                <a:schemeClr val="bg1"/>
              </a:solidFill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8317467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B683F7D7-3034-1DFB-5425-320C7FB3E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8233" y="90218"/>
            <a:ext cx="1616554" cy="6246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988AD0-31B7-50C4-4B49-AA71DEC69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04" y="5999312"/>
            <a:ext cx="1731573" cy="6390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31EE83-E0F6-3DDF-F8A0-3EDC44777A02}"/>
              </a:ext>
            </a:extLst>
          </p:cNvPr>
          <p:cNvSpPr txBox="1"/>
          <p:nvPr/>
        </p:nvSpPr>
        <p:spPr>
          <a:xfrm>
            <a:off x="111125" y="96747"/>
            <a:ext cx="8303523" cy="4154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100" b="1" dirty="0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E209 – Sistemas </a:t>
            </a:r>
            <a:r>
              <a:rPr lang="en-US" sz="2100" b="1" dirty="0" err="1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Microcontrolados</a:t>
            </a:r>
            <a:r>
              <a:rPr lang="en-US" sz="2100" b="1" dirty="0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 e </a:t>
            </a:r>
            <a:r>
              <a:rPr lang="en-US" sz="2100" b="1" dirty="0" err="1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Microprocessados</a:t>
            </a:r>
            <a:endParaRPr lang="en-US" sz="2100" b="1" dirty="0">
              <a:solidFill>
                <a:srgbClr val="FFFFFF"/>
              </a:solidFill>
              <a:latin typeface="Arial"/>
              <a:ea typeface="Calibri Light"/>
              <a:cs typeface="Calibri Ligh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80F6A0-C019-38AC-F411-F00D736D6EC5}"/>
              </a:ext>
            </a:extLst>
          </p:cNvPr>
          <p:cNvSpPr txBox="1"/>
          <p:nvPr/>
        </p:nvSpPr>
        <p:spPr>
          <a:xfrm>
            <a:off x="274320" y="1066800"/>
            <a:ext cx="805448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ea typeface="+mn-lt"/>
                <a:cs typeface="+mn-lt"/>
              </a:rPr>
              <a:t>UCSR0B – USART Control and Status Register 0 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E348C1-2061-C0AB-2296-0A03996213C8}"/>
              </a:ext>
            </a:extLst>
          </p:cNvPr>
          <p:cNvSpPr txBox="1"/>
          <p:nvPr/>
        </p:nvSpPr>
        <p:spPr>
          <a:xfrm>
            <a:off x="431320" y="1682150"/>
            <a:ext cx="11156830" cy="35394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lvl="1" indent="-342900">
              <a:buFont typeface="Arial"/>
              <a:buChar char="•"/>
            </a:pP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Bit 5 (USART Data Register Empty Interrupt Enable 0) - Se </a:t>
            </a:r>
            <a:r>
              <a:rPr lang="en-US" sz="3200" b="1" dirty="0" err="1">
                <a:solidFill>
                  <a:schemeClr val="bg1"/>
                </a:solidFill>
                <a:ea typeface="+mn-lt"/>
                <a:cs typeface="+mn-lt"/>
              </a:rPr>
              <a:t>estiver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ea typeface="+mn-lt"/>
                <a:cs typeface="+mn-lt"/>
              </a:rPr>
              <a:t>em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ea typeface="+mn-lt"/>
                <a:cs typeface="+mn-lt"/>
              </a:rPr>
              <a:t>nível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ea typeface="+mn-lt"/>
                <a:cs typeface="+mn-lt"/>
              </a:rPr>
              <a:t>lógico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 "1", a </a:t>
            </a:r>
            <a:r>
              <a:rPr lang="en-US" sz="3200" b="1" dirty="0" err="1">
                <a:solidFill>
                  <a:schemeClr val="bg1"/>
                </a:solidFill>
                <a:ea typeface="+mn-lt"/>
                <a:cs typeface="+mn-lt"/>
              </a:rPr>
              <a:t>interrupção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ea typeface="+mn-lt"/>
                <a:cs typeface="+mn-lt"/>
              </a:rPr>
              <a:t>estará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ea typeface="+mn-lt"/>
                <a:cs typeface="+mn-lt"/>
              </a:rPr>
              <a:t>habilitada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. Quando o UDR0 </a:t>
            </a:r>
            <a:r>
              <a:rPr lang="en-US" sz="3200" b="1" dirty="0" err="1">
                <a:solidFill>
                  <a:schemeClr val="bg1"/>
                </a:solidFill>
                <a:ea typeface="+mn-lt"/>
                <a:cs typeface="+mn-lt"/>
              </a:rPr>
              <a:t>estiver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ea typeface="+mn-lt"/>
                <a:cs typeface="+mn-lt"/>
              </a:rPr>
              <a:t>vazio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, </a:t>
            </a:r>
            <a:r>
              <a:rPr lang="en-US" sz="3200" b="1" dirty="0" err="1">
                <a:solidFill>
                  <a:schemeClr val="bg1"/>
                </a:solidFill>
                <a:ea typeface="+mn-lt"/>
                <a:cs typeface="+mn-lt"/>
              </a:rPr>
              <a:t>uma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ea typeface="+mn-lt"/>
                <a:cs typeface="+mn-lt"/>
              </a:rPr>
              <a:t>interrupção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ea typeface="+mn-lt"/>
                <a:cs typeface="+mn-lt"/>
              </a:rPr>
              <a:t>será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ea typeface="+mn-lt"/>
                <a:cs typeface="+mn-lt"/>
              </a:rPr>
              <a:t>gerada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. Se </a:t>
            </a:r>
            <a:r>
              <a:rPr lang="en-US" sz="3200" b="1" dirty="0" err="1">
                <a:solidFill>
                  <a:schemeClr val="bg1"/>
                </a:solidFill>
                <a:ea typeface="+mn-lt"/>
                <a:cs typeface="+mn-lt"/>
              </a:rPr>
              <a:t>estiver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ea typeface="+mn-lt"/>
                <a:cs typeface="+mn-lt"/>
              </a:rPr>
              <a:t>em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ea typeface="+mn-lt"/>
                <a:cs typeface="+mn-lt"/>
              </a:rPr>
              <a:t>nível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ea typeface="+mn-lt"/>
                <a:cs typeface="+mn-lt"/>
              </a:rPr>
              <a:t>lógico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 "0", a </a:t>
            </a:r>
            <a:r>
              <a:rPr lang="en-US" sz="3200" b="1" dirty="0" err="1">
                <a:solidFill>
                  <a:schemeClr val="bg1"/>
                </a:solidFill>
                <a:ea typeface="+mn-lt"/>
                <a:cs typeface="+mn-lt"/>
              </a:rPr>
              <a:t>interrupço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ea typeface="+mn-lt"/>
                <a:cs typeface="+mn-lt"/>
              </a:rPr>
              <a:t>estará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ea typeface="+mn-lt"/>
                <a:cs typeface="+mn-lt"/>
              </a:rPr>
              <a:t>desabilitada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;</a:t>
            </a:r>
          </a:p>
          <a:p>
            <a:pPr marL="342900" lvl="1" indent="-342900">
              <a:buFont typeface="Arial,Sans-Serif"/>
              <a:buChar char="•"/>
            </a:pPr>
            <a:r>
              <a:rPr lang="en-US" sz="3200" b="1" dirty="0">
                <a:solidFill>
                  <a:schemeClr val="bg1"/>
                </a:solidFill>
                <a:cs typeface="Calibri Light"/>
              </a:rPr>
              <a:t>Bit 4 (Receiver Enable 0) - </a:t>
            </a:r>
            <a:r>
              <a:rPr lang="en-US" sz="3200" b="1" dirty="0" err="1">
                <a:solidFill>
                  <a:schemeClr val="bg1"/>
                </a:solidFill>
                <a:ea typeface="+mn-lt"/>
                <a:cs typeface="+mn-lt"/>
              </a:rPr>
              <a:t>Habilita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 a </a:t>
            </a:r>
            <a:r>
              <a:rPr lang="en-US" sz="3200" b="1" dirty="0" err="1">
                <a:solidFill>
                  <a:schemeClr val="bg1"/>
                </a:solidFill>
                <a:ea typeface="+mn-lt"/>
                <a:cs typeface="+mn-lt"/>
              </a:rPr>
              <a:t>recepção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 de </a:t>
            </a:r>
            <a:r>
              <a:rPr lang="en-US" sz="3200" b="1" dirty="0" err="1">
                <a:solidFill>
                  <a:schemeClr val="bg1"/>
                </a:solidFill>
                <a:ea typeface="+mn-lt"/>
                <a:cs typeface="+mn-lt"/>
              </a:rPr>
              <a:t>informação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;</a:t>
            </a:r>
          </a:p>
          <a:p>
            <a:pPr marL="342900" lvl="1" indent="-342900">
              <a:buFont typeface="Arial,Sans-Serif"/>
              <a:buChar char="•"/>
            </a:pP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Bit 3 (Transmitter Enable 0) - </a:t>
            </a:r>
            <a:r>
              <a:rPr lang="en-US" sz="3200" b="1" dirty="0" err="1">
                <a:solidFill>
                  <a:schemeClr val="bg1"/>
                </a:solidFill>
                <a:ea typeface="+mn-lt"/>
                <a:cs typeface="+mn-lt"/>
              </a:rPr>
              <a:t>Habilita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 a </a:t>
            </a:r>
            <a:r>
              <a:rPr lang="en-US" sz="3200" b="1" dirty="0" err="1">
                <a:solidFill>
                  <a:schemeClr val="bg1"/>
                </a:solidFill>
                <a:ea typeface="+mn-lt"/>
                <a:cs typeface="+mn-lt"/>
              </a:rPr>
              <a:t>transmissão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 de </a:t>
            </a:r>
            <a:r>
              <a:rPr lang="en-US" sz="3200" b="1" dirty="0" err="1">
                <a:solidFill>
                  <a:schemeClr val="bg1"/>
                </a:solidFill>
                <a:ea typeface="+mn-lt"/>
                <a:cs typeface="+mn-lt"/>
              </a:rPr>
              <a:t>informação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;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49255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B683F7D7-3034-1DFB-5425-320C7FB3E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8233" y="90218"/>
            <a:ext cx="1616554" cy="6246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988AD0-31B7-50C4-4B49-AA71DEC69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04" y="5999312"/>
            <a:ext cx="1731573" cy="6390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31EE83-E0F6-3DDF-F8A0-3EDC44777A02}"/>
              </a:ext>
            </a:extLst>
          </p:cNvPr>
          <p:cNvSpPr txBox="1"/>
          <p:nvPr/>
        </p:nvSpPr>
        <p:spPr>
          <a:xfrm>
            <a:off x="111125" y="96747"/>
            <a:ext cx="8303523" cy="4154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100" b="1" dirty="0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E209 – Sistemas </a:t>
            </a:r>
            <a:r>
              <a:rPr lang="en-US" sz="2100" b="1" dirty="0" err="1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Microcontrolados</a:t>
            </a:r>
            <a:r>
              <a:rPr lang="en-US" sz="2100" b="1" dirty="0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 e </a:t>
            </a:r>
            <a:r>
              <a:rPr lang="en-US" sz="2100" b="1" dirty="0" err="1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Microprocessados</a:t>
            </a:r>
            <a:endParaRPr lang="en-US" sz="2100" b="1" dirty="0">
              <a:solidFill>
                <a:srgbClr val="FFFFFF"/>
              </a:solidFill>
              <a:latin typeface="Arial"/>
              <a:ea typeface="Calibri Light"/>
              <a:cs typeface="Calibri Ligh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80F6A0-C019-38AC-F411-F00D736D6EC5}"/>
              </a:ext>
            </a:extLst>
          </p:cNvPr>
          <p:cNvSpPr txBox="1"/>
          <p:nvPr/>
        </p:nvSpPr>
        <p:spPr>
          <a:xfrm>
            <a:off x="274320" y="1066800"/>
            <a:ext cx="805448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ea typeface="+mn-lt"/>
                <a:cs typeface="+mn-lt"/>
              </a:rPr>
              <a:t>UCSR0B – USART Control and Status Register 0 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E348C1-2061-C0AB-2296-0A03996213C8}"/>
              </a:ext>
            </a:extLst>
          </p:cNvPr>
          <p:cNvSpPr txBox="1"/>
          <p:nvPr/>
        </p:nvSpPr>
        <p:spPr>
          <a:xfrm>
            <a:off x="431320" y="1682150"/>
            <a:ext cx="11156830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lvl="1" indent="-342900">
              <a:buFont typeface="Arial"/>
              <a:buChar char="•"/>
            </a:pP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Bit 2 (Character Size 0) - </a:t>
            </a:r>
            <a:r>
              <a:rPr lang="en-US" sz="3200" b="1" dirty="0" err="1">
                <a:solidFill>
                  <a:schemeClr val="bg1"/>
                </a:solidFill>
                <a:ea typeface="+mn-lt"/>
                <a:cs typeface="+mn-lt"/>
              </a:rPr>
              <a:t>Em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 conjunto com </a:t>
            </a:r>
            <a:r>
              <a:rPr lang="en-US" sz="3200" b="1" dirty="0" err="1">
                <a:solidFill>
                  <a:schemeClr val="bg1"/>
                </a:solidFill>
                <a:ea typeface="+mn-lt"/>
                <a:cs typeface="+mn-lt"/>
              </a:rPr>
              <a:t>os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 bits 2 e 1 do </a:t>
            </a:r>
            <a:r>
              <a:rPr lang="en-US" sz="3200" b="1" dirty="0" err="1">
                <a:solidFill>
                  <a:schemeClr val="bg1"/>
                </a:solidFill>
                <a:ea typeface="+mn-lt"/>
                <a:cs typeface="+mn-lt"/>
              </a:rPr>
              <a:t>registrador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 UCSR0C </a:t>
            </a:r>
            <a:r>
              <a:rPr lang="en-US" sz="3200" b="1" dirty="0" err="1">
                <a:solidFill>
                  <a:schemeClr val="bg1"/>
                </a:solidFill>
                <a:ea typeface="+mn-lt"/>
                <a:cs typeface="+mn-lt"/>
              </a:rPr>
              <a:t>configuram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 o </a:t>
            </a:r>
            <a:r>
              <a:rPr lang="en-US" sz="3200" b="1" dirty="0" err="1">
                <a:solidFill>
                  <a:schemeClr val="bg1"/>
                </a:solidFill>
                <a:ea typeface="+mn-lt"/>
                <a:cs typeface="+mn-lt"/>
              </a:rPr>
              <a:t>número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 de bits de dados do frame;</a:t>
            </a:r>
          </a:p>
        </p:txBody>
      </p:sp>
    </p:spTree>
    <p:extLst>
      <p:ext uri="{BB962C8B-B14F-4D97-AF65-F5344CB8AC3E}">
        <p14:creationId xmlns:p14="http://schemas.microsoft.com/office/powerpoint/2010/main" val="11321483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B683F7D7-3034-1DFB-5425-320C7FB3E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8233" y="90218"/>
            <a:ext cx="1616554" cy="6246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988AD0-31B7-50C4-4B49-AA71DEC69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04" y="5999312"/>
            <a:ext cx="1731573" cy="6390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31EE83-E0F6-3DDF-F8A0-3EDC44777A02}"/>
              </a:ext>
            </a:extLst>
          </p:cNvPr>
          <p:cNvSpPr txBox="1"/>
          <p:nvPr/>
        </p:nvSpPr>
        <p:spPr>
          <a:xfrm>
            <a:off x="111125" y="96747"/>
            <a:ext cx="8303523" cy="4154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100" b="1" dirty="0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E209 – Sistemas </a:t>
            </a:r>
            <a:r>
              <a:rPr lang="en-US" sz="2100" b="1" dirty="0" err="1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Microcontrolados</a:t>
            </a:r>
            <a:r>
              <a:rPr lang="en-US" sz="2100" b="1" dirty="0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 e </a:t>
            </a:r>
            <a:r>
              <a:rPr lang="en-US" sz="2100" b="1" dirty="0" err="1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Microprocessados</a:t>
            </a:r>
            <a:endParaRPr lang="en-US" sz="2100" b="1" dirty="0">
              <a:solidFill>
                <a:srgbClr val="FFFFFF"/>
              </a:solidFill>
              <a:latin typeface="Arial"/>
              <a:ea typeface="Calibri Light"/>
              <a:cs typeface="Calibri Ligh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80F6A0-C019-38AC-F411-F00D736D6EC5}"/>
              </a:ext>
            </a:extLst>
          </p:cNvPr>
          <p:cNvSpPr txBox="1"/>
          <p:nvPr/>
        </p:nvSpPr>
        <p:spPr>
          <a:xfrm>
            <a:off x="274320" y="1066800"/>
            <a:ext cx="805448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ea typeface="+mn-lt"/>
                <a:cs typeface="+mn-lt"/>
              </a:rPr>
              <a:t>UDR0 – USART I/O Data Register 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E348C1-2061-C0AB-2296-0A03996213C8}"/>
              </a:ext>
            </a:extLst>
          </p:cNvPr>
          <p:cNvSpPr txBox="1"/>
          <p:nvPr/>
        </p:nvSpPr>
        <p:spPr>
          <a:xfrm>
            <a:off x="431320" y="1682150"/>
            <a:ext cx="11156830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lvl="1" indent="-342900">
              <a:buFont typeface="Arial"/>
              <a:buChar char="•"/>
            </a:pPr>
            <a:r>
              <a:rPr lang="en-US" sz="3200" b="1" dirty="0">
                <a:solidFill>
                  <a:schemeClr val="bg1"/>
                </a:solidFill>
                <a:cs typeface="Calibri Light"/>
              </a:rPr>
              <a:t>É o </a:t>
            </a:r>
            <a:r>
              <a:rPr lang="en-US" sz="3200" b="1" dirty="0" err="1">
                <a:solidFill>
                  <a:schemeClr val="bg1"/>
                </a:solidFill>
                <a:cs typeface="Calibri Light"/>
              </a:rPr>
              <a:t>registrador</a:t>
            </a:r>
            <a:r>
              <a:rPr lang="en-US" sz="3200" b="1" dirty="0">
                <a:solidFill>
                  <a:schemeClr val="bg1"/>
                </a:solidFill>
                <a:cs typeface="Calibri Light"/>
              </a:rPr>
              <a:t> (8 bits) de </a:t>
            </a:r>
            <a:r>
              <a:rPr lang="en-US" sz="3200" b="1" dirty="0" err="1">
                <a:solidFill>
                  <a:schemeClr val="bg1"/>
                </a:solidFill>
                <a:cs typeface="Calibri Light"/>
              </a:rPr>
              <a:t>transmissão</a:t>
            </a:r>
            <a:r>
              <a:rPr lang="en-US" sz="3200" b="1" dirty="0">
                <a:solidFill>
                  <a:schemeClr val="bg1"/>
                </a:solidFill>
                <a:cs typeface="Calibri Light"/>
              </a:rPr>
              <a:t> e </a:t>
            </a:r>
            <a:r>
              <a:rPr lang="en-US" sz="3200" b="1" dirty="0" err="1">
                <a:solidFill>
                  <a:schemeClr val="bg1"/>
                </a:solidFill>
                <a:cs typeface="Calibri Light"/>
              </a:rPr>
              <a:t>recepção</a:t>
            </a:r>
            <a:r>
              <a:rPr lang="en-US" sz="3200" b="1" dirty="0">
                <a:solidFill>
                  <a:schemeClr val="bg1"/>
                </a:solidFill>
                <a:cs typeface="Calibri Light"/>
              </a:rPr>
              <a:t> de dados. Dessa forma, </a:t>
            </a:r>
            <a:r>
              <a:rPr lang="en-US" sz="3200" b="1" dirty="0" err="1">
                <a:solidFill>
                  <a:schemeClr val="bg1"/>
                </a:solidFill>
                <a:cs typeface="Calibri Light"/>
              </a:rPr>
              <a:t>ele</a:t>
            </a:r>
            <a:r>
              <a:rPr lang="en-US" sz="3200" b="1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cs typeface="Calibri Light"/>
              </a:rPr>
              <a:t>armazena</a:t>
            </a:r>
            <a:r>
              <a:rPr lang="en-US" sz="3200" b="1" dirty="0">
                <a:solidFill>
                  <a:schemeClr val="bg1"/>
                </a:solidFill>
                <a:cs typeface="Calibri Light"/>
              </a:rPr>
              <a:t> o dado a ser </a:t>
            </a:r>
            <a:r>
              <a:rPr lang="en-US" sz="3200" b="1" dirty="0" err="1">
                <a:solidFill>
                  <a:schemeClr val="bg1"/>
                </a:solidFill>
                <a:cs typeface="Calibri Light"/>
              </a:rPr>
              <a:t>transmitido</a:t>
            </a:r>
            <a:r>
              <a:rPr lang="en-US" sz="3200" b="1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cs typeface="Calibri Light"/>
              </a:rPr>
              <a:t>ou</a:t>
            </a:r>
            <a:r>
              <a:rPr lang="en-US" sz="3200" b="1" dirty="0">
                <a:solidFill>
                  <a:schemeClr val="bg1"/>
                </a:solidFill>
                <a:cs typeface="Calibri Light"/>
              </a:rPr>
              <a:t> que </a:t>
            </a:r>
            <a:r>
              <a:rPr lang="en-US" sz="3200" b="1" dirty="0" err="1">
                <a:solidFill>
                  <a:schemeClr val="bg1"/>
                </a:solidFill>
                <a:cs typeface="Calibri Light"/>
              </a:rPr>
              <a:t>foi</a:t>
            </a:r>
            <a:r>
              <a:rPr lang="en-US" sz="3200" b="1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cs typeface="Calibri Light"/>
              </a:rPr>
              <a:t>recebido</a:t>
            </a:r>
            <a:r>
              <a:rPr lang="en-US" sz="3200" b="1" dirty="0">
                <a:solidFill>
                  <a:schemeClr val="bg1"/>
                </a:solidFill>
                <a:cs typeface="Calibri Light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4191009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B683F7D7-3034-1DFB-5425-320C7FB3E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8233" y="90218"/>
            <a:ext cx="1616554" cy="6246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988AD0-31B7-50C4-4B49-AA71DEC69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04" y="5999312"/>
            <a:ext cx="1731573" cy="6390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31EE83-E0F6-3DDF-F8A0-3EDC44777A02}"/>
              </a:ext>
            </a:extLst>
          </p:cNvPr>
          <p:cNvSpPr txBox="1"/>
          <p:nvPr/>
        </p:nvSpPr>
        <p:spPr>
          <a:xfrm>
            <a:off x="111125" y="96747"/>
            <a:ext cx="8303523" cy="4154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100" b="1" dirty="0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E209 – Sistemas </a:t>
            </a:r>
            <a:r>
              <a:rPr lang="en-US" sz="2100" b="1" dirty="0" err="1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Microcontrolados</a:t>
            </a:r>
            <a:r>
              <a:rPr lang="en-US" sz="2100" b="1" dirty="0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 e </a:t>
            </a:r>
            <a:r>
              <a:rPr lang="en-US" sz="2100" b="1" dirty="0" err="1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Microprocessados</a:t>
            </a:r>
            <a:endParaRPr lang="en-US" sz="2100" b="1" dirty="0">
              <a:solidFill>
                <a:srgbClr val="FFFFFF"/>
              </a:solidFill>
              <a:latin typeface="Arial"/>
              <a:ea typeface="Calibri Light"/>
              <a:cs typeface="Calibri Ligh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E439AC-C25A-57BE-FF20-56375B8F5FC8}"/>
              </a:ext>
            </a:extLst>
          </p:cNvPr>
          <p:cNvSpPr txBox="1"/>
          <p:nvPr/>
        </p:nvSpPr>
        <p:spPr>
          <a:xfrm>
            <a:off x="4644749" y="3017232"/>
            <a:ext cx="2603165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800" b="1" dirty="0" err="1">
                <a:solidFill>
                  <a:schemeClr val="bg1"/>
                </a:solidFill>
                <a:cs typeface="Calibri Light"/>
              </a:rPr>
              <a:t>Obrigado</a:t>
            </a:r>
            <a:r>
              <a:rPr lang="en-US" sz="4200" b="1" dirty="0">
                <a:solidFill>
                  <a:schemeClr val="bg1"/>
                </a:solidFill>
                <a:cs typeface="Calibri Light"/>
              </a:rPr>
              <a:t>!</a:t>
            </a:r>
            <a:endParaRPr lang="en-US" sz="4200" b="1">
              <a:solidFill>
                <a:schemeClr val="bg1"/>
              </a:solidFill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69803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B683F7D7-3034-1DFB-5425-320C7FB3E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8233" y="90218"/>
            <a:ext cx="1616554" cy="6246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988AD0-31B7-50C4-4B49-AA71DEC69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04" y="5999312"/>
            <a:ext cx="1731573" cy="6390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31EE83-E0F6-3DDF-F8A0-3EDC44777A02}"/>
              </a:ext>
            </a:extLst>
          </p:cNvPr>
          <p:cNvSpPr txBox="1"/>
          <p:nvPr/>
        </p:nvSpPr>
        <p:spPr>
          <a:xfrm>
            <a:off x="111125" y="96747"/>
            <a:ext cx="8303523" cy="4154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100" b="1" dirty="0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E209 – Sistemas </a:t>
            </a:r>
            <a:r>
              <a:rPr lang="en-US" sz="2100" b="1" dirty="0" err="1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Microcontrolados</a:t>
            </a:r>
            <a:r>
              <a:rPr lang="en-US" sz="2100" b="1" dirty="0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 e </a:t>
            </a:r>
            <a:r>
              <a:rPr lang="en-US" sz="2100" b="1" dirty="0" err="1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Microprocessados</a:t>
            </a:r>
            <a:endParaRPr lang="en-US" sz="2100" b="1" dirty="0">
              <a:solidFill>
                <a:srgbClr val="FFFFFF"/>
              </a:solidFill>
              <a:latin typeface="Arial"/>
              <a:ea typeface="Calibri Light"/>
              <a:cs typeface="Calibri Ligh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83A96F-D1CD-1F07-B977-0B2EF1AD0FC3}"/>
              </a:ext>
            </a:extLst>
          </p:cNvPr>
          <p:cNvSpPr txBox="1"/>
          <p:nvPr/>
        </p:nvSpPr>
        <p:spPr>
          <a:xfrm>
            <a:off x="216812" y="1038045"/>
            <a:ext cx="1192199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>
                <a:solidFill>
                  <a:srgbClr val="FFFFFF"/>
                </a:solidFill>
                <a:latin typeface="Arial"/>
                <a:cs typeface="Calibri Light"/>
              </a:rPr>
              <a:t>Como </a:t>
            </a:r>
            <a:r>
              <a:rPr lang="en-US" sz="3200" b="1" dirty="0" err="1">
                <a:solidFill>
                  <a:srgbClr val="FFFFFF"/>
                </a:solidFill>
                <a:latin typeface="Arial"/>
                <a:cs typeface="Calibri Light"/>
              </a:rPr>
              <a:t>funciona</a:t>
            </a:r>
            <a:r>
              <a:rPr lang="en-US" sz="3200" b="1" dirty="0">
                <a:solidFill>
                  <a:srgbClr val="FFFFFF"/>
                </a:solidFill>
                <a:latin typeface="Arial"/>
                <a:cs typeface="Calibri Light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Arial"/>
                <a:cs typeface="Calibri Light"/>
              </a:rPr>
              <a:t>uma</a:t>
            </a:r>
            <a:r>
              <a:rPr lang="en-US" sz="3200" b="1" dirty="0">
                <a:solidFill>
                  <a:srgbClr val="FFFFFF"/>
                </a:solidFill>
                <a:latin typeface="Arial"/>
                <a:cs typeface="Calibri Light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Arial"/>
                <a:cs typeface="Calibri Light"/>
              </a:rPr>
              <a:t>comunicação</a:t>
            </a:r>
            <a:r>
              <a:rPr lang="en-US" sz="3200" b="1" dirty="0">
                <a:solidFill>
                  <a:srgbClr val="FFFFFF"/>
                </a:solidFill>
                <a:latin typeface="Arial"/>
                <a:cs typeface="Calibri Light"/>
              </a:rPr>
              <a:t> serial?</a:t>
            </a:r>
            <a:endParaRPr lang="en-US" dirty="0"/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EC7B8CC9-3A01-C787-409D-B5A04965FD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9872" y="1798608"/>
            <a:ext cx="4626633" cy="4641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781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B683F7D7-3034-1DFB-5425-320C7FB3E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8233" y="90218"/>
            <a:ext cx="1616554" cy="6246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988AD0-31B7-50C4-4B49-AA71DEC69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04" y="5999312"/>
            <a:ext cx="1731573" cy="6390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31EE83-E0F6-3DDF-F8A0-3EDC44777A02}"/>
              </a:ext>
            </a:extLst>
          </p:cNvPr>
          <p:cNvSpPr txBox="1"/>
          <p:nvPr/>
        </p:nvSpPr>
        <p:spPr>
          <a:xfrm>
            <a:off x="111125" y="96747"/>
            <a:ext cx="8303523" cy="4154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100" b="1" dirty="0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E209 – Sistemas </a:t>
            </a:r>
            <a:r>
              <a:rPr lang="en-US" sz="2100" b="1" dirty="0" err="1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Microcontrolados</a:t>
            </a:r>
            <a:r>
              <a:rPr lang="en-US" sz="2100" b="1" dirty="0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 e </a:t>
            </a:r>
            <a:r>
              <a:rPr lang="en-US" sz="2100" b="1" dirty="0" err="1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Microprocessados</a:t>
            </a:r>
            <a:endParaRPr lang="en-US" sz="2100" b="1" dirty="0">
              <a:solidFill>
                <a:srgbClr val="FFFFFF"/>
              </a:solidFill>
              <a:latin typeface="Arial"/>
              <a:ea typeface="Calibri Light"/>
              <a:cs typeface="Calibri Light"/>
            </a:endParaRPr>
          </a:p>
        </p:txBody>
      </p:sp>
      <p:pic>
        <p:nvPicPr>
          <p:cNvPr id="9" name="Picture 9" descr="Diagram, schematic&#10;&#10;Description automatically generated">
            <a:extLst>
              <a:ext uri="{FF2B5EF4-FFF2-40B4-BE49-F238E27FC236}">
                <a16:creationId xmlns:a16="http://schemas.microsoft.com/office/drawing/2014/main" id="{50FE1FE1-BB83-F9DC-01CA-223FE4696A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2211" y="650859"/>
            <a:ext cx="6581954" cy="439171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2CD701E-AAAB-0418-C34E-D656F1B70F80}"/>
              </a:ext>
            </a:extLst>
          </p:cNvPr>
          <p:cNvSpPr txBox="1"/>
          <p:nvPr/>
        </p:nvSpPr>
        <p:spPr>
          <a:xfrm>
            <a:off x="517584" y="5046452"/>
            <a:ext cx="11156830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lvl="1" indent="-342900">
              <a:buFont typeface="Arial"/>
              <a:buChar char="•"/>
            </a:pPr>
            <a:r>
              <a:rPr lang="en-US" sz="3200" b="1" dirty="0" err="1">
                <a:solidFill>
                  <a:schemeClr val="bg1"/>
                </a:solidFill>
                <a:ea typeface="+mn-lt"/>
                <a:cs typeface="+mn-lt"/>
              </a:rPr>
              <a:t>Necessita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 de um </a:t>
            </a:r>
            <a:r>
              <a:rPr lang="en-US" sz="3200" b="1" dirty="0" err="1">
                <a:solidFill>
                  <a:schemeClr val="bg1"/>
                </a:solidFill>
                <a:ea typeface="+mn-lt"/>
                <a:cs typeface="+mn-lt"/>
              </a:rPr>
              <a:t>sinal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 de clock para </a:t>
            </a:r>
            <a:r>
              <a:rPr lang="en-US" sz="3200" b="1" dirty="0" err="1">
                <a:solidFill>
                  <a:schemeClr val="bg1"/>
                </a:solidFill>
                <a:ea typeface="+mn-lt"/>
                <a:cs typeface="+mn-lt"/>
              </a:rPr>
              <a:t>sincronizar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 a </a:t>
            </a:r>
            <a:r>
              <a:rPr lang="en-US" sz="3200" b="1" dirty="0" err="1">
                <a:solidFill>
                  <a:schemeClr val="bg1"/>
                </a:solidFill>
                <a:ea typeface="+mn-lt"/>
                <a:cs typeface="+mn-lt"/>
              </a:rPr>
              <a:t>recepção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 e a </a:t>
            </a:r>
            <a:r>
              <a:rPr lang="en-US" sz="3200" b="1" dirty="0" err="1">
                <a:solidFill>
                  <a:schemeClr val="bg1"/>
                </a:solidFill>
                <a:ea typeface="+mn-lt"/>
                <a:cs typeface="+mn-lt"/>
              </a:rPr>
              <a:t>transmissão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;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6038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B683F7D7-3034-1DFB-5425-320C7FB3E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8233" y="90218"/>
            <a:ext cx="1616554" cy="6246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988AD0-31B7-50C4-4B49-AA71DEC69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04" y="5999312"/>
            <a:ext cx="1731573" cy="6390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31EE83-E0F6-3DDF-F8A0-3EDC44777A02}"/>
              </a:ext>
            </a:extLst>
          </p:cNvPr>
          <p:cNvSpPr txBox="1"/>
          <p:nvPr/>
        </p:nvSpPr>
        <p:spPr>
          <a:xfrm>
            <a:off x="111125" y="96747"/>
            <a:ext cx="8303523" cy="4154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100" b="1" dirty="0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E209 – Sistemas </a:t>
            </a:r>
            <a:r>
              <a:rPr lang="en-US" sz="2100" b="1" dirty="0" err="1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Microcontrolados</a:t>
            </a:r>
            <a:r>
              <a:rPr lang="en-US" sz="2100" b="1" dirty="0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 e </a:t>
            </a:r>
            <a:r>
              <a:rPr lang="en-US" sz="2100" b="1" dirty="0" err="1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Microprocessados</a:t>
            </a:r>
            <a:endParaRPr lang="en-US" sz="2100" b="1" dirty="0">
              <a:solidFill>
                <a:srgbClr val="FFFFFF"/>
              </a:solidFill>
              <a:latin typeface="Arial"/>
              <a:ea typeface="Calibri Light"/>
              <a:cs typeface="Calibri Ligh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CD701E-AAAB-0418-C34E-D656F1B70F80}"/>
              </a:ext>
            </a:extLst>
          </p:cNvPr>
          <p:cNvSpPr txBox="1"/>
          <p:nvPr/>
        </p:nvSpPr>
        <p:spPr>
          <a:xfrm>
            <a:off x="517584" y="5046452"/>
            <a:ext cx="11156830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lvl="1" indent="-342900">
              <a:buFont typeface="Arial"/>
              <a:buChar char="•"/>
            </a:pPr>
            <a:r>
              <a:rPr lang="en-US" sz="3200" b="1" dirty="0" err="1">
                <a:solidFill>
                  <a:schemeClr val="bg1"/>
                </a:solidFill>
                <a:ea typeface="+mn-lt"/>
                <a:cs typeface="+mn-lt"/>
              </a:rPr>
              <a:t>Não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ea typeface="+mn-lt"/>
                <a:cs typeface="+mn-lt"/>
              </a:rPr>
              <a:t>necessita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 de um </a:t>
            </a:r>
            <a:r>
              <a:rPr lang="en-US" sz="3200" b="1" dirty="0" err="1">
                <a:solidFill>
                  <a:schemeClr val="bg1"/>
                </a:solidFill>
                <a:ea typeface="+mn-lt"/>
                <a:cs typeface="+mn-lt"/>
              </a:rPr>
              <a:t>sinal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 de clock para </a:t>
            </a:r>
            <a:r>
              <a:rPr lang="en-US" sz="3200" b="1" dirty="0" err="1">
                <a:solidFill>
                  <a:schemeClr val="bg1"/>
                </a:solidFill>
                <a:ea typeface="+mn-lt"/>
                <a:cs typeface="+mn-lt"/>
              </a:rPr>
              <a:t>sincronizar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 a </a:t>
            </a:r>
            <a:r>
              <a:rPr lang="en-US" sz="3200" b="1" dirty="0" err="1">
                <a:solidFill>
                  <a:schemeClr val="bg1"/>
                </a:solidFill>
                <a:ea typeface="+mn-lt"/>
                <a:cs typeface="+mn-lt"/>
              </a:rPr>
              <a:t>recepção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 e a </a:t>
            </a:r>
            <a:r>
              <a:rPr lang="en-US" sz="3200" b="1" dirty="0" err="1">
                <a:solidFill>
                  <a:schemeClr val="bg1"/>
                </a:solidFill>
                <a:ea typeface="+mn-lt"/>
                <a:cs typeface="+mn-lt"/>
              </a:rPr>
              <a:t>transmissão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;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" name="Picture 2" descr="Diagram, schematic&#10;&#10;Description automatically generated">
            <a:extLst>
              <a:ext uri="{FF2B5EF4-FFF2-40B4-BE49-F238E27FC236}">
                <a16:creationId xmlns:a16="http://schemas.microsoft.com/office/drawing/2014/main" id="{3D28EC71-A570-75C3-D171-B25D067664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3456" y="513923"/>
            <a:ext cx="6625087" cy="4536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247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B683F7D7-3034-1DFB-5425-320C7FB3E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8233" y="90218"/>
            <a:ext cx="1616554" cy="6246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988AD0-31B7-50C4-4B49-AA71DEC69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04" y="5999312"/>
            <a:ext cx="1731573" cy="6390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31EE83-E0F6-3DDF-F8A0-3EDC44777A02}"/>
              </a:ext>
            </a:extLst>
          </p:cNvPr>
          <p:cNvSpPr txBox="1"/>
          <p:nvPr/>
        </p:nvSpPr>
        <p:spPr>
          <a:xfrm>
            <a:off x="111125" y="96747"/>
            <a:ext cx="8303523" cy="4154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100" b="1" dirty="0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E209 – Sistemas </a:t>
            </a:r>
            <a:r>
              <a:rPr lang="en-US" sz="2100" b="1" dirty="0" err="1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Microcontrolados</a:t>
            </a:r>
            <a:r>
              <a:rPr lang="en-US" sz="2100" b="1" dirty="0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 e </a:t>
            </a:r>
            <a:r>
              <a:rPr lang="en-US" sz="2100" b="1" dirty="0" err="1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Microprocessados</a:t>
            </a:r>
            <a:endParaRPr lang="en-US" sz="2100" b="1" dirty="0">
              <a:solidFill>
                <a:srgbClr val="FFFFFF"/>
              </a:solidFill>
              <a:latin typeface="Arial"/>
              <a:ea typeface="Calibri Light"/>
              <a:cs typeface="Calibri Ligh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83A96F-D1CD-1F07-B977-0B2EF1AD0FC3}"/>
              </a:ext>
            </a:extLst>
          </p:cNvPr>
          <p:cNvSpPr txBox="1"/>
          <p:nvPr/>
        </p:nvSpPr>
        <p:spPr>
          <a:xfrm>
            <a:off x="5435793" y="779253"/>
            <a:ext cx="132587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  <a:latin typeface="Arial"/>
                <a:cs typeface="Calibri Light"/>
              </a:rPr>
              <a:t>UART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0FF79F-1C68-8EF2-F6B0-E99BEAAB1020}"/>
              </a:ext>
            </a:extLst>
          </p:cNvPr>
          <p:cNvSpPr txBox="1"/>
          <p:nvPr/>
        </p:nvSpPr>
        <p:spPr>
          <a:xfrm>
            <a:off x="216810" y="1641893"/>
            <a:ext cx="11576935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800" b="1" dirty="0" err="1">
                <a:solidFill>
                  <a:schemeClr val="bg1"/>
                </a:solidFill>
                <a:latin typeface="Calibri Light" panose="020F0302020204030204"/>
                <a:ea typeface="+mn-lt"/>
                <a:cs typeface="+mn-lt"/>
              </a:rPr>
              <a:t>Configuraço</a:t>
            </a:r>
            <a:r>
              <a:rPr lang="en-US" sz="2800" b="1" dirty="0">
                <a:solidFill>
                  <a:schemeClr val="bg1"/>
                </a:solidFill>
                <a:latin typeface="Calibri Light" panose="020F0302020204030204"/>
                <a:ea typeface="+mn-lt"/>
                <a:cs typeface="+mn-lt"/>
              </a:rPr>
              <a:t> do </a:t>
            </a:r>
            <a:r>
              <a:rPr lang="en-US" sz="2800" b="1" dirty="0" err="1">
                <a:solidFill>
                  <a:schemeClr val="bg1"/>
                </a:solidFill>
                <a:latin typeface="Calibri Light" panose="020F0302020204030204"/>
                <a:ea typeface="+mn-lt"/>
                <a:cs typeface="+mn-lt"/>
              </a:rPr>
              <a:t>pacote</a:t>
            </a:r>
            <a:r>
              <a:rPr lang="en-US" sz="2800" b="1" dirty="0">
                <a:solidFill>
                  <a:schemeClr val="bg1"/>
                </a:solidFill>
                <a:latin typeface="Calibri Light" panose="020F0302020204030204"/>
                <a:ea typeface="+mn-lt"/>
                <a:cs typeface="+mn-lt"/>
              </a:rPr>
              <a:t> (Frame de Dados):</a:t>
            </a:r>
          </a:p>
          <a:p>
            <a:pPr marL="800100" lvl="1" indent="-342900">
              <a:buFont typeface="Arial"/>
              <a:buChar char="•"/>
            </a:pPr>
            <a:r>
              <a:rPr lang="en-US" sz="2800" b="1" dirty="0">
                <a:solidFill>
                  <a:schemeClr val="bg1"/>
                </a:solidFill>
                <a:cs typeface="Calibri Light" panose="020F0302020204030204"/>
              </a:rPr>
              <a:t>1 start bit;</a:t>
            </a:r>
          </a:p>
          <a:p>
            <a:pPr marL="800100" lvl="1" indent="-342900">
              <a:buFont typeface="Arial"/>
              <a:buChar char="•"/>
            </a:pPr>
            <a:r>
              <a:rPr lang="en-US" sz="2800" b="1" dirty="0">
                <a:solidFill>
                  <a:schemeClr val="bg1"/>
                </a:solidFill>
                <a:latin typeface="Calibri Light"/>
                <a:ea typeface="+mn-lt"/>
                <a:cs typeface="+mn-lt"/>
              </a:rPr>
              <a:t>5, 6, 7, 8 </a:t>
            </a:r>
            <a:r>
              <a:rPr lang="en-US" sz="2800" b="1" dirty="0" err="1">
                <a:solidFill>
                  <a:schemeClr val="bg1"/>
                </a:solidFill>
                <a:latin typeface="Calibri Light"/>
                <a:ea typeface="+mn-lt"/>
                <a:cs typeface="+mn-lt"/>
              </a:rPr>
              <a:t>ou</a:t>
            </a:r>
            <a:r>
              <a:rPr lang="en-US" sz="2800" b="1" dirty="0">
                <a:solidFill>
                  <a:schemeClr val="bg1"/>
                </a:solidFill>
                <a:latin typeface="Calibri Light"/>
                <a:ea typeface="+mn-lt"/>
                <a:cs typeface="+mn-lt"/>
              </a:rPr>
              <a:t> 9 bits para dados;</a:t>
            </a:r>
          </a:p>
          <a:p>
            <a:pPr marL="800100" lvl="1" indent="-342900">
              <a:buFont typeface="Arial"/>
              <a:buChar char="•"/>
            </a:pPr>
            <a:r>
              <a:rPr lang="en-US" sz="2800" b="1" dirty="0">
                <a:solidFill>
                  <a:schemeClr val="bg1"/>
                </a:solidFill>
                <a:latin typeface="Calibri Light"/>
                <a:ea typeface="+mn-lt"/>
                <a:cs typeface="+mn-lt"/>
              </a:rPr>
              <a:t>Bit de </a:t>
            </a:r>
            <a:r>
              <a:rPr lang="en-US" sz="2800" b="1" dirty="0" err="1">
                <a:solidFill>
                  <a:schemeClr val="bg1"/>
                </a:solidFill>
                <a:latin typeface="Calibri Light"/>
                <a:ea typeface="+mn-lt"/>
                <a:cs typeface="+mn-lt"/>
              </a:rPr>
              <a:t>paridade</a:t>
            </a:r>
            <a:r>
              <a:rPr lang="en-US" sz="2800" b="1" dirty="0">
                <a:solidFill>
                  <a:schemeClr val="bg1"/>
                </a:solidFill>
                <a:latin typeface="Calibri Light"/>
                <a:ea typeface="+mn-lt"/>
                <a:cs typeface="+mn-lt"/>
              </a:rPr>
              <a:t>;</a:t>
            </a:r>
          </a:p>
          <a:p>
            <a:pPr marL="800100" lvl="1" indent="-342900">
              <a:buFont typeface="Arial"/>
              <a:buChar char="•"/>
            </a:pPr>
            <a:r>
              <a:rPr lang="en-US" sz="2800" b="1" dirty="0">
                <a:solidFill>
                  <a:schemeClr val="bg1"/>
                </a:solidFill>
                <a:latin typeface="Calibri Light"/>
                <a:ea typeface="+mn-lt"/>
                <a:cs typeface="+mn-lt"/>
              </a:rPr>
              <a:t>1 </a:t>
            </a:r>
            <a:r>
              <a:rPr lang="en-US" sz="2800" b="1" dirty="0" err="1">
                <a:solidFill>
                  <a:schemeClr val="bg1"/>
                </a:solidFill>
                <a:latin typeface="Calibri Light"/>
                <a:ea typeface="+mn-lt"/>
                <a:cs typeface="+mn-lt"/>
              </a:rPr>
              <a:t>ou</a:t>
            </a:r>
            <a:r>
              <a:rPr lang="en-US" sz="2800" b="1" dirty="0">
                <a:solidFill>
                  <a:schemeClr val="bg1"/>
                </a:solidFill>
                <a:latin typeface="Calibri Light"/>
                <a:ea typeface="+mn-lt"/>
                <a:cs typeface="+mn-lt"/>
              </a:rPr>
              <a:t> 2 bits de </a:t>
            </a:r>
            <a:r>
              <a:rPr lang="en-US" sz="2800" b="1" dirty="0" err="1">
                <a:solidFill>
                  <a:schemeClr val="bg1"/>
                </a:solidFill>
                <a:latin typeface="Calibri Light"/>
                <a:ea typeface="+mn-lt"/>
                <a:cs typeface="+mn-lt"/>
              </a:rPr>
              <a:t>parada</a:t>
            </a:r>
            <a:r>
              <a:rPr lang="en-US" sz="2800" b="1" dirty="0">
                <a:solidFill>
                  <a:schemeClr val="bg1"/>
                </a:solidFill>
                <a:latin typeface="Calibri Light"/>
                <a:ea typeface="+mn-lt"/>
                <a:cs typeface="+mn-lt"/>
              </a:rPr>
              <a:t>;</a:t>
            </a:r>
          </a:p>
        </p:txBody>
      </p:sp>
      <p:pic>
        <p:nvPicPr>
          <p:cNvPr id="2" name="Picture 8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C51950BB-A498-9006-CA81-FE4E7D786F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3381" y="3973565"/>
            <a:ext cx="7559614" cy="266336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B98851F-2876-1B24-AC97-9E1C04DCD472}"/>
              </a:ext>
            </a:extLst>
          </p:cNvPr>
          <p:cNvCxnSpPr/>
          <p:nvPr/>
        </p:nvCxnSpPr>
        <p:spPr>
          <a:xfrm flipV="1">
            <a:off x="8859328" y="3095447"/>
            <a:ext cx="497457" cy="127095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66FECA0-70FF-AFC1-1475-D8D4C972CCB9}"/>
              </a:ext>
            </a:extLst>
          </p:cNvPr>
          <p:cNvSpPr txBox="1"/>
          <p:nvPr/>
        </p:nvSpPr>
        <p:spPr>
          <a:xfrm>
            <a:off x="8409504" y="2545730"/>
            <a:ext cx="215347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b="1" dirty="0">
                <a:solidFill>
                  <a:srgbClr val="FF0000"/>
                </a:solidFill>
                <a:cs typeface="Calibri Light"/>
              </a:rPr>
              <a:t>DATASHEET</a:t>
            </a:r>
          </a:p>
        </p:txBody>
      </p:sp>
    </p:spTree>
    <p:extLst>
      <p:ext uri="{BB962C8B-B14F-4D97-AF65-F5344CB8AC3E}">
        <p14:creationId xmlns:p14="http://schemas.microsoft.com/office/powerpoint/2010/main" val="2251725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B683F7D7-3034-1DFB-5425-320C7FB3E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8233" y="90218"/>
            <a:ext cx="1616554" cy="6246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988AD0-31B7-50C4-4B49-AA71DEC69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04" y="5999312"/>
            <a:ext cx="1731573" cy="6390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31EE83-E0F6-3DDF-F8A0-3EDC44777A02}"/>
              </a:ext>
            </a:extLst>
          </p:cNvPr>
          <p:cNvSpPr txBox="1"/>
          <p:nvPr/>
        </p:nvSpPr>
        <p:spPr>
          <a:xfrm>
            <a:off x="111125" y="96747"/>
            <a:ext cx="8303523" cy="4154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100" b="1" dirty="0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E209 – Sistemas </a:t>
            </a:r>
            <a:r>
              <a:rPr lang="en-US" sz="2100" b="1" dirty="0" err="1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Microcontrolados</a:t>
            </a:r>
            <a:r>
              <a:rPr lang="en-US" sz="2100" b="1" dirty="0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 e </a:t>
            </a:r>
            <a:r>
              <a:rPr lang="en-US" sz="2100" b="1" dirty="0" err="1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Microprocessados</a:t>
            </a:r>
            <a:endParaRPr lang="en-US" sz="2100" b="1" dirty="0">
              <a:solidFill>
                <a:srgbClr val="FFFFFF"/>
              </a:solidFill>
              <a:latin typeface="Arial"/>
              <a:ea typeface="Calibri Light"/>
              <a:cs typeface="Calibri Ligh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83A96F-D1CD-1F07-B977-0B2EF1AD0FC3}"/>
              </a:ext>
            </a:extLst>
          </p:cNvPr>
          <p:cNvSpPr txBox="1"/>
          <p:nvPr/>
        </p:nvSpPr>
        <p:spPr>
          <a:xfrm>
            <a:off x="4975718" y="721744"/>
            <a:ext cx="2231652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>
                <a:solidFill>
                  <a:srgbClr val="FFFFFF"/>
                </a:solidFill>
                <a:latin typeface="Arial"/>
                <a:cs typeface="Calibri Light"/>
              </a:rPr>
              <a:t>Baud Rate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064C47-7167-CC31-4A8D-AD8DF7D896AA}"/>
              </a:ext>
            </a:extLst>
          </p:cNvPr>
          <p:cNvSpPr txBox="1"/>
          <p:nvPr/>
        </p:nvSpPr>
        <p:spPr>
          <a:xfrm>
            <a:off x="216810" y="1641893"/>
            <a:ext cx="11576935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800" b="1" dirty="0">
                <a:solidFill>
                  <a:schemeClr val="bg1"/>
                </a:solidFill>
                <a:latin typeface="Calibri Light" panose="020F0302020204030204"/>
                <a:ea typeface="+mn-lt"/>
                <a:cs typeface="+mn-lt"/>
              </a:rPr>
              <a:t>O Baud Rate define a taxa real de </a:t>
            </a:r>
            <a:r>
              <a:rPr lang="en-US" sz="2800" b="1" dirty="0" err="1">
                <a:solidFill>
                  <a:schemeClr val="bg1"/>
                </a:solidFill>
                <a:latin typeface="Calibri Light" panose="020F0302020204030204"/>
                <a:ea typeface="+mn-lt"/>
                <a:cs typeface="+mn-lt"/>
              </a:rPr>
              <a:t>comunicação</a:t>
            </a:r>
            <a:r>
              <a:rPr lang="en-US" sz="2800" b="1" dirty="0">
                <a:solidFill>
                  <a:schemeClr val="bg1"/>
                </a:solidFill>
                <a:latin typeface="Calibri Light" panose="020F0302020204030204"/>
                <a:ea typeface="+mn-lt"/>
                <a:cs typeface="+mn-lt"/>
              </a:rPr>
              <a:t> entre do </a:t>
            </a:r>
            <a:r>
              <a:rPr lang="en-US" sz="2800" b="1" dirty="0" err="1">
                <a:solidFill>
                  <a:schemeClr val="bg1"/>
                </a:solidFill>
                <a:latin typeface="Calibri Light" panose="020F0302020204030204"/>
                <a:ea typeface="+mn-lt"/>
                <a:cs typeface="+mn-lt"/>
              </a:rPr>
              <a:t>sistema</a:t>
            </a:r>
            <a:r>
              <a:rPr lang="en-US" sz="2800" b="1" dirty="0">
                <a:solidFill>
                  <a:schemeClr val="bg1"/>
                </a:solidFill>
                <a:latin typeface="Calibri Light" panose="020F0302020204030204"/>
                <a:ea typeface="+mn-lt"/>
                <a:cs typeface="+mn-lt"/>
              </a:rPr>
              <a:t>, </a:t>
            </a:r>
            <a:r>
              <a:rPr lang="en-US" sz="2800" b="1" dirty="0" err="1">
                <a:solidFill>
                  <a:schemeClr val="bg1"/>
                </a:solidFill>
                <a:latin typeface="Calibri Light" panose="020F0302020204030204"/>
                <a:ea typeface="+mn-lt"/>
                <a:cs typeface="+mn-lt"/>
              </a:rPr>
              <a:t>além</a:t>
            </a:r>
            <a:r>
              <a:rPr lang="en-US" sz="2800" b="1" dirty="0">
                <a:solidFill>
                  <a:schemeClr val="bg1"/>
                </a:solidFill>
                <a:latin typeface="Calibri Light" panose="020F0302020204030204"/>
                <a:ea typeface="+mn-lt"/>
                <a:cs typeface="+mn-lt"/>
              </a:rPr>
              <a:t> de </a:t>
            </a:r>
            <a:r>
              <a:rPr lang="en-US" sz="2800" b="1" dirty="0" err="1">
                <a:solidFill>
                  <a:schemeClr val="bg1"/>
                </a:solidFill>
                <a:latin typeface="Calibri Light" panose="020F0302020204030204"/>
                <a:ea typeface="+mn-lt"/>
                <a:cs typeface="+mn-lt"/>
              </a:rPr>
              <a:t>limitar</a:t>
            </a:r>
            <a:r>
              <a:rPr lang="en-US" sz="2800" b="1" dirty="0">
                <a:solidFill>
                  <a:schemeClr val="bg1"/>
                </a:solidFill>
                <a:latin typeface="Calibri Light" panose="020F0302020204030204"/>
                <a:ea typeface="+mn-lt"/>
                <a:cs typeface="+mn-lt"/>
              </a:rPr>
              <a:t> a </a:t>
            </a:r>
            <a:r>
              <a:rPr lang="en-US" sz="2800" b="1" dirty="0" err="1">
                <a:solidFill>
                  <a:schemeClr val="bg1"/>
                </a:solidFill>
                <a:latin typeface="Calibri Light" panose="020F0302020204030204"/>
                <a:ea typeface="+mn-lt"/>
                <a:cs typeface="+mn-lt"/>
              </a:rPr>
              <a:t>distância</a:t>
            </a:r>
            <a:r>
              <a:rPr lang="en-US" sz="2800" b="1" dirty="0">
                <a:solidFill>
                  <a:schemeClr val="bg1"/>
                </a:solidFill>
                <a:latin typeface="Calibri Light" panose="020F0302020204030204"/>
                <a:ea typeface="+mn-lt"/>
                <a:cs typeface="+mn-lt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Calibri Light" panose="020F0302020204030204"/>
                <a:ea typeface="+mn-lt"/>
                <a:cs typeface="+mn-lt"/>
              </a:rPr>
              <a:t>máxima</a:t>
            </a:r>
            <a:r>
              <a:rPr lang="en-US" sz="2800" b="1" dirty="0">
                <a:solidFill>
                  <a:schemeClr val="bg1"/>
                </a:solidFill>
                <a:latin typeface="Calibri Light" panose="020F0302020204030204"/>
                <a:ea typeface="+mn-lt"/>
                <a:cs typeface="+mn-lt"/>
              </a:rPr>
              <a:t> entre TX/RX;</a:t>
            </a:r>
          </a:p>
          <a:p>
            <a:pPr marL="342900" indent="-342900">
              <a:buFont typeface="Arial"/>
              <a:buChar char="•"/>
            </a:pPr>
            <a:r>
              <a:rPr lang="en-US" sz="2800" b="1" dirty="0" err="1">
                <a:solidFill>
                  <a:schemeClr val="bg1"/>
                </a:solidFill>
                <a:cs typeface="Calibri Light"/>
              </a:rPr>
              <a:t>Os</a:t>
            </a:r>
            <a:r>
              <a:rPr lang="en-US" sz="2800" b="1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cs typeface="Calibri Light"/>
              </a:rPr>
              <a:t>valores</a:t>
            </a:r>
            <a:r>
              <a:rPr lang="en-US" sz="2800" b="1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cs typeface="Calibri Light"/>
              </a:rPr>
              <a:t>comuns</a:t>
            </a:r>
            <a:r>
              <a:rPr lang="en-US" sz="2800" b="1" dirty="0">
                <a:solidFill>
                  <a:schemeClr val="bg1"/>
                </a:solidFill>
                <a:cs typeface="Calibri Light"/>
              </a:rPr>
              <a:t> de Baud Rate </a:t>
            </a:r>
            <a:r>
              <a:rPr lang="en-US" sz="2800" b="1" dirty="0" err="1">
                <a:solidFill>
                  <a:schemeClr val="bg1"/>
                </a:solidFill>
                <a:cs typeface="Calibri Light"/>
              </a:rPr>
              <a:t>são</a:t>
            </a:r>
            <a:r>
              <a:rPr lang="en-US" sz="2800" b="1" dirty="0">
                <a:solidFill>
                  <a:schemeClr val="bg1"/>
                </a:solidFill>
                <a:cs typeface="Calibri Light"/>
              </a:rPr>
              <a:t>:</a:t>
            </a:r>
          </a:p>
          <a:p>
            <a:pPr marL="800100" lvl="1" indent="-342900">
              <a:buFont typeface="Arial"/>
              <a:buChar char="•"/>
            </a:pPr>
            <a:r>
              <a:rPr lang="en-US" sz="2800" b="1" dirty="0">
                <a:solidFill>
                  <a:schemeClr val="bg1"/>
                </a:solidFill>
                <a:cs typeface="Calibri Light"/>
              </a:rPr>
              <a:t>300, 600, 1200, 2400, 4800, 9600, 14400, 19200, 28800, 38400, 56000 e 115200;</a:t>
            </a:r>
          </a:p>
        </p:txBody>
      </p:sp>
      <p:pic>
        <p:nvPicPr>
          <p:cNvPr id="9" name="Picture 10" descr="Chart, box and whisker chart&#10;&#10;Description automatically generated">
            <a:extLst>
              <a:ext uri="{FF2B5EF4-FFF2-40B4-BE49-F238E27FC236}">
                <a16:creationId xmlns:a16="http://schemas.microsoft.com/office/drawing/2014/main" id="{E1F05D5E-1633-80BF-90AA-C0B0CD4943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9683" y="3425097"/>
            <a:ext cx="6927011" cy="3213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67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B683F7D7-3034-1DFB-5425-320C7FB3E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8233" y="90218"/>
            <a:ext cx="1616554" cy="6246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988AD0-31B7-50C4-4B49-AA71DEC69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04" y="5999312"/>
            <a:ext cx="1731573" cy="6390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31EE83-E0F6-3DDF-F8A0-3EDC44777A02}"/>
              </a:ext>
            </a:extLst>
          </p:cNvPr>
          <p:cNvSpPr txBox="1"/>
          <p:nvPr/>
        </p:nvSpPr>
        <p:spPr>
          <a:xfrm>
            <a:off x="111125" y="96747"/>
            <a:ext cx="8303523" cy="4154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100" b="1" dirty="0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E209 – Sistemas </a:t>
            </a:r>
            <a:r>
              <a:rPr lang="en-US" sz="2100" b="1" dirty="0" err="1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Microcontrolados</a:t>
            </a:r>
            <a:r>
              <a:rPr lang="en-US" sz="2100" b="1" dirty="0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 e </a:t>
            </a:r>
            <a:r>
              <a:rPr lang="en-US" sz="2100" b="1" dirty="0" err="1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Microprocessados</a:t>
            </a:r>
            <a:endParaRPr lang="en-US" sz="2100" b="1" dirty="0">
              <a:solidFill>
                <a:srgbClr val="FFFFFF"/>
              </a:solidFill>
              <a:latin typeface="Arial"/>
              <a:ea typeface="Calibri Light"/>
              <a:cs typeface="Calibri Ligh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83A96F-D1CD-1F07-B977-0B2EF1AD0FC3}"/>
              </a:ext>
            </a:extLst>
          </p:cNvPr>
          <p:cNvSpPr txBox="1"/>
          <p:nvPr/>
        </p:nvSpPr>
        <p:spPr>
          <a:xfrm>
            <a:off x="3825529" y="894272"/>
            <a:ext cx="463267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>
                <a:solidFill>
                  <a:srgbClr val="FFFFFF"/>
                </a:solidFill>
                <a:latin typeface="Arial"/>
                <a:cs typeface="Calibri Light"/>
              </a:rPr>
              <a:t>UART no ATmega328P</a:t>
            </a:r>
            <a:endParaRPr lang="en-US" dirty="0"/>
          </a:p>
        </p:txBody>
      </p:sp>
      <p:pic>
        <p:nvPicPr>
          <p:cNvPr id="9" name="Picture 9" descr="Table&#10;&#10;Description automatically generated">
            <a:extLst>
              <a:ext uri="{FF2B5EF4-FFF2-40B4-BE49-F238E27FC236}">
                <a16:creationId xmlns:a16="http://schemas.microsoft.com/office/drawing/2014/main" id="{36F5B92C-2034-0E54-BC5C-B6EA0BB489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6475" y="1488815"/>
            <a:ext cx="7933426" cy="505931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A4C47AA-6BB0-CBA1-02B3-1B8046F8680D}"/>
              </a:ext>
            </a:extLst>
          </p:cNvPr>
          <p:cNvSpPr/>
          <p:nvPr/>
        </p:nvSpPr>
        <p:spPr>
          <a:xfrm>
            <a:off x="3367176" y="2813649"/>
            <a:ext cx="2444150" cy="38818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288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B683F7D7-3034-1DFB-5425-320C7FB3E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8233" y="90218"/>
            <a:ext cx="1616554" cy="6246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988AD0-31B7-50C4-4B49-AA71DEC69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04" y="5999312"/>
            <a:ext cx="1731573" cy="6390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31EE83-E0F6-3DDF-F8A0-3EDC44777A02}"/>
              </a:ext>
            </a:extLst>
          </p:cNvPr>
          <p:cNvSpPr txBox="1"/>
          <p:nvPr/>
        </p:nvSpPr>
        <p:spPr>
          <a:xfrm>
            <a:off x="111125" y="96747"/>
            <a:ext cx="8303523" cy="4154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100" b="1" dirty="0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E209 – Sistemas </a:t>
            </a:r>
            <a:r>
              <a:rPr lang="en-US" sz="2100" b="1" dirty="0" err="1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Microcontrolados</a:t>
            </a:r>
            <a:r>
              <a:rPr lang="en-US" sz="2100" b="1" dirty="0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 e </a:t>
            </a:r>
            <a:r>
              <a:rPr lang="en-US" sz="2100" b="1" dirty="0" err="1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Microprocessados</a:t>
            </a:r>
            <a:endParaRPr lang="en-US" sz="2100" b="1" dirty="0">
              <a:solidFill>
                <a:srgbClr val="FFFFFF"/>
              </a:solidFill>
              <a:latin typeface="Arial"/>
              <a:ea typeface="Calibri Light"/>
              <a:cs typeface="Calibri Ligh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E439AC-C25A-57BE-FF20-56375B8F5FC8}"/>
              </a:ext>
            </a:extLst>
          </p:cNvPr>
          <p:cNvSpPr txBox="1"/>
          <p:nvPr/>
        </p:nvSpPr>
        <p:spPr>
          <a:xfrm>
            <a:off x="2200598" y="2643421"/>
            <a:ext cx="7779013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800" b="1" dirty="0" err="1">
                <a:solidFill>
                  <a:schemeClr val="bg1"/>
                </a:solidFill>
                <a:cs typeface="Calibri Light"/>
              </a:rPr>
              <a:t>Configuração</a:t>
            </a:r>
            <a:r>
              <a:rPr lang="en-US" sz="4800" b="1" dirty="0">
                <a:solidFill>
                  <a:schemeClr val="bg1"/>
                </a:solidFill>
                <a:cs typeface="Calibri Light"/>
              </a:rPr>
              <a:t> do UART</a:t>
            </a:r>
          </a:p>
        </p:txBody>
      </p:sp>
    </p:spTree>
    <p:extLst>
      <p:ext uri="{BB962C8B-B14F-4D97-AF65-F5344CB8AC3E}">
        <p14:creationId xmlns:p14="http://schemas.microsoft.com/office/powerpoint/2010/main" val="4156029375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Metropolitan</vt:lpstr>
      <vt:lpstr>Microcontroladores</vt:lpstr>
      <vt:lpstr>USART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1804</cp:revision>
  <dcterms:created xsi:type="dcterms:W3CDTF">2022-07-30T16:07:29Z</dcterms:created>
  <dcterms:modified xsi:type="dcterms:W3CDTF">2022-11-07T22:48:34Z</dcterms:modified>
</cp:coreProperties>
</file>