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06F50-7B8A-0148-36C9-0984B1807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D3F7DB-9DB2-E5EF-9F33-983ADDD1B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79010B-D5C0-2AA1-278F-FA385018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1F3-39DA-432B-83CD-280A2A5AE59B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A7928-330A-81BD-EE17-6294B605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F355A-E5B4-AD43-5FC2-F344AAE3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7EB9-361C-4432-8EEE-AFF408E0D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72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77B3F-99EF-C984-C4AB-C6C86481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482C60-8F18-816F-E06E-B05EFDD5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D1F402-0246-8D78-BC9C-098EA469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1F3-39DA-432B-83CD-280A2A5AE59B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D2D3E-9154-89C6-FD0A-6251E48B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B0B84B-4DAC-0D4F-8915-A3913BA3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7EB9-361C-4432-8EEE-AFF408E0D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51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FE2D64-8659-9089-D2DA-93C0FF35C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F07A22-8252-D635-0854-5F5D044A4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4CD233-1C56-EDA3-B1C4-25B3A69E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1F3-39DA-432B-83CD-280A2A5AE59B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852CA-CB90-9133-9E43-4D659DBA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FD0803-128B-9134-0C7D-C5971618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7EB9-361C-4432-8EEE-AFF408E0D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82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33D50-0AB5-3F04-68EB-CA39931F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090CB-C5EC-A19E-CE4E-73D50A9F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1C87E-8B22-B529-F13E-E0C0BA5C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1F3-39DA-432B-83CD-280A2A5AE59B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F4ADF-95A4-7DB6-7396-E2DC5CF4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44B2CA-45EE-9098-ABF0-9F489651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7EB9-361C-4432-8EEE-AFF408E0D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11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AD43A-BE59-268A-1505-B261AE38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E093BF-020F-59FC-E36B-6CE183F4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953642-E377-1B27-3BA2-592A231E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1F3-39DA-432B-83CD-280A2A5AE59B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A5C21-E62F-4BE8-B244-AD08BD33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7C75D-877C-848E-B281-0AEA0C6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7EB9-361C-4432-8EEE-AFF408E0D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07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4535A-5B46-9432-263F-6A9DA6D8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CA6A2-1531-2679-52EB-EF3EC6B56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02F00D-DA25-7C6C-E8CF-147A67E9F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9CF1B3-892E-A092-B301-D558FD54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1F3-39DA-432B-83CD-280A2A5AE59B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15E69-5AC6-2640-990B-26BC01C3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9E1B2B-6B56-A488-A5D3-4A92A34C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7EB9-361C-4432-8EEE-AFF408E0D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6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D2306-1AD2-42F6-A88F-C5E25D0D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A5CA5F-5DF4-D6C7-319D-C74920ED4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9B163D-6F3B-1EBA-DB5A-AA501159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08D0BD-EB93-6738-EFB0-6175771E3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718376-AE13-0377-CA48-B7671A160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74235D-0564-BA9F-7857-AAA31A55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1F3-39DA-432B-83CD-280A2A5AE59B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154262-44BE-FADE-6555-B04E5C1A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380A9E-2B55-BC4E-E14B-F7DFA10B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7EB9-361C-4432-8EEE-AFF408E0D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1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57EF1-C446-8DCF-62F4-AFA8E134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873B8D-53FE-4268-86E9-D52E09FC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1F3-39DA-432B-83CD-280A2A5AE59B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0D5CC-DCE4-98B8-D2F2-C577FEEC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CF8781-8B7D-669C-3278-4FAE9DD4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7EB9-361C-4432-8EEE-AFF408E0D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54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11A243-9564-2B9E-5438-43ECB20F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1F3-39DA-432B-83CD-280A2A5AE59B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A96E29-9821-EF48-DAE9-AEFA8CCB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585FB4-6AAB-2EFF-D894-B9DAB272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7EB9-361C-4432-8EEE-AFF408E0D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32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83EB4-11A0-A106-83E6-B41C1C44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54995-84FA-00EF-0630-126E2BFC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E3C664-4A38-2177-B5D1-CB4C3CC38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49CFF8-AD87-0483-848D-6276555C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1F3-39DA-432B-83CD-280A2A5AE59B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745E6-0822-80D0-FCD7-C081C967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F251CD-6EF8-978C-2F72-4CDB0A03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7EB9-361C-4432-8EEE-AFF408E0D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A72B4-5F56-D3C7-C8C9-21AA5F82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E82B08-837E-E792-932F-C10910590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A18FBB-9952-4572-FA9E-B4EB74EE8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EF4543-30AD-4ECA-0D7D-ED15C086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1F3-39DA-432B-83CD-280A2A5AE59B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9ED4ED-F9B3-A850-87C3-320867B5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2CE9C2-95A9-FCD2-3384-152B0815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7EB9-361C-4432-8EEE-AFF408E0D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3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BB3FB3-9F13-296F-78D2-7372A49E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835AF5-76DA-C4ED-3B5A-60CDEFCF6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4C74B-F00B-9E0D-B75C-FB6CEB002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91F3-39DA-432B-83CD-280A2A5AE59B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92F5A9-0F9F-F70B-7FC2-30B8C19F0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39AA3C-1C41-A943-4D5D-E91D05968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17EB9-361C-4432-8EEE-AFF408E0D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62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2CFF09-C525-095B-B95E-26D53798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5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carlos vieira</dc:creator>
  <cp:lastModifiedBy>joao carlos vieira</cp:lastModifiedBy>
  <cp:revision>1</cp:revision>
  <dcterms:created xsi:type="dcterms:W3CDTF">2022-05-20T15:50:54Z</dcterms:created>
  <dcterms:modified xsi:type="dcterms:W3CDTF">2022-05-20T15:51:36Z</dcterms:modified>
</cp:coreProperties>
</file>