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E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FF261-3FE0-3135-0EE1-DD38E087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718B2C-A377-BE29-F777-8EE3996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0D16BF-5EEE-777D-3DB4-C57041DB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6D146-CA4E-CF76-B570-1A0894AD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FAC32-8BF5-A272-E4BE-9A527EE8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6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3A45F-8EF0-339F-A750-510BB029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8BA103-B0FC-8EA5-C094-E23D3E1B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B6A036-DA40-55D5-7FAD-7B04BF6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A2E18-E8E6-1512-7A7C-F823461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2016C-8DF1-851E-A4F0-5B425053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8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F69E86-D13E-406E-0710-705C38C3E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548E62-F2F8-B784-EFF0-66288F272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78AAB-98D0-D614-C8BD-05C138BE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A788B-0E50-ABC6-7A1B-A8CFAEF2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A6775-83BD-D151-E04F-C2BD5E4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8FC0-A727-7126-164C-106C2F78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4AED3F-DABE-C999-AB41-7EDDBF70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4BB6E-4281-209A-85FB-CA49AB9C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E0691C-040B-79EC-9D1F-C8216A53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9158E-2DD9-4B48-E4B9-40EB433B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2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9E5E6-BF03-53A5-37E7-2EC89B51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404BE-D8C8-2BCD-C7EE-E0967930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C0DCA-7CD5-7A9F-6119-33C5A10E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63903-786F-6836-1720-412EF049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4DFA5-9905-E7B9-4970-C9DBB89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57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868F2-B83C-EDBA-5C81-2B8C735F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FC990-49BB-3FF8-C067-875BC91FB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D856D-BBBD-5A43-D381-C887B1BF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66C7AF-C421-2415-00B5-EED61172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5C97FD-3DB0-27B6-533F-97453236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BB9BB-F65F-0130-515F-9C6F91C6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D573-3A69-2DB0-B075-5A9447FF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63E11-11F1-F1E5-CB68-E81FD471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8F04AA-AE1B-C90E-B63B-EAB90522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B32187-57E6-AF3C-747A-5777B4341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FA9952-5902-1D4E-B8A5-50F855CCD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4A4640-25E4-BED9-A4C6-62C49F85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62B7B9-14F2-7D3E-CE95-AEB70489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6A24E2-3CAF-6FC9-2F6D-C5308B02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22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8B309-7B34-8F23-AF41-90C2A2E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BDDF2A-7CEA-8B23-7ED7-D55E690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2884F8-96C8-6C2E-CBBD-97DE5965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E33325-8945-7A00-F446-BDD15A0C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3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F16AEB-6506-6964-8F5D-304F807C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62D117-6CB6-BB4A-7157-FC610A17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60AE6-DC77-E731-AA6E-FC46F356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96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F9ED1-E5AE-CFF6-2C2B-1B8A9CDF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C52AE-A1E9-D6AA-6956-7447E07D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8B68F2-9D3E-4AAA-FA1A-93B65A3C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7A3141-85D3-6A39-5FC7-3F25C24A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97A57B-F6FD-83C5-9E91-83CFC9E7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1A779E-4367-CFB2-B78E-B25584E0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88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D4576-08EF-6566-EFDC-E4F6C912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0ED3C0-8A14-C476-DEE7-6A7D8BF44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17F42A-22A2-4DA9-860F-146404D6C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14DF53-79F2-0882-0579-E6E08A84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EEC2B6-7A99-EC5A-22D9-0AACB73F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C5F1A0-92DB-C82E-07DA-7BB30A1A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36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43A7C1-288E-AE8E-43F4-C6B88832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AE115-A35E-369C-F490-61B75C07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B88D5-0DC9-054B-C0B6-5E0406171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2C3F-53CD-4224-BE5A-70E59442E574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29701B-CDC1-B79E-5231-1EE14997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8B1956-74B0-22C9-78D5-BE3827EFE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F8119-7EDA-4004-BAFC-3942D20C95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01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44D121F3-E8D6-9723-EDA9-ABE2438983D6}"/>
              </a:ext>
            </a:extLst>
          </p:cNvPr>
          <p:cNvGrpSpPr>
            <a:grpSpLocks noChangeAspect="1"/>
          </p:cNvGrpSpPr>
          <p:nvPr/>
        </p:nvGrpSpPr>
        <p:grpSpPr>
          <a:xfrm>
            <a:off x="3742892" y="1432590"/>
            <a:ext cx="468000" cy="644235"/>
            <a:chOff x="3605732" y="1272570"/>
            <a:chExt cx="645516" cy="888599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C82673A2-DAA3-896D-B7F7-5BC1A5499F6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554090" y="1324212"/>
              <a:ext cx="748800" cy="645516"/>
            </a:xfrm>
            <a:prstGeom prst="hexagon">
              <a:avLst/>
            </a:prstGeom>
            <a:noFill/>
            <a:ln w="38100" cmpd="sng">
              <a:solidFill>
                <a:srgbClr val="5AE6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94BF2D0-2D68-311C-EFD9-E2D61A14C2B9}"/>
                </a:ext>
              </a:extLst>
            </p:cNvPr>
            <p:cNvSpPr txBox="1"/>
            <p:nvPr/>
          </p:nvSpPr>
          <p:spPr>
            <a:xfrm>
              <a:off x="3725035" y="1354584"/>
              <a:ext cx="109894" cy="806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5AE6C7"/>
                  </a:solidFill>
                  <a:latin typeface="Arial Rounded MT Bold" panose="020F0704030504030204" pitchFamily="34" charset="0"/>
                </a:rPr>
                <a:t>J</a:t>
              </a:r>
            </a:p>
          </p:txBody>
        </p:sp>
      </p:grpSp>
      <p:pic>
        <p:nvPicPr>
          <p:cNvPr id="9" name="Gráfico 8">
            <a:extLst>
              <a:ext uri="{FF2B5EF4-FFF2-40B4-BE49-F238E27FC236}">
                <a16:creationId xmlns:a16="http://schemas.microsoft.com/office/drawing/2014/main" id="{E9DC656E-1649-BB87-AD30-405B53DC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3437" y="1976437"/>
            <a:ext cx="2905125" cy="29051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B47CF883-2E61-5E27-97F9-BECDCC101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8092" y="2076825"/>
            <a:ext cx="2301240" cy="230124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831C06F-4360-35B4-D0AA-C5F1CF3C0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1473" y="823332"/>
            <a:ext cx="2084349" cy="208434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B9D31F6-DBDF-8965-0007-192C92BEB0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1106" y="3550363"/>
            <a:ext cx="2467408" cy="2467408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4191D22-DC2A-D135-F3D1-39457F46ED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7257" y="3492389"/>
            <a:ext cx="457200" cy="4572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52DA049-158F-DB70-442F-03075B3B58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7457" y="1432589"/>
            <a:ext cx="4876800" cy="48768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A4E7AC9E-028B-634F-0333-46DDEA31C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7930" y="1497241"/>
            <a:ext cx="457200" cy="457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CA6EFD91-8377-5D09-C186-7DBA231254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9952" y="4400924"/>
            <a:ext cx="1999407" cy="19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30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M G Santos</dc:creator>
  <cp:lastModifiedBy>João M G Santos</cp:lastModifiedBy>
  <cp:revision>5</cp:revision>
  <dcterms:created xsi:type="dcterms:W3CDTF">2022-11-03T22:43:44Z</dcterms:created>
  <dcterms:modified xsi:type="dcterms:W3CDTF">2022-11-04T03:06:02Z</dcterms:modified>
</cp:coreProperties>
</file>