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9C3"/>
    <a:srgbClr val="FF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68DC-A2C1-4A5E-B5FD-8813D6D0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10F3C-B603-412E-96BA-AB84D788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3D0FF-F7A5-400F-A914-8B55CB9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61FED-1CAD-4D97-AFED-2E065AB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212D2-0764-4995-B155-C3C3318F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1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0822-5678-4EF7-99CD-8893028F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C509AF-D8B1-41C9-8DD1-A043A118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53FEE-2F58-44C3-9402-78C2F7A0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DDF12-4EB3-4291-925A-431736F5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F74429-C328-44EE-81A9-59C66398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0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7F1C8-EA8D-49EC-9C4D-266446B7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C0CACC-5F3E-4F3C-8351-176D4D59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ABEC8-29D6-422A-A4AB-C5D68FC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BE2B3-1A44-4A67-ABE1-536D64D6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7581A-05D2-49F3-8EF8-640B61A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52F4-65D5-4B4F-ABE9-7EBB5181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563A2-4B56-44ED-B045-BE6EA2BE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79866-2BBC-428D-B687-8F9D2CD2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ACEE5-C208-4352-9996-FD59C593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79054-D7D8-460E-97F2-FB56AB4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79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1C3A3-67D1-4254-9DEF-79DF6218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F1B6F-A3D1-4D2B-81D7-346C2C89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93EE6-B747-4B42-9659-6650B67E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94874-8CF0-42AE-B1FC-B1F37A0B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032DA-0A77-441F-AC33-F1E7173C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90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BF74D-53BC-4A1F-9565-3765B587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21593-3F6C-45E9-A539-90C2EBFC1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6B1F2-F261-4E2C-A900-73416FC8E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736CD-7C5A-42B8-A189-2483766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59713-160B-42EF-84C2-A453946C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64CB71-8075-4F5D-A134-AB03EED0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6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09F4B-5081-4413-960B-3D90ABA0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1506B-1B36-4573-8D61-C8AEA54B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0FA1A-C556-4E63-A5A0-212A9E303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143575-6ACB-4B66-850E-38A4B3E1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D7FCE-DA47-4C85-82B4-3AB63FADB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FEDED3-A363-4BFD-8717-4545E7D4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588D88-D652-403B-B550-FAB24961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D765F8-D5DE-4B59-8919-828FA0C8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BA92-428A-42A2-85FB-D7620A12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790A63-813A-4DE8-95F8-01B2FA69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C40705-E8DF-4FCD-A363-19274CA9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A3487-2A1B-4D0A-B041-3B60451F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9DB815-3E97-461E-93EA-BC3E175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E781D2-1952-4D52-B968-12513DD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5F71A1-8241-4E61-9FEB-F65F3785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C9416-A2C0-4DD7-88CA-0FB9C261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DB257-C1D1-41DA-8C6F-8CCF302F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1577F-5898-45BB-BD17-6D588E9F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2C7A31-E938-4262-A398-DA0F293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57B3D-5A06-45E3-AEFE-90DA2B99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816FD6-1168-4BE3-8A00-2AE546AE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2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9BF1-3692-4AAC-B1E9-32D02FC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96F637-3A33-44E9-AE1F-A5D30943E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4E271-0CF3-4662-8F88-AC943BC4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741C92-8858-4D0A-8BA1-72F9C76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0190F-3C10-4F30-861E-F34F7A6C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F12D9-2F70-4DFF-9D07-6A785688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7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3F9FC3-211D-4F0E-B49B-EC922AA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433854-91A3-4CD4-9124-2D996AC5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93557-162F-40CE-912F-9D186FE29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D97E-5666-40F6-99C3-72B7264E201E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49ADC-6464-434B-80C6-A330AFAD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9BE079-EA72-4B01-858C-291CD9DC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EC23-FCF7-40AE-95D3-3FAE0DA80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E2388E-E385-44E6-AFF4-71139E93FBCA}"/>
              </a:ext>
            </a:extLst>
          </p:cNvPr>
          <p:cNvSpPr/>
          <p:nvPr/>
        </p:nvSpPr>
        <p:spPr>
          <a:xfrm rot="1423050">
            <a:off x="-2559861" y="3863113"/>
            <a:ext cx="14762238" cy="6665967"/>
          </a:xfrm>
          <a:prstGeom prst="rect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6ECFC7-6F85-4C95-8A6C-53AC5DD6152F}"/>
              </a:ext>
            </a:extLst>
          </p:cNvPr>
          <p:cNvSpPr/>
          <p:nvPr/>
        </p:nvSpPr>
        <p:spPr>
          <a:xfrm rot="1423050">
            <a:off x="5302" y="-2200556"/>
            <a:ext cx="14762238" cy="6665967"/>
          </a:xfrm>
          <a:prstGeom prst="rect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287A44-AB16-4BD7-A295-2CDB31BE8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3" y="530980"/>
            <a:ext cx="5956418" cy="24503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66488A-478A-4F75-81F9-DEE54CD2DA2A}"/>
              </a:ext>
            </a:extLst>
          </p:cNvPr>
          <p:cNvSpPr txBox="1"/>
          <p:nvPr/>
        </p:nvSpPr>
        <p:spPr>
          <a:xfrm>
            <a:off x="1469877" y="4371704"/>
            <a:ext cx="4797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Ribeiro</a:t>
            </a:r>
          </a:p>
          <a:p>
            <a:r>
              <a:rPr lang="pt-BR" dirty="0"/>
              <a:t>SP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20/10/2022</a:t>
            </a:r>
          </a:p>
        </p:txBody>
      </p:sp>
    </p:spTree>
    <p:extLst>
      <p:ext uri="{BB962C8B-B14F-4D97-AF65-F5344CB8AC3E}">
        <p14:creationId xmlns:p14="http://schemas.microsoft.com/office/powerpoint/2010/main" val="40034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1447917" y="1550894"/>
            <a:ext cx="436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MontserratAlternates"/>
              </a:rPr>
              <a:t>Função do aplicativo: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D1EE2B-3121-472A-8CF3-70F42CC88AC7}"/>
              </a:ext>
            </a:extLst>
          </p:cNvPr>
          <p:cNvSpPr txBox="1"/>
          <p:nvPr/>
        </p:nvSpPr>
        <p:spPr>
          <a:xfrm>
            <a:off x="2102224" y="2599765"/>
            <a:ext cx="7032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ontserratAlternates"/>
              </a:rPr>
              <a:t>Incentivar as pessoas a praticarem mais exercícios físicos, motivando-as através de premiações.</a:t>
            </a:r>
          </a:p>
        </p:txBody>
      </p:sp>
    </p:spTree>
    <p:extLst>
      <p:ext uri="{BB962C8B-B14F-4D97-AF65-F5344CB8AC3E}">
        <p14:creationId xmlns:p14="http://schemas.microsoft.com/office/powerpoint/2010/main" val="40131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1447917" y="1553653"/>
            <a:ext cx="436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MontserratAlternates"/>
              </a:rPr>
              <a:t>Funcionalidades: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9FB936-724F-4039-BD47-E51F7C4C9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50" y="2382543"/>
            <a:ext cx="1890048" cy="3361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9EF65B-EB34-4EE4-9302-938CC1747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57" y="2382543"/>
            <a:ext cx="1890048" cy="3361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B5146D-915F-473A-8930-CA59A0A70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64" y="2382540"/>
            <a:ext cx="1890048" cy="3361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284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1447917" y="1553653"/>
            <a:ext cx="436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MontserratAlternates"/>
              </a:rPr>
              <a:t>Funcionalidades: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4C3B6-EA00-4D0D-9012-572C6836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1" y="2333238"/>
            <a:ext cx="1945488" cy="3460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9B7D36-05B0-4E3F-AD11-3325A6C0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39" y="2333236"/>
            <a:ext cx="1945489" cy="346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E1FA95C-2547-49D7-8FDF-B6FE0FFE4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64" y="2333235"/>
            <a:ext cx="1945488" cy="346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6EFF988-BA50-4875-866B-7A1B3230D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33" y="2333234"/>
            <a:ext cx="1945489" cy="3460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44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1447917" y="1553653"/>
            <a:ext cx="436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MontserratAlternates"/>
              </a:rPr>
              <a:t>Funcionalidades: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3D67BC-B0AC-42DB-BBEF-509B99F9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7" y="2545977"/>
            <a:ext cx="1785368" cy="3175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73B3FB-CA91-4A12-9EF7-A83871AA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30" y="2545977"/>
            <a:ext cx="1785367" cy="3175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26ECD2-6619-4B1A-873D-F670092EE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10" y="2545975"/>
            <a:ext cx="1785368" cy="317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62E4896-F891-49ED-B7E0-3E3929D8C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91" y="2545974"/>
            <a:ext cx="1785368" cy="317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354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1447917" y="1553653"/>
            <a:ext cx="436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MontserratAlternates"/>
              </a:rPr>
              <a:t>Funcionalidades: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FC355B-33C6-40BB-BCC4-332CDC62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7" y="2399784"/>
            <a:ext cx="1870661" cy="3327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0A8AE78-884E-40AF-907F-70A8C7D9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87" y="2399784"/>
            <a:ext cx="1870661" cy="3327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CE3C59C-9623-451F-AF47-069A57D9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57" y="2399784"/>
            <a:ext cx="1870661" cy="3327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775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9788C57F-8FE2-4A62-9A1A-68348C8A2B56}"/>
              </a:ext>
            </a:extLst>
          </p:cNvPr>
          <p:cNvSpPr/>
          <p:nvPr/>
        </p:nvSpPr>
        <p:spPr>
          <a:xfrm>
            <a:off x="-286870" y="-1030942"/>
            <a:ext cx="477818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441EA98F-4D93-44FD-A6E0-4DA97B9EEEDA}"/>
              </a:ext>
            </a:extLst>
          </p:cNvPr>
          <p:cNvSpPr/>
          <p:nvPr/>
        </p:nvSpPr>
        <p:spPr>
          <a:xfrm>
            <a:off x="3980329" y="-1030942"/>
            <a:ext cx="4455459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024F143B-BA76-4ACE-9E55-8013261D07F7}"/>
              </a:ext>
            </a:extLst>
          </p:cNvPr>
          <p:cNvSpPr/>
          <p:nvPr/>
        </p:nvSpPr>
        <p:spPr>
          <a:xfrm>
            <a:off x="7888941" y="-1030943"/>
            <a:ext cx="4885765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9699D7BD-7114-42B0-897A-BA3FC4A3BC04}"/>
              </a:ext>
            </a:extLst>
          </p:cNvPr>
          <p:cNvSpPr/>
          <p:nvPr/>
        </p:nvSpPr>
        <p:spPr>
          <a:xfrm>
            <a:off x="-645458" y="5988423"/>
            <a:ext cx="4912658" cy="2061883"/>
          </a:xfrm>
          <a:prstGeom prst="parallelogram">
            <a:avLst/>
          </a:prstGeom>
          <a:solidFill>
            <a:srgbClr val="FF4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FB5B784B-5795-4581-94A4-36CECD255FBD}"/>
              </a:ext>
            </a:extLst>
          </p:cNvPr>
          <p:cNvSpPr/>
          <p:nvPr/>
        </p:nvSpPr>
        <p:spPr>
          <a:xfrm>
            <a:off x="3630823" y="5988423"/>
            <a:ext cx="4580847" cy="2061883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1F15BC6A-153B-46FB-BE5F-941A56448C66}"/>
              </a:ext>
            </a:extLst>
          </p:cNvPr>
          <p:cNvSpPr/>
          <p:nvPr/>
        </p:nvSpPr>
        <p:spPr>
          <a:xfrm>
            <a:off x="7527327" y="5988422"/>
            <a:ext cx="5023262" cy="2061883"/>
          </a:xfrm>
          <a:prstGeom prst="parallelogram">
            <a:avLst/>
          </a:prstGeom>
          <a:solidFill>
            <a:srgbClr val="2ED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0FD147-4683-4998-BE67-8A0DC058627C}"/>
              </a:ext>
            </a:extLst>
          </p:cNvPr>
          <p:cNvSpPr txBox="1"/>
          <p:nvPr/>
        </p:nvSpPr>
        <p:spPr>
          <a:xfrm>
            <a:off x="3487270" y="3124960"/>
            <a:ext cx="6230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MontserratAlternates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807600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MontserratAlternates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RIBEIRO</dc:creator>
  <cp:lastModifiedBy>JOÃO RIBEIRO</cp:lastModifiedBy>
  <cp:revision>3</cp:revision>
  <dcterms:created xsi:type="dcterms:W3CDTF">2022-10-20T18:57:11Z</dcterms:created>
  <dcterms:modified xsi:type="dcterms:W3CDTF">2022-10-20T19:14:23Z</dcterms:modified>
</cp:coreProperties>
</file>