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366"/>
    <a:srgbClr val="5B2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5A236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E68A2-DF56-D173-1D0F-D943A704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345" y="1685630"/>
            <a:ext cx="8825658" cy="1471473"/>
          </a:xfrm>
        </p:spPr>
        <p:txBody>
          <a:bodyPr/>
          <a:lstStyle/>
          <a:p>
            <a:r>
              <a:rPr lang="en-US" dirty="0"/>
              <a:t>Redes Tor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0B629-2A2F-1B05-0457-345D4F52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831" y="3359754"/>
            <a:ext cx="5048897" cy="2391687"/>
          </a:xfrm>
        </p:spPr>
        <p:txBody>
          <a:bodyPr>
            <a:normAutofit/>
          </a:bodyPr>
          <a:lstStyle/>
          <a:p>
            <a:r>
              <a:rPr lang="en-US" dirty="0"/>
              <a:t>Conex</a:t>
            </a:r>
            <a:r>
              <a:rPr lang="pt-BR" dirty="0"/>
              <a:t>ão à internet em camadas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Anthony Oliveira</a:t>
            </a:r>
          </a:p>
          <a:p>
            <a:r>
              <a:rPr lang="pt-BR" dirty="0"/>
              <a:t>João Silva</a:t>
            </a:r>
          </a:p>
          <a:p>
            <a:endParaRPr lang="pt-BR" dirty="0"/>
          </a:p>
        </p:txBody>
      </p:sp>
      <p:pic>
        <p:nvPicPr>
          <p:cNvPr id="1028" name="Picture 4" descr="TOR Logo – Projeto (Rede de Anonimato) – PNG e Vetor – Download de Logo">
            <a:extLst>
              <a:ext uri="{FF2B5EF4-FFF2-40B4-BE49-F238E27FC236}">
                <a16:creationId xmlns:a16="http://schemas.microsoft.com/office/drawing/2014/main" id="{4207A49A-5BCA-8085-0D76-E5ED65CB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74" y="3429000"/>
            <a:ext cx="3358612" cy="20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629BA38-36B2-9198-CF73-98E12836D3B2}"/>
              </a:ext>
            </a:extLst>
          </p:cNvPr>
          <p:cNvCxnSpPr/>
          <p:nvPr/>
        </p:nvCxnSpPr>
        <p:spPr>
          <a:xfrm>
            <a:off x="1047103" y="3157103"/>
            <a:ext cx="7055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1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6DD86-07BF-3388-679C-CB42507E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pt-BR" dirty="0"/>
              <a:t>É O TOR?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6CD77-8182-892D-D6C5-0C6954A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4794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Tor hoje é mais conhecido como um browser para navegação na internet, tanto na surface quanto na </a:t>
            </a:r>
            <a:r>
              <a:rPr lang="pt-BR" dirty="0" err="1"/>
              <a:t>DeepWeb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Apesar dessa funcionalidade conhecida pelo browser, Tor é a sigla abreviada do nome “The </a:t>
            </a:r>
            <a:r>
              <a:rPr lang="pt-BR" dirty="0" err="1"/>
              <a:t>Onion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”, ou “A Rota Cebola”.</a:t>
            </a:r>
          </a:p>
          <a:p>
            <a:pPr>
              <a:lnSpc>
                <a:spcPct val="150000"/>
              </a:lnSpc>
            </a:pPr>
            <a:r>
              <a:rPr lang="pt-BR" dirty="0"/>
              <a:t>Seu nome se dá devido ao sistema de navegação em camadas, que utiliza uma rede de transmissão de dados que passa por inúmeras máquinas.</a:t>
            </a:r>
          </a:p>
        </p:txBody>
      </p:sp>
    </p:spTree>
    <p:extLst>
      <p:ext uri="{BB962C8B-B14F-4D97-AF65-F5344CB8AC3E}">
        <p14:creationId xmlns:p14="http://schemas.microsoft.com/office/powerpoint/2010/main" val="237145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FCA4-3AE2-DE0E-A92E-27D2781C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SEU DESENVOLVIMENTO	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2B169-1304-077A-2027-3471F311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8" y="2603500"/>
            <a:ext cx="10466364" cy="3600352"/>
          </a:xfrm>
        </p:spPr>
        <p:txBody>
          <a:bodyPr>
            <a:normAutofit/>
          </a:bodyPr>
          <a:lstStyle/>
          <a:p>
            <a:r>
              <a:rPr lang="pt-BR" dirty="0"/>
              <a:t>Foi inicialmente criado por um grupo liderado pelo pesquisador matemático Paul </a:t>
            </a:r>
            <a:r>
              <a:rPr lang="pt-BR" dirty="0" err="1"/>
              <a:t>Syverson</a:t>
            </a:r>
            <a:r>
              <a:rPr lang="pt-BR" dirty="0"/>
              <a:t>, que contou com a participação dos cientistas da computação Michael Reed e David </a:t>
            </a:r>
            <a:r>
              <a:rPr lang="pt-BR" dirty="0" err="1"/>
              <a:t>Goldschlag</a:t>
            </a:r>
            <a:r>
              <a:rPr lang="pt-BR" dirty="0"/>
              <a:t>, do laboratório de Pesquisa Naval dos Estados Unidos, em 1990.</a:t>
            </a:r>
          </a:p>
          <a:p>
            <a:r>
              <a:rPr lang="pt-BR" dirty="0"/>
              <a:t>Em 1997 passou aos cuidados da Agência de Pesquisa Avançada de Projetos de Defesa (DARPA).</a:t>
            </a:r>
          </a:p>
          <a:p>
            <a:r>
              <a:rPr lang="pt-BR" dirty="0"/>
              <a:t>No ano de 2002 é apresentada a primeira versão do TOR, desenvolvido pelos pesquisadores então responsáveis</a:t>
            </a:r>
            <a:r>
              <a:rPr lang="en-US" dirty="0"/>
              <a:t>, Roger Dingledine, Nick Mathewson e Paul </a:t>
            </a:r>
            <a:r>
              <a:rPr lang="en-US" dirty="0" err="1"/>
              <a:t>Syverson</a:t>
            </a:r>
            <a:r>
              <a:rPr lang="en-US" dirty="0"/>
              <a:t>.</a:t>
            </a:r>
          </a:p>
          <a:p>
            <a:r>
              <a:rPr lang="pt-BR" dirty="0"/>
              <a:t>Cerca de 60% do orçamento responsável por seu desenvolvimento veio através do governo dos Estados Unidos, que atuou direta ou indiretamente na sua criação.</a:t>
            </a:r>
          </a:p>
        </p:txBody>
      </p:sp>
    </p:spTree>
    <p:extLst>
      <p:ext uri="{BB962C8B-B14F-4D97-AF65-F5344CB8AC3E}">
        <p14:creationId xmlns:p14="http://schemas.microsoft.com/office/powerpoint/2010/main" val="210683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C1EC-9866-640D-336B-9E1A8837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REDE TOR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8E402-47E9-7013-6961-6644B6C9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60381" cy="3797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utilização de uma rede TOR é necessário o uso do browser Project Tor.</a:t>
            </a:r>
          </a:p>
          <a:p>
            <a:r>
              <a:rPr lang="pt-BR" dirty="0"/>
              <a:t>O navegador Tor funciona através de protocolo da internet que encaminha pacotes entre cliente-servidor por meio de servidores como proxy </a:t>
            </a:r>
            <a:r>
              <a:rPr lang="pt-BR" dirty="0" err="1"/>
              <a:t>socks</a:t>
            </a:r>
            <a:r>
              <a:rPr lang="pt-BR" dirty="0"/>
              <a:t> 5.</a:t>
            </a:r>
          </a:p>
          <a:p>
            <a:r>
              <a:rPr lang="pt-BR" dirty="0"/>
              <a:t>Depois de configurado, o navegador roteará o tráfego do computador através dos túneis HTTP da rede Tor até seu destino, cada vez que alguém se conectar irá receber um novo endereço IP (Internet </a:t>
            </a:r>
            <a:r>
              <a:rPr lang="pt-BR" dirty="0" err="1"/>
              <a:t>Protocol</a:t>
            </a:r>
            <a:r>
              <a:rPr lang="pt-BR" dirty="0"/>
              <a:t>).</a:t>
            </a:r>
          </a:p>
          <a:p>
            <a:r>
              <a:rPr lang="pt-BR" dirty="0"/>
              <a:t>Desse modo, o navegador Tor previne a vigilância nas conexões e impede formas de monitoramento na sua localização e ainda que sejam identificados quais sites você visita. O endereço informado será o de algum cliente-servidor (voluntário) da rede, na ocasião de sua saída da rede Tor para a rede da web da superfície. </a:t>
            </a:r>
          </a:p>
          <a:p>
            <a:r>
              <a:rPr lang="pt-BR" dirty="0"/>
              <a:t>O tráfego é roteado por vários nós da rede, o que deixa o acesso lento e desse modo com endereços de IP aleatórios, graças à topologia caótica da rede Tor.</a:t>
            </a:r>
          </a:p>
        </p:txBody>
      </p:sp>
    </p:spTree>
    <p:extLst>
      <p:ext uri="{BB962C8B-B14F-4D97-AF65-F5344CB8AC3E}">
        <p14:creationId xmlns:p14="http://schemas.microsoft.com/office/powerpoint/2010/main" val="10508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D9B66-331D-0941-AC81-1038B4DA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262E9-F97A-2AF4-69B7-059DFC18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90043" cy="38535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Podemos concluir que a criação da rede TOR é um marco na busca de uma navegação segura na internet. </a:t>
            </a:r>
          </a:p>
          <a:p>
            <a:pPr marL="0" indent="0" algn="just">
              <a:buNone/>
            </a:pPr>
            <a:r>
              <a:rPr lang="pt-BR" dirty="0"/>
              <a:t>	Seu uso, porém, ainda não é muito difundido pelos usuários ‘comuns’ da rede. Embora seu numero de acesso tenha crescido substancialmente nos últimos anos, ainda fica aquém do número de usuários de mecanismos tradicionais de acesso à internet.</a:t>
            </a:r>
          </a:p>
          <a:p>
            <a:pPr marL="0" indent="0" algn="just">
              <a:buNone/>
            </a:pPr>
            <a:r>
              <a:rPr lang="pt-BR" dirty="0"/>
              <a:t>	Por ser uma ferramenta técnica e que ainda gera de certo modo alguma desconfiança nos usuários, seu uso ainda fica restrito a um nicho de pessoas que buscam uma navegação e tenham conhecimento técnico para tal.</a:t>
            </a:r>
          </a:p>
          <a:p>
            <a:pPr marL="0" indent="0" algn="just">
              <a:buNone/>
            </a:pPr>
            <a:r>
              <a:rPr lang="pt-BR" dirty="0"/>
              <a:t>	Entendemos que a segurança na rede é uma questão primordial e que o Direito à Privacidade é inerente ao ser humano e a existência de uma rede segura. No entanto temos a dimensão que o uso desenfreado de artifícios para se “esconder” durante a navegação pode ocasionar em uma brecha importante para o cometimento de crimes na rede.</a:t>
            </a:r>
          </a:p>
        </p:txBody>
      </p:sp>
    </p:spTree>
    <p:extLst>
      <p:ext uri="{BB962C8B-B14F-4D97-AF65-F5344CB8AC3E}">
        <p14:creationId xmlns:p14="http://schemas.microsoft.com/office/powerpoint/2010/main" val="136447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{8D9CA894-E5E2-4DC2-9547-939A2DD973E2}tf02900722</Template>
  <TotalTime>68</TotalTime>
  <Words>548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Redes Tor</vt:lpstr>
      <vt:lpstr>O QUE É O TOR?</vt:lpstr>
      <vt:lpstr>SEU DESENVOLVIMENTO  </vt:lpstr>
      <vt:lpstr>COMO A REDE TOR FUNCIONA?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Tor</dc:title>
  <dc:creator>João Silva</dc:creator>
  <cp:lastModifiedBy>João Silva</cp:lastModifiedBy>
  <cp:revision>3</cp:revision>
  <dcterms:created xsi:type="dcterms:W3CDTF">2022-09-09T22:45:22Z</dcterms:created>
  <dcterms:modified xsi:type="dcterms:W3CDTF">2022-09-10T00:10:01Z</dcterms:modified>
</cp:coreProperties>
</file>