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61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allyson rodrigues" initials="wr" lastIdx="1" clrIdx="0">
    <p:extLst>
      <p:ext uri="{19B8F6BF-5375-455C-9EA6-DF929625EA0E}">
        <p15:presenceInfo xmlns:p15="http://schemas.microsoft.com/office/powerpoint/2012/main" userId="526b8a369b7c4f29" providerId="Windows Live"/>
      </p:ext>
    </p:extLst>
  </p:cmAuthor>
  <p:cmAuthor id="2" name="paulo braga" initials="pb" lastIdx="1" clrIdx="1">
    <p:extLst>
      <p:ext uri="{19B8F6BF-5375-455C-9EA6-DF929625EA0E}">
        <p15:presenceInfo xmlns:p15="http://schemas.microsoft.com/office/powerpoint/2012/main" userId="4bc583d5d246929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3600" dirty="0" err="1">
                <a:solidFill>
                  <a:schemeClr val="bg1"/>
                </a:solidFill>
              </a:rPr>
              <a:t>Desigualdade</a:t>
            </a:r>
            <a:r>
              <a:rPr lang="en-US" sz="3600" baseline="0" dirty="0">
                <a:solidFill>
                  <a:schemeClr val="bg1"/>
                </a:solidFill>
              </a:rPr>
              <a:t> Social</a:t>
            </a:r>
          </a:p>
          <a:p>
            <a:pPr>
              <a:defRPr/>
            </a:pPr>
            <a:endParaRPr lang="en-US" sz="3600" dirty="0">
              <a:solidFill>
                <a:schemeClr val="bg1"/>
              </a:solidFill>
            </a:endParaRPr>
          </a:p>
        </c:rich>
      </c:tx>
      <c:layout>
        <c:manualLayout>
          <c:xMode val="edge"/>
          <c:yMode val="edge"/>
          <c:x val="0.24884357333741305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Planilha1!$B$1</c:f>
              <c:strCache>
                <c:ptCount val="1"/>
                <c:pt idx="0">
                  <c:v>Causas</c:v>
                </c:pt>
              </c:strCache>
            </c:strRef>
          </c:tx>
          <c:spPr>
            <a:effectLst>
              <a:outerShdw blurRad="254000" sx="1000" sy="1000" algn="ctr" rotWithShape="0">
                <a:prstClr val="black">
                  <a:alpha val="80000"/>
                </a:prstClr>
              </a:outerShdw>
            </a:effectLst>
          </c:spPr>
          <c:dPt>
            <c:idx val="0"/>
            <c:bubble3D val="0"/>
            <c:spPr>
              <a:solidFill>
                <a:schemeClr val="accent1"/>
              </a:solidFill>
              <a:ln>
                <a:solidFill>
                  <a:schemeClr val="accent1">
                    <a:alpha val="99000"/>
                  </a:schemeClr>
                </a:solidFill>
              </a:ln>
              <a:effectLst>
                <a:glow rad="647700">
                  <a:schemeClr val="accent1">
                    <a:alpha val="40000"/>
                  </a:schemeClr>
                </a:glow>
                <a:outerShdw blurRad="254000" sx="1000" sy="1000" algn="ctr" rotWithShape="0">
                  <a:prstClr val="black">
                    <a:alpha val="8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2-4190-4B5F-8914-5073C7B7755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glow rad="596900">
                  <a:schemeClr val="accent1">
                    <a:alpha val="40000"/>
                  </a:schemeClr>
                </a:glow>
                <a:outerShdw blurRad="254000" sx="1000" sy="1000" algn="ctr" rotWithShape="0">
                  <a:prstClr val="black">
                    <a:alpha val="8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4190-4B5F-8914-5073C7B77553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glow rad="863600">
                  <a:schemeClr val="accent1">
                    <a:alpha val="40000"/>
                  </a:schemeClr>
                </a:glow>
                <a:outerShdw blurRad="254000" sx="1000" sy="1000" algn="ctr" rotWithShape="0">
                  <a:prstClr val="black">
                    <a:alpha val="8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4-4190-4B5F-8914-5073C7B77553}"/>
              </c:ext>
            </c:extLst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Planilha1!$A$2:$A$4</c:f>
              <c:strCache>
                <c:ptCount val="3"/>
                <c:pt idx="0">
                  <c:v>Atuação no Trabalho</c:v>
                </c:pt>
                <c:pt idx="1">
                  <c:v>Atuação Doméstica</c:v>
                </c:pt>
                <c:pt idx="2">
                  <c:v>Atuação no Ensino</c:v>
                </c:pt>
              </c:strCache>
            </c:strRef>
          </c:cat>
          <c:val>
            <c:numRef>
              <c:f>Planilha1!$B$2:$B$4</c:f>
              <c:numCache>
                <c:formatCode>General</c:formatCode>
                <c:ptCount val="3"/>
                <c:pt idx="0">
                  <c:v>50</c:v>
                </c:pt>
                <c:pt idx="1">
                  <c:v>43.2</c:v>
                </c:pt>
                <c:pt idx="2">
                  <c:v>6.8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190-4B5F-8914-5073C7B77553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4636233303804755"/>
          <c:y val="0.32631682997499295"/>
          <c:w val="0.24360946263728941"/>
          <c:h val="0.61429130715228908"/>
        </c:manualLayout>
      </c:layout>
      <c:overlay val="0"/>
      <c:spPr>
        <a:solidFill>
          <a:schemeClr val="lt1">
            <a:lumMod val="95000"/>
            <a:alpha val="39000"/>
          </a:schemeClr>
        </a:solidFill>
        <a:ln>
          <a:solidFill>
            <a:schemeClr val="bg1">
              <a:lumMod val="65000"/>
              <a:lumOff val="35000"/>
            </a:schemeClr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528D3A-AD97-4401-97BB-63C32DDE2BA6}" type="datetimeFigureOut">
              <a:rPr lang="pt-BR" smtClean="0"/>
              <a:t>12/07/2020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1BF187-1148-45E8-8B7F-944C0BF0A4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9874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1BF187-1148-45E8-8B7F-944C0BF0A4E0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27284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7/12/2020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7/12/2020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04AB4D-5228-5F46-8163-74F6546DA1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97076" y="1596896"/>
            <a:ext cx="7197726" cy="2421464"/>
          </a:xfrm>
        </p:spPr>
        <p:txBody>
          <a:bodyPr anchor="b">
            <a:normAutofit/>
          </a:bodyPr>
          <a:lstStyle/>
          <a:p>
            <a:pPr algn="ctr"/>
            <a:r>
              <a:rPr lang="pt-BR"/>
              <a:t>Igualdade de gêneros #5</a:t>
            </a:r>
            <a:br>
              <a:rPr lang="pt-BR"/>
            </a:br>
            <a:r>
              <a:rPr lang="pt-BR"/>
              <a:t> oDS </a:t>
            </a:r>
            <a:br>
              <a:rPr lang="pt-BR"/>
            </a:br>
            <a:r>
              <a:rPr lang="pt-BR"/>
              <a:t> ONU </a:t>
            </a:r>
          </a:p>
        </p:txBody>
      </p:sp>
    </p:spTree>
    <p:extLst>
      <p:ext uri="{BB962C8B-B14F-4D97-AF65-F5344CB8AC3E}">
        <p14:creationId xmlns:p14="http://schemas.microsoft.com/office/powerpoint/2010/main" val="16170078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FB64D1-EF7B-1443-B189-E06BEFE18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Problema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6EECC9D-FC3D-4D44-A42E-D05F91EF8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065867"/>
            <a:ext cx="10131425" cy="3649133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pt-BR" b="1"/>
              <a:t>A partir de inúmeros casos e acasos em decorrências da desigualdade social, tanto em específico a desigualdade da mulher em relação ao trabalho, ao cargo e a força (tanto física quanto psicológica), o grupo busca uma harmonização em relação a esta causa.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b="1" i="0">
                <a:effectLst/>
              </a:rPr>
              <a:t>as mulheres não possuem os mesmos direitos que os homens; como o artigo 5° da Constituição Federal afirma, pois, a cultura machista ainda prevalece principalmente nas questões salariais e nas oportunidades de emprego; embora as mudanças venham ocorrendo gradativamente.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b="1"/>
              <a:t>As mudanças estabelecidas pela equipe trará retorno na sociedade, visto que, a desenvolverá um costume tanto ético e moral, para que possa haver a mudança, fazeis a mudança.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b="1"/>
              <a:t>“ Uma pessoa inteligente resolve o problema, o sábio previne-o “</a:t>
            </a:r>
          </a:p>
          <a:p>
            <a:pPr marL="0" indent="0">
              <a:buNone/>
            </a:pPr>
            <a:r>
              <a:rPr lang="pt-BR" b="1"/>
              <a:t>         Albert, Einstein</a:t>
            </a:r>
          </a:p>
          <a:p>
            <a:pPr>
              <a:buFont typeface="Arial" panose="020B0604020202020204" pitchFamily="34" charset="0"/>
              <a:buChar char="•"/>
            </a:pPr>
            <a:endParaRPr lang="pt-BR" b="1"/>
          </a:p>
        </p:txBody>
      </p:sp>
    </p:spTree>
    <p:extLst>
      <p:ext uri="{BB962C8B-B14F-4D97-AF65-F5344CB8AC3E}">
        <p14:creationId xmlns:p14="http://schemas.microsoft.com/office/powerpoint/2010/main" val="400213213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45935D-F9A2-2C48-ABB8-176859B1B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Solução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67884C1-AED3-E448-A50B-9E98723B80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/>
              <a:t>Para que haja uma solução, há de haver um problema, e para resolver esse problema a equipe de pesquisadores do ETEPD criará em um artefato digital para que possa controlar tais ocorrências de desigualdade. </a:t>
            </a:r>
          </a:p>
          <a:p>
            <a:r>
              <a:rPr lang="pt-BR"/>
              <a:t>O artefato digital funciona da seguinte maneira: A pessoa que sofreu a difamação de algum homem, cadastrará suas informações pessoais, porém não será exposta para nenhum usuário ou pessoas de má fé. Segundo passo será que ela diga a ocorrência especificadamente para que possamos ter a devida certeza do que fará. Depois desses passos, o resultado será analisado por pesquisadores e serão enviados para órgãos governamentais para que eles possam tomar as medidas cabíveis.</a:t>
            </a:r>
          </a:p>
          <a:p>
            <a:r>
              <a:rPr lang="pt-BR"/>
              <a:t>“ Um problema sem solução é um problema mal colocado. “</a:t>
            </a:r>
          </a:p>
          <a:p>
            <a:pPr marL="0" indent="0">
              <a:buNone/>
            </a:pPr>
            <a:r>
              <a:rPr lang="pt-BR"/>
              <a:t>      Ralph Waldo Emerson.</a:t>
            </a:r>
          </a:p>
        </p:txBody>
      </p:sp>
    </p:spTree>
    <p:extLst>
      <p:ext uri="{BB962C8B-B14F-4D97-AF65-F5344CB8AC3E}">
        <p14:creationId xmlns:p14="http://schemas.microsoft.com/office/powerpoint/2010/main" val="290944094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 invX="1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7D0A42-BBB1-4DB7-A1BF-9FDFCB865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0"/>
            <a:ext cx="10131425" cy="1456267"/>
          </a:xfrm>
        </p:spPr>
        <p:txBody>
          <a:bodyPr/>
          <a:lstStyle/>
          <a:p>
            <a:r>
              <a:rPr lang="pt-BR" dirty="0"/>
              <a:t>MERCADO</a:t>
            </a:r>
          </a:p>
        </p:txBody>
      </p:sp>
      <p:graphicFrame>
        <p:nvGraphicFramePr>
          <p:cNvPr id="6" name="Espaço Reservado para Conteúdo 5">
            <a:extLst>
              <a:ext uri="{FF2B5EF4-FFF2-40B4-BE49-F238E27FC236}">
                <a16:creationId xmlns:a16="http://schemas.microsoft.com/office/drawing/2014/main" id="{389C9265-40F1-4B5E-9F47-513284B8C2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7609484"/>
              </p:ext>
            </p:extLst>
          </p:nvPr>
        </p:nvGraphicFramePr>
        <p:xfrm>
          <a:off x="685800" y="1456267"/>
          <a:ext cx="10131425" cy="50984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0061091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E7A6A7-F0DD-FB4E-A76A-6DE1BF722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/>
              <a:t>ETE Porto Digital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FE4823B-9397-1547-8DC8-DA5FBE0BC9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799" y="4777380"/>
            <a:ext cx="10131428" cy="1955603"/>
          </a:xfrm>
        </p:spPr>
        <p:txBody>
          <a:bodyPr>
            <a:normAutofit/>
          </a:bodyPr>
          <a:lstStyle/>
          <a:p>
            <a:r>
              <a:rPr lang="pt-BR" sz="1400" b="1"/>
              <a:t>Wallyson Rodrigues da Silva</a:t>
            </a:r>
          </a:p>
          <a:p>
            <a:r>
              <a:rPr lang="pt-BR" sz="1400" b="1"/>
              <a:t>1°B</a:t>
            </a:r>
          </a:p>
          <a:p>
            <a:r>
              <a:rPr lang="pt-BR" sz="1400" b="1"/>
              <a:t>10/07/2020</a:t>
            </a:r>
          </a:p>
          <a:p>
            <a:r>
              <a:rPr lang="pt-BR" sz="1400" b="1"/>
              <a:t>Recife, PE</a:t>
            </a:r>
          </a:p>
          <a:p>
            <a:r>
              <a:rPr lang="pt-BR" sz="1400" b="1"/>
              <a:t>Projeto integrador</a:t>
            </a:r>
          </a:p>
        </p:txBody>
      </p:sp>
    </p:spTree>
    <p:extLst>
      <p:ext uri="{BB962C8B-B14F-4D97-AF65-F5344CB8AC3E}">
        <p14:creationId xmlns:p14="http://schemas.microsoft.com/office/powerpoint/2010/main" val="3443738555"/>
      </p:ext>
    </p:extLst>
  </p:cSld>
  <p:clrMapOvr>
    <a:masterClrMapping/>
  </p:clrMapOvr>
  <p:transition spd="slow">
    <p:wheel spokes="1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309</Words>
  <Application>Microsoft Office PowerPoint</Application>
  <PresentationFormat>Widescreen</PresentationFormat>
  <Paragraphs>21</Paragraphs>
  <Slides>5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Celestial</vt:lpstr>
      <vt:lpstr>Igualdade de gêneros #5  oDS   ONU </vt:lpstr>
      <vt:lpstr>Problema</vt:lpstr>
      <vt:lpstr>Solução </vt:lpstr>
      <vt:lpstr>MERCADO</vt:lpstr>
      <vt:lpstr>ETE Porto Digital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Igualdade de gêneros </dc:title>
  <dc:creator>wallyson rodrigues</dc:creator>
  <cp:lastModifiedBy>paulo braga</cp:lastModifiedBy>
  <cp:revision>6</cp:revision>
  <dcterms:created xsi:type="dcterms:W3CDTF">2020-07-12T03:36:00Z</dcterms:created>
  <dcterms:modified xsi:type="dcterms:W3CDTF">2020-07-12T20:39:35Z</dcterms:modified>
</cp:coreProperties>
</file>