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89250" y="2566650"/>
            <a:ext cx="5965800" cy="1871100"/>
          </a:xfrm>
          <a:prstGeom prst="trapezoid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1573525" y="0"/>
            <a:ext cx="5965800" cy="1724700"/>
          </a:xfrm>
          <a:prstGeom prst="trapezoid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-14550"/>
            <a:ext cx="1573500" cy="2240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2211600"/>
            <a:ext cx="1573500" cy="2211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573500" y="-14550"/>
            <a:ext cx="4046700" cy="2255400"/>
          </a:xfrm>
          <a:prstGeom prst="rtTriangl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2068675" y="1712550"/>
            <a:ext cx="2247900" cy="3237900"/>
          </a:xfrm>
          <a:prstGeom prst="rtTriangl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7570800" y="-14550"/>
            <a:ext cx="1573500" cy="2240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599675" y="2211600"/>
            <a:ext cx="1544700" cy="2211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 rot="-5400000">
            <a:off x="4376625" y="-1010125"/>
            <a:ext cx="2242500" cy="4203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 rot="10800000">
            <a:off x="4765000" y="2197050"/>
            <a:ext cx="2827200" cy="22407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253200" y="934500"/>
            <a:ext cx="2805900" cy="22407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14550"/>
            <a:ext cx="1899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STAKEHOLDERS</a:t>
            </a:r>
            <a:endParaRPr b="1" i="0" sz="13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1600" y="2211600"/>
            <a:ext cx="128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REQUISITOS</a:t>
            </a:r>
            <a:endParaRPr b="1" i="0" sz="13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 txBox="1"/>
          <p:nvPr/>
        </p:nvSpPr>
        <p:spPr>
          <a:xfrm flipH="1" rot="2401">
            <a:off x="3976850" y="3065168"/>
            <a:ext cx="1288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RECURSOS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844850" y="-76650"/>
            <a:ext cx="114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USUÁRIO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8084175" y="2240700"/>
            <a:ext cx="66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USO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762227" y="1038638"/>
            <a:ext cx="22713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PROPOSTA DE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EXPERIÊNCIA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5200" y="442725"/>
            <a:ext cx="15735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Homens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Mulheres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Envolvidos no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projeto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0" y="2571600"/>
            <a:ext cx="15735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 funcionar em Android e IOS.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Ser prático e fácil de usar.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Chegar aos usuários.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490925" y="442725"/>
            <a:ext cx="1374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OBJETIVO DO USUÁRIO</a:t>
            </a:r>
            <a:endParaRPr b="1" i="0" sz="13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490932" y="2240700"/>
            <a:ext cx="2271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SUSTENTABILIDADE</a:t>
            </a:r>
            <a:endParaRPr b="1"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426301" y="517950"/>
            <a:ext cx="1288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SIMILARES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997304" y="2211600"/>
            <a:ext cx="157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DIFERENCIAL</a:t>
            </a:r>
            <a:endParaRPr b="1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0" y="4420050"/>
            <a:ext cx="9144000" cy="800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490925" y="955575"/>
            <a:ext cx="22713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Diminuir a desigualdade de gênero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Ajudar as mulheres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Ajudar os homens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E uni-los 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573500" y="2483925"/>
            <a:ext cx="16716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Anúncios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propagandas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Apoiadores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produtos em nome do app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615238" y="-72225"/>
            <a:ext cx="3832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 que ajude, informe, ofereça melhor escolha á homens, e principalmente a mulheres, sobre desigualdade de gênero. Que dê formas e opções de denunciar um abuso, permitir que mulheres ajudem e relatem a outras mulheres.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132677" y="3211663"/>
            <a:ext cx="13749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Wallyson Silva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Gustavo Felipe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João Emanoel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Mateus Brandão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Pedro Henrique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João Pedro 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Gabriel Nogueira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564100" y="1008575"/>
            <a:ext cx="22713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Mete a colher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SOS Mulher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834250" y="2483925"/>
            <a:ext cx="189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Focado também em homens.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Pesquisas feitas no app.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7570800" y="217800"/>
            <a:ext cx="1671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•Joana,2 filhos, 32 anos, sofre abuso, mas não tem coragem nem motivação para denunciar e necessita de ajuda.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570800" y="1192500"/>
            <a:ext cx="16716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•Mateus, 20 anos, sofre calado, não consegue conversar com amigos e precisa de ajuda para seguir em frente.</a:t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570800" y="2651925"/>
            <a:ext cx="16716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casa ou em um ambiente seguro, em que você consiga realizar as funcionalidades do app.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811738" y="3239025"/>
            <a:ext cx="18996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Celular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Propaganda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Central da polícia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352650" y="1479288"/>
            <a:ext cx="25371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Agilidade e praticidade em denunciar casos, Ajudar Mulheres e Homens. Informar de uma forma clara e objetiva, e ser acessível.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Poder relatar e ler relatos de uma maneira fácil.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-12972" y="4633871"/>
            <a:ext cx="9208800" cy="3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" name="Google Shape;90;p13"/>
          <p:cNvSpPr txBox="1"/>
          <p:nvPr/>
        </p:nvSpPr>
        <p:spPr>
          <a:xfrm>
            <a:off x="407108" y="4319550"/>
            <a:ext cx="759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1405</a:t>
            </a:r>
            <a:endParaRPr b="0" i="0" sz="16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26650" y="4616550"/>
            <a:ext cx="158400" cy="136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413200" y="4616550"/>
            <a:ext cx="143400" cy="1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199237" y="4319538"/>
            <a:ext cx="7149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1879</a:t>
            </a:r>
            <a:endParaRPr b="0" i="0" sz="16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189423" y="4613025"/>
            <a:ext cx="98400" cy="1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927451" y="4319538"/>
            <a:ext cx="669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1934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483270" y="4318950"/>
            <a:ext cx="617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5726875" y="4613025"/>
            <a:ext cx="98400" cy="100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 flipH="1">
            <a:off x="7714800" y="4595025"/>
            <a:ext cx="143400" cy="136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5265502" y="4655700"/>
            <a:ext cx="1767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Criada </a:t>
            </a:r>
            <a:r>
              <a:rPr b="1" i="0" lang="pt-BR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lei Maria da Penha</a:t>
            </a:r>
            <a:r>
              <a:rPr b="0" i="0" lang="pt-BR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,que visa proteger da violência doméstica e familiar.</a:t>
            </a:r>
            <a:endParaRPr b="0" i="0" sz="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803393" y="4650056"/>
            <a:ext cx="1374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Voto feminino passa a ser regulamentado no </a:t>
            </a:r>
            <a:r>
              <a:rPr b="1" i="0" lang="pt-BR" sz="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Brasil</a:t>
            </a:r>
            <a:endParaRPr b="0" i="0" sz="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662050" y="4650050"/>
            <a:ext cx="2114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19 de abril, um decreto de lei permitiu que mulheres pudessem cursar o ensino superior</a:t>
            </a:r>
            <a:endParaRPr b="0" i="0" sz="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1600" y="4658000"/>
            <a:ext cx="1573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Christine de Pisan, primeira mulher a protestar contra o preconceito e discriminação</a:t>
            </a:r>
            <a:endParaRPr b="0" i="0" sz="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7503900" y="4324650"/>
            <a:ext cx="565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2015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080355" y="4645525"/>
            <a:ext cx="2029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dia 9 de março, No Brasil , a Lei nº 13.104 finalmente classifica o feminicídio como crime de homicídio</a:t>
            </a:r>
            <a:endParaRPr b="0" i="0" sz="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