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C8E4D-70B5-48BB-AD87-8A2B90E2FB3C}" v="106" dt="2024-06-11T01:18:54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EDRO LUDGERIO XAVIER" userId="S::joao.00000845223@unicap.br::5bae0714-66a6-4b09-ac23-03679f0b8a39" providerId="AD" clId="Web-{464C8E4D-70B5-48BB-AD87-8A2B90E2FB3C}"/>
    <pc:docChg chg="addSld modSld addMainMaster delMainMaster">
      <pc:chgData name="JOÃO PEDRO LUDGERIO XAVIER" userId="S::joao.00000845223@unicap.br::5bae0714-66a6-4b09-ac23-03679f0b8a39" providerId="AD" clId="Web-{464C8E4D-70B5-48BB-AD87-8A2B90E2FB3C}" dt="2024-06-11T01:19:28.478" v="117"/>
      <pc:docMkLst>
        <pc:docMk/>
      </pc:docMkLst>
      <pc:sldChg chg="addSp modSp mod setBg modClrScheme chgLayout">
        <pc:chgData name="JOÃO PEDRO LUDGERIO XAVIER" userId="S::joao.00000845223@unicap.br::5bae0714-66a6-4b09-ac23-03679f0b8a39" providerId="AD" clId="Web-{464C8E4D-70B5-48BB-AD87-8A2B90E2FB3C}" dt="2024-06-11T01:13:40.810" v="36"/>
        <pc:sldMkLst>
          <pc:docMk/>
          <pc:sldMk cId="4287839984" sldId="256"/>
        </pc:sldMkLst>
        <pc:spChg chg="mod">
          <ac:chgData name="JOÃO PEDRO LUDGERIO XAVIER" userId="S::joao.00000845223@unicap.br::5bae0714-66a6-4b09-ac23-03679f0b8a39" providerId="AD" clId="Web-{464C8E4D-70B5-48BB-AD87-8A2B90E2FB3C}" dt="2024-06-11T01:13:40.810" v="36"/>
          <ac:spMkLst>
            <pc:docMk/>
            <pc:sldMk cId="4287839984" sldId="256"/>
            <ac:spMk id="2" creationId="{A0483F4D-7795-A1F2-4D51-DB40FD2973F7}"/>
          </ac:spMkLst>
        </pc:spChg>
        <pc:spChg chg="mod">
          <ac:chgData name="JOÃO PEDRO LUDGERIO XAVIER" userId="S::joao.00000845223@unicap.br::5bae0714-66a6-4b09-ac23-03679f0b8a39" providerId="AD" clId="Web-{464C8E4D-70B5-48BB-AD87-8A2B90E2FB3C}" dt="2024-06-11T01:13:40.810" v="36"/>
          <ac:spMkLst>
            <pc:docMk/>
            <pc:sldMk cId="4287839984" sldId="256"/>
            <ac:spMk id="3" creationId="{7CBAC2F7-0683-FA86-5A96-55CAE576C766}"/>
          </ac:spMkLst>
        </pc:spChg>
        <pc:spChg chg="add">
          <ac:chgData name="JOÃO PEDRO LUDGERIO XAVIER" userId="S::joao.00000845223@unicap.br::5bae0714-66a6-4b09-ac23-03679f0b8a39" providerId="AD" clId="Web-{464C8E4D-70B5-48BB-AD87-8A2B90E2FB3C}" dt="2024-06-11T01:13:40.810" v="36"/>
          <ac:spMkLst>
            <pc:docMk/>
            <pc:sldMk cId="4287839984" sldId="256"/>
            <ac:spMk id="9" creationId="{3011B0B3-5679-4759-90B8-3B908C4CBD21}"/>
          </ac:spMkLst>
        </pc:spChg>
        <pc:grpChg chg="add">
          <ac:chgData name="JOÃO PEDRO LUDGERIO XAVIER" userId="S::joao.00000845223@unicap.br::5bae0714-66a6-4b09-ac23-03679f0b8a39" providerId="AD" clId="Web-{464C8E4D-70B5-48BB-AD87-8A2B90E2FB3C}" dt="2024-06-11T01:13:40.810" v="36"/>
          <ac:grpSpMkLst>
            <pc:docMk/>
            <pc:sldMk cId="4287839984" sldId="256"/>
            <ac:grpSpMk id="11" creationId="{50F37AA1-A09B-4E28-987B-38E5060E1BAE}"/>
          </ac:grpSpMkLst>
        </pc:grpChg>
        <pc:picChg chg="add">
          <ac:chgData name="JOÃO PEDRO LUDGERIO XAVIER" userId="S::joao.00000845223@unicap.br::5bae0714-66a6-4b09-ac23-03679f0b8a39" providerId="AD" clId="Web-{464C8E4D-70B5-48BB-AD87-8A2B90E2FB3C}" dt="2024-06-11T01:13:40.810" v="36"/>
          <ac:picMkLst>
            <pc:docMk/>
            <pc:sldMk cId="4287839984" sldId="256"/>
            <ac:picMk id="4" creationId="{689E9AC9-82BC-1023-C172-36C0DA19C6A3}"/>
          </ac:picMkLst>
        </pc:picChg>
      </pc:sldChg>
      <pc:sldChg chg="addSp delSp modSp new mod setBg">
        <pc:chgData name="JOÃO PEDRO LUDGERIO XAVIER" userId="S::joao.00000845223@unicap.br::5bae0714-66a6-4b09-ac23-03679f0b8a39" providerId="AD" clId="Web-{464C8E4D-70B5-48BB-AD87-8A2B90E2FB3C}" dt="2024-06-11T01:14:40.062" v="49"/>
        <pc:sldMkLst>
          <pc:docMk/>
          <pc:sldMk cId="2787627802" sldId="257"/>
        </pc:sldMkLst>
        <pc:spChg chg="mod">
          <ac:chgData name="JOÃO PEDRO LUDGERIO XAVIER" userId="S::joao.00000845223@unicap.br::5bae0714-66a6-4b09-ac23-03679f0b8a39" providerId="AD" clId="Web-{464C8E4D-70B5-48BB-AD87-8A2B90E2FB3C}" dt="2024-06-11T01:14:40.062" v="49"/>
          <ac:spMkLst>
            <pc:docMk/>
            <pc:sldMk cId="2787627802" sldId="257"/>
            <ac:spMk id="2" creationId="{ECF88A5D-1147-2AAB-B8BD-CD744CCF6DFE}"/>
          </ac:spMkLst>
        </pc:spChg>
        <pc:spChg chg="del">
          <ac:chgData name="JOÃO PEDRO LUDGERIO XAVIER" userId="S::joao.00000845223@unicap.br::5bae0714-66a6-4b09-ac23-03679f0b8a39" providerId="AD" clId="Web-{464C8E4D-70B5-48BB-AD87-8A2B90E2FB3C}" dt="2024-06-11T01:14:13.952" v="43"/>
          <ac:spMkLst>
            <pc:docMk/>
            <pc:sldMk cId="2787627802" sldId="257"/>
            <ac:spMk id="3" creationId="{FD53A83D-937B-7BAD-F314-520867F4F8FE}"/>
          </ac:spMkLst>
        </pc:spChg>
        <pc:spChg chg="add del">
          <ac:chgData name="JOÃO PEDRO LUDGERIO XAVIER" userId="S::joao.00000845223@unicap.br::5bae0714-66a6-4b09-ac23-03679f0b8a39" providerId="AD" clId="Web-{464C8E4D-70B5-48BB-AD87-8A2B90E2FB3C}" dt="2024-06-11T01:14:23.655" v="46"/>
          <ac:spMkLst>
            <pc:docMk/>
            <pc:sldMk cId="2787627802" sldId="257"/>
            <ac:spMk id="8" creationId="{67273F42-A05F-51D0-35C8-EFD40984AFB2}"/>
          </ac:spMkLst>
        </pc:spChg>
        <pc:spChg chg="add del">
          <ac:chgData name="JOÃO PEDRO LUDGERIO XAVIER" userId="S::joao.00000845223@unicap.br::5bae0714-66a6-4b09-ac23-03679f0b8a39" providerId="AD" clId="Web-{464C8E4D-70B5-48BB-AD87-8A2B90E2FB3C}" dt="2024-06-11T01:14:23.655" v="46"/>
          <ac:spMkLst>
            <pc:docMk/>
            <pc:sldMk cId="2787627802" sldId="257"/>
            <ac:spMk id="11" creationId="{C279C8A1-C4E4-4DE9-934E-91221AC99393}"/>
          </ac:spMkLst>
        </pc:spChg>
        <pc:spChg chg="add del">
          <ac:chgData name="JOÃO PEDRO LUDGERIO XAVIER" userId="S::joao.00000845223@unicap.br::5bae0714-66a6-4b09-ac23-03679f0b8a39" providerId="AD" clId="Web-{464C8E4D-70B5-48BB-AD87-8A2B90E2FB3C}" dt="2024-06-11T01:14:40.046" v="48"/>
          <ac:spMkLst>
            <pc:docMk/>
            <pc:sldMk cId="2787627802" sldId="257"/>
            <ac:spMk id="15" creationId="{DB66C9CD-6BF4-44CA-8078-0BB819080761}"/>
          </ac:spMkLst>
        </pc:spChg>
        <pc:spChg chg="add del">
          <ac:chgData name="JOÃO PEDRO LUDGERIO XAVIER" userId="S::joao.00000845223@unicap.br::5bae0714-66a6-4b09-ac23-03679f0b8a39" providerId="AD" clId="Web-{464C8E4D-70B5-48BB-AD87-8A2B90E2FB3C}" dt="2024-06-11T01:14:40.046" v="48"/>
          <ac:spMkLst>
            <pc:docMk/>
            <pc:sldMk cId="2787627802" sldId="257"/>
            <ac:spMk id="16" creationId="{A512D0E4-87D7-A2FD-EEC4-594802B48401}"/>
          </ac:spMkLst>
        </pc:spChg>
        <pc:spChg chg="add">
          <ac:chgData name="JOÃO PEDRO LUDGERIO XAVIER" userId="S::joao.00000845223@unicap.br::5bae0714-66a6-4b09-ac23-03679f0b8a39" providerId="AD" clId="Web-{464C8E4D-70B5-48BB-AD87-8A2B90E2FB3C}" dt="2024-06-11T01:14:40.062" v="49"/>
          <ac:spMkLst>
            <pc:docMk/>
            <pc:sldMk cId="2787627802" sldId="257"/>
            <ac:spMk id="34" creationId="{3011B0B3-5679-4759-90B8-3B908C4CBD21}"/>
          </ac:spMkLst>
        </pc:spChg>
        <pc:grpChg chg="add">
          <ac:chgData name="JOÃO PEDRO LUDGERIO XAVIER" userId="S::joao.00000845223@unicap.br::5bae0714-66a6-4b09-ac23-03679f0b8a39" providerId="AD" clId="Web-{464C8E4D-70B5-48BB-AD87-8A2B90E2FB3C}" dt="2024-06-11T01:14:40.062" v="49"/>
          <ac:grpSpMkLst>
            <pc:docMk/>
            <pc:sldMk cId="2787627802" sldId="257"/>
            <ac:grpSpMk id="19" creationId="{50F37AA1-A09B-4E28-987B-38E5060E1BAE}"/>
          </ac:grpSpMkLst>
        </pc:grpChg>
        <pc:grpChg chg="add">
          <ac:chgData name="JOÃO PEDRO LUDGERIO XAVIER" userId="S::joao.00000845223@unicap.br::5bae0714-66a6-4b09-ac23-03679f0b8a39" providerId="AD" clId="Web-{464C8E4D-70B5-48BB-AD87-8A2B90E2FB3C}" dt="2024-06-11T01:14:40.062" v="49"/>
          <ac:grpSpMkLst>
            <pc:docMk/>
            <pc:sldMk cId="2787627802" sldId="257"/>
            <ac:grpSpMk id="30" creationId="{9494E066-0146-46E9-BAF1-C33240ABA294}"/>
          </ac:grpSpMkLst>
        </pc:grpChg>
        <pc:picChg chg="add mod ord">
          <ac:chgData name="JOÃO PEDRO LUDGERIO XAVIER" userId="S::joao.00000845223@unicap.br::5bae0714-66a6-4b09-ac23-03679f0b8a39" providerId="AD" clId="Web-{464C8E4D-70B5-48BB-AD87-8A2B90E2FB3C}" dt="2024-06-11T01:14:40.062" v="49"/>
          <ac:picMkLst>
            <pc:docMk/>
            <pc:sldMk cId="2787627802" sldId="257"/>
            <ac:picMk id="4" creationId="{1CB9B0FB-3E51-E5DA-A145-90DAE9106ADF}"/>
          </ac:picMkLst>
        </pc:picChg>
        <pc:cxnChg chg="add">
          <ac:chgData name="JOÃO PEDRO LUDGERIO XAVIER" userId="S::joao.00000845223@unicap.br::5bae0714-66a6-4b09-ac23-03679f0b8a39" providerId="AD" clId="Web-{464C8E4D-70B5-48BB-AD87-8A2B90E2FB3C}" dt="2024-06-11T01:14:40.062" v="49"/>
          <ac:cxnSpMkLst>
            <pc:docMk/>
            <pc:sldMk cId="2787627802" sldId="257"/>
            <ac:cxnSpMk id="9" creationId="{AE0C0B2A-3FD1-4235-A16E-0ED1E028A93E}"/>
          </ac:cxnSpMkLst>
        </pc:cxnChg>
        <pc:cxnChg chg="add del">
          <ac:chgData name="JOÃO PEDRO LUDGERIO XAVIER" userId="S::joao.00000845223@unicap.br::5bae0714-66a6-4b09-ac23-03679f0b8a39" providerId="AD" clId="Web-{464C8E4D-70B5-48BB-AD87-8A2B90E2FB3C}" dt="2024-06-11T01:14:23.655" v="46"/>
          <ac:cxnSpMkLst>
            <pc:docMk/>
            <pc:sldMk cId="2787627802" sldId="257"/>
            <ac:cxnSpMk id="13" creationId="{26C7ED5D-77C4-4564-8B1A-E55609CF44C4}"/>
          </ac:cxnSpMkLst>
        </pc:cxnChg>
        <pc:cxnChg chg="add del">
          <ac:chgData name="JOÃO PEDRO LUDGERIO XAVIER" userId="S::joao.00000845223@unicap.br::5bae0714-66a6-4b09-ac23-03679f0b8a39" providerId="AD" clId="Web-{464C8E4D-70B5-48BB-AD87-8A2B90E2FB3C}" dt="2024-06-11T01:14:40.046" v="48"/>
          <ac:cxnSpMkLst>
            <pc:docMk/>
            <pc:sldMk cId="2787627802" sldId="257"/>
            <ac:cxnSpMk id="17" creationId="{C05D45D7-984D-4CDD-B1BC-0CF407C72275}"/>
          </ac:cxnSpMkLst>
        </pc:cxnChg>
        <pc:cxnChg chg="add">
          <ac:chgData name="JOÃO PEDRO LUDGERIO XAVIER" userId="S::joao.00000845223@unicap.br::5bae0714-66a6-4b09-ac23-03679f0b8a39" providerId="AD" clId="Web-{464C8E4D-70B5-48BB-AD87-8A2B90E2FB3C}" dt="2024-06-11T01:14:40.062" v="49"/>
          <ac:cxnSpMkLst>
            <pc:docMk/>
            <pc:sldMk cId="2787627802" sldId="257"/>
            <ac:cxnSpMk id="31" creationId="{4E653B57-2620-424D-ADAF-60975D8F8C5C}"/>
          </ac:cxnSpMkLst>
        </pc:cxnChg>
      </pc:sldChg>
      <pc:sldChg chg="addSp delSp modSp new mod setBg">
        <pc:chgData name="JOÃO PEDRO LUDGERIO XAVIER" userId="S::joao.00000845223@unicap.br::5bae0714-66a6-4b09-ac23-03679f0b8a39" providerId="AD" clId="Web-{464C8E4D-70B5-48BB-AD87-8A2B90E2FB3C}" dt="2024-06-11T01:15:18.876" v="63"/>
        <pc:sldMkLst>
          <pc:docMk/>
          <pc:sldMk cId="3356655167" sldId="258"/>
        </pc:sldMkLst>
        <pc:spChg chg="mod">
          <ac:chgData name="JOÃO PEDRO LUDGERIO XAVIER" userId="S::joao.00000845223@unicap.br::5bae0714-66a6-4b09-ac23-03679f0b8a39" providerId="AD" clId="Web-{464C8E4D-70B5-48BB-AD87-8A2B90E2FB3C}" dt="2024-06-11T01:15:18.876" v="63"/>
          <ac:spMkLst>
            <pc:docMk/>
            <pc:sldMk cId="3356655167" sldId="258"/>
            <ac:spMk id="2" creationId="{40C19227-B83E-0CA7-1096-C3E59AAAA55E}"/>
          </ac:spMkLst>
        </pc:spChg>
        <pc:spChg chg="del">
          <ac:chgData name="JOÃO PEDRO LUDGERIO XAVIER" userId="S::joao.00000845223@unicap.br::5bae0714-66a6-4b09-ac23-03679f0b8a39" providerId="AD" clId="Web-{464C8E4D-70B5-48BB-AD87-8A2B90E2FB3C}" dt="2024-06-11T01:15:16.204" v="62"/>
          <ac:spMkLst>
            <pc:docMk/>
            <pc:sldMk cId="3356655167" sldId="258"/>
            <ac:spMk id="3" creationId="{9831AE75-E491-08AD-895A-CD3E0DC0925F}"/>
          </ac:spMkLst>
        </pc:spChg>
        <pc:spChg chg="add">
          <ac:chgData name="JOÃO PEDRO LUDGERIO XAVIER" userId="S::joao.00000845223@unicap.br::5bae0714-66a6-4b09-ac23-03679f0b8a39" providerId="AD" clId="Web-{464C8E4D-70B5-48BB-AD87-8A2B90E2FB3C}" dt="2024-06-11T01:15:18.876" v="63"/>
          <ac:spMkLst>
            <pc:docMk/>
            <pc:sldMk cId="3356655167" sldId="258"/>
            <ac:spMk id="17" creationId="{3011B0B3-5679-4759-90B8-3B908C4CBD21}"/>
          </ac:spMkLst>
        </pc:spChg>
        <pc:grpChg chg="add">
          <ac:chgData name="JOÃO PEDRO LUDGERIO XAVIER" userId="S::joao.00000845223@unicap.br::5bae0714-66a6-4b09-ac23-03679f0b8a39" providerId="AD" clId="Web-{464C8E4D-70B5-48BB-AD87-8A2B90E2FB3C}" dt="2024-06-11T01:15:18.876" v="63"/>
          <ac:grpSpMkLst>
            <pc:docMk/>
            <pc:sldMk cId="3356655167" sldId="258"/>
            <ac:grpSpMk id="11" creationId="{9494E066-0146-46E9-BAF1-C33240ABA294}"/>
          </ac:grpSpMkLst>
        </pc:grpChg>
        <pc:grpChg chg="add">
          <ac:chgData name="JOÃO PEDRO LUDGERIO XAVIER" userId="S::joao.00000845223@unicap.br::5bae0714-66a6-4b09-ac23-03679f0b8a39" providerId="AD" clId="Web-{464C8E4D-70B5-48BB-AD87-8A2B90E2FB3C}" dt="2024-06-11T01:15:18.876" v="63"/>
          <ac:grpSpMkLst>
            <pc:docMk/>
            <pc:sldMk cId="3356655167" sldId="258"/>
            <ac:grpSpMk id="19" creationId="{50F37AA1-A09B-4E28-987B-38E5060E1BAE}"/>
          </ac:grpSpMkLst>
        </pc:grpChg>
        <pc:picChg chg="add mod ord">
          <ac:chgData name="JOÃO PEDRO LUDGERIO XAVIER" userId="S::joao.00000845223@unicap.br::5bae0714-66a6-4b09-ac23-03679f0b8a39" providerId="AD" clId="Web-{464C8E4D-70B5-48BB-AD87-8A2B90E2FB3C}" dt="2024-06-11T01:15:18.876" v="63"/>
          <ac:picMkLst>
            <pc:docMk/>
            <pc:sldMk cId="3356655167" sldId="258"/>
            <ac:picMk id="4" creationId="{A8DF9D01-B1A4-3551-5B80-C6F2E94C2E5F}"/>
          </ac:picMkLst>
        </pc:picChg>
        <pc:cxnChg chg="add">
          <ac:chgData name="JOÃO PEDRO LUDGERIO XAVIER" userId="S::joao.00000845223@unicap.br::5bae0714-66a6-4b09-ac23-03679f0b8a39" providerId="AD" clId="Web-{464C8E4D-70B5-48BB-AD87-8A2B90E2FB3C}" dt="2024-06-11T01:15:18.876" v="63"/>
          <ac:cxnSpMkLst>
            <pc:docMk/>
            <pc:sldMk cId="3356655167" sldId="258"/>
            <ac:cxnSpMk id="9" creationId="{AE0C0B2A-3FD1-4235-A16E-0ED1E028A93E}"/>
          </ac:cxnSpMkLst>
        </pc:cxnChg>
        <pc:cxnChg chg="add">
          <ac:chgData name="JOÃO PEDRO LUDGERIO XAVIER" userId="S::joao.00000845223@unicap.br::5bae0714-66a6-4b09-ac23-03679f0b8a39" providerId="AD" clId="Web-{464C8E4D-70B5-48BB-AD87-8A2B90E2FB3C}" dt="2024-06-11T01:15:18.876" v="63"/>
          <ac:cxnSpMkLst>
            <pc:docMk/>
            <pc:sldMk cId="3356655167" sldId="258"/>
            <ac:cxnSpMk id="31" creationId="{4E653B57-2620-424D-ADAF-60975D8F8C5C}"/>
          </ac:cxnSpMkLst>
        </pc:cxnChg>
      </pc:sldChg>
      <pc:sldChg chg="addSp delSp modSp new mod setBg">
        <pc:chgData name="JOÃO PEDRO LUDGERIO XAVIER" userId="S::joao.00000845223@unicap.br::5bae0714-66a6-4b09-ac23-03679f0b8a39" providerId="AD" clId="Web-{464C8E4D-70B5-48BB-AD87-8A2B90E2FB3C}" dt="2024-06-11T01:18:57.539" v="108"/>
        <pc:sldMkLst>
          <pc:docMk/>
          <pc:sldMk cId="4198206676" sldId="259"/>
        </pc:sldMkLst>
        <pc:spChg chg="mod">
          <ac:chgData name="JOÃO PEDRO LUDGERIO XAVIER" userId="S::joao.00000845223@unicap.br::5bae0714-66a6-4b09-ac23-03679f0b8a39" providerId="AD" clId="Web-{464C8E4D-70B5-48BB-AD87-8A2B90E2FB3C}" dt="2024-06-11T01:16:07.612" v="76"/>
          <ac:spMkLst>
            <pc:docMk/>
            <pc:sldMk cId="4198206676" sldId="259"/>
            <ac:spMk id="2" creationId="{5A94AE95-70B4-C3E8-DFCE-CEC79B067C20}"/>
          </ac:spMkLst>
        </pc:spChg>
        <pc:spChg chg="del">
          <ac:chgData name="JOÃO PEDRO LUDGERIO XAVIER" userId="S::joao.00000845223@unicap.br::5bae0714-66a6-4b09-ac23-03679f0b8a39" providerId="AD" clId="Web-{464C8E4D-70B5-48BB-AD87-8A2B90E2FB3C}" dt="2024-06-11T01:15:44.955" v="71"/>
          <ac:spMkLst>
            <pc:docMk/>
            <pc:sldMk cId="4198206676" sldId="259"/>
            <ac:spMk id="3" creationId="{B6912341-CB5F-872C-FA7C-8A3CB37C3FFB}"/>
          </ac:spMkLst>
        </pc:spChg>
        <pc:spChg chg="add del mod">
          <ac:chgData name="JOÃO PEDRO LUDGERIO XAVIER" userId="S::joao.00000845223@unicap.br::5bae0714-66a6-4b09-ac23-03679f0b8a39" providerId="AD" clId="Web-{464C8E4D-70B5-48BB-AD87-8A2B90E2FB3C}" dt="2024-06-11T01:18:52.914" v="106"/>
          <ac:spMkLst>
            <pc:docMk/>
            <pc:sldMk cId="4198206676" sldId="259"/>
            <ac:spMk id="6" creationId="{2AF9A0A8-A686-BE49-4F6C-A13A2029AC8F}"/>
          </ac:spMkLst>
        </pc:spChg>
        <pc:spChg chg="add del">
          <ac:chgData name="JOÃO PEDRO LUDGERIO XAVIER" userId="S::joao.00000845223@unicap.br::5bae0714-66a6-4b09-ac23-03679f0b8a39" providerId="AD" clId="Web-{464C8E4D-70B5-48BB-AD87-8A2B90E2FB3C}" dt="2024-06-11T01:16:07.612" v="75"/>
          <ac:spMkLst>
            <pc:docMk/>
            <pc:sldMk cId="4198206676" sldId="259"/>
            <ac:spMk id="8" creationId="{F032EE79-CE9B-651A-DB04-725A11192A80}"/>
          </ac:spMkLst>
        </pc:spChg>
        <pc:spChg chg="add del">
          <ac:chgData name="JOÃO PEDRO LUDGERIO XAVIER" userId="S::joao.00000845223@unicap.br::5bae0714-66a6-4b09-ac23-03679f0b8a39" providerId="AD" clId="Web-{464C8E4D-70B5-48BB-AD87-8A2B90E2FB3C}" dt="2024-06-11T01:16:05.252" v="73"/>
          <ac:spMkLst>
            <pc:docMk/>
            <pc:sldMk cId="4198206676" sldId="259"/>
            <ac:spMk id="17" creationId="{3011B0B3-5679-4759-90B8-3B908C4CBD21}"/>
          </ac:spMkLst>
        </pc:spChg>
        <pc:spChg chg="add del">
          <ac:chgData name="JOÃO PEDRO LUDGERIO XAVIER" userId="S::joao.00000845223@unicap.br::5bae0714-66a6-4b09-ac23-03679f0b8a39" providerId="AD" clId="Web-{464C8E4D-70B5-48BB-AD87-8A2B90E2FB3C}" dt="2024-06-11T01:16:07.612" v="75"/>
          <ac:spMkLst>
            <pc:docMk/>
            <pc:sldMk cId="4198206676" sldId="259"/>
            <ac:spMk id="33" creationId="{B65AA36A-D7CC-493C-A0EE-F8AC3564D17D}"/>
          </ac:spMkLst>
        </pc:spChg>
        <pc:spChg chg="add del">
          <ac:chgData name="JOÃO PEDRO LUDGERIO XAVIER" userId="S::joao.00000845223@unicap.br::5bae0714-66a6-4b09-ac23-03679f0b8a39" providerId="AD" clId="Web-{464C8E4D-70B5-48BB-AD87-8A2B90E2FB3C}" dt="2024-06-11T01:18:57.539" v="108"/>
          <ac:spMkLst>
            <pc:docMk/>
            <pc:sldMk cId="4198206676" sldId="259"/>
            <ac:spMk id="38" creationId="{3011B0B3-5679-4759-90B8-3B908C4CBD21}"/>
          </ac:spMkLst>
        </pc:spChg>
        <pc:spChg chg="add">
          <ac:chgData name="JOÃO PEDRO LUDGERIO XAVIER" userId="S::joao.00000845223@unicap.br::5bae0714-66a6-4b09-ac23-03679f0b8a39" providerId="AD" clId="Web-{464C8E4D-70B5-48BB-AD87-8A2B90E2FB3C}" dt="2024-06-11T01:18:57.539" v="108"/>
          <ac:spMkLst>
            <pc:docMk/>
            <pc:sldMk cId="4198206676" sldId="259"/>
            <ac:spMk id="53" creationId="{3011B0B3-5679-4759-90B8-3B908C4CBD21}"/>
          </ac:spMkLst>
        </pc:spChg>
        <pc:grpChg chg="add del">
          <ac:chgData name="JOÃO PEDRO LUDGERIO XAVIER" userId="S::joao.00000845223@unicap.br::5bae0714-66a6-4b09-ac23-03679f0b8a39" providerId="AD" clId="Web-{464C8E4D-70B5-48BB-AD87-8A2B90E2FB3C}" dt="2024-06-11T01:16:05.252" v="73"/>
          <ac:grpSpMkLst>
            <pc:docMk/>
            <pc:sldMk cId="4198206676" sldId="259"/>
            <ac:grpSpMk id="11" creationId="{9494E066-0146-46E9-BAF1-C33240ABA294}"/>
          </ac:grpSpMkLst>
        </pc:grpChg>
        <pc:grpChg chg="add del">
          <ac:chgData name="JOÃO PEDRO LUDGERIO XAVIER" userId="S::joao.00000845223@unicap.br::5bae0714-66a6-4b09-ac23-03679f0b8a39" providerId="AD" clId="Web-{464C8E4D-70B5-48BB-AD87-8A2B90E2FB3C}" dt="2024-06-11T01:16:05.252" v="73"/>
          <ac:grpSpMkLst>
            <pc:docMk/>
            <pc:sldMk cId="4198206676" sldId="259"/>
            <ac:grpSpMk id="19" creationId="{50F37AA1-A09B-4E28-987B-38E5060E1BAE}"/>
          </ac:grpSpMkLst>
        </pc:grpChg>
        <pc:grpChg chg="add del">
          <ac:chgData name="JOÃO PEDRO LUDGERIO XAVIER" userId="S::joao.00000845223@unicap.br::5bae0714-66a6-4b09-ac23-03679f0b8a39" providerId="AD" clId="Web-{464C8E4D-70B5-48BB-AD87-8A2B90E2FB3C}" dt="2024-06-11T01:18:57.539" v="108"/>
          <ac:grpSpMkLst>
            <pc:docMk/>
            <pc:sldMk cId="4198206676" sldId="259"/>
            <ac:grpSpMk id="36" creationId="{9494E066-0146-46E9-BAF1-C33240ABA294}"/>
          </ac:grpSpMkLst>
        </pc:grpChg>
        <pc:grpChg chg="add del">
          <ac:chgData name="JOÃO PEDRO LUDGERIO XAVIER" userId="S::joao.00000845223@unicap.br::5bae0714-66a6-4b09-ac23-03679f0b8a39" providerId="AD" clId="Web-{464C8E4D-70B5-48BB-AD87-8A2B90E2FB3C}" dt="2024-06-11T01:18:57.539" v="108"/>
          <ac:grpSpMkLst>
            <pc:docMk/>
            <pc:sldMk cId="4198206676" sldId="259"/>
            <ac:grpSpMk id="39" creationId="{50F37AA1-A09B-4E28-987B-38E5060E1BAE}"/>
          </ac:grpSpMkLst>
        </pc:grpChg>
        <pc:grpChg chg="add">
          <ac:chgData name="JOÃO PEDRO LUDGERIO XAVIER" userId="S::joao.00000845223@unicap.br::5bae0714-66a6-4b09-ac23-03679f0b8a39" providerId="AD" clId="Web-{464C8E4D-70B5-48BB-AD87-8A2B90E2FB3C}" dt="2024-06-11T01:18:57.539" v="108"/>
          <ac:grpSpMkLst>
            <pc:docMk/>
            <pc:sldMk cId="4198206676" sldId="259"/>
            <ac:grpSpMk id="47" creationId="{9494E066-0146-46E9-BAF1-C33240ABA294}"/>
          </ac:grpSpMkLst>
        </pc:grpChg>
        <pc:grpChg chg="add">
          <ac:chgData name="JOÃO PEDRO LUDGERIO XAVIER" userId="S::joao.00000845223@unicap.br::5bae0714-66a6-4b09-ac23-03679f0b8a39" providerId="AD" clId="Web-{464C8E4D-70B5-48BB-AD87-8A2B90E2FB3C}" dt="2024-06-11T01:18:57.539" v="108"/>
          <ac:grpSpMkLst>
            <pc:docMk/>
            <pc:sldMk cId="4198206676" sldId="259"/>
            <ac:grpSpMk id="55" creationId="{50F37AA1-A09B-4E28-987B-38E5060E1BAE}"/>
          </ac:grpSpMkLst>
        </pc:grpChg>
        <pc:picChg chg="add del mod ord">
          <ac:chgData name="JOÃO PEDRO LUDGERIO XAVIER" userId="S::joao.00000845223@unicap.br::5bae0714-66a6-4b09-ac23-03679f0b8a39" providerId="AD" clId="Web-{464C8E4D-70B5-48BB-AD87-8A2B90E2FB3C}" dt="2024-06-11T01:17:48.209" v="105"/>
          <ac:picMkLst>
            <pc:docMk/>
            <pc:sldMk cId="4198206676" sldId="259"/>
            <ac:picMk id="4" creationId="{9DD627B1-A8C4-7910-ECD7-1145956FA200}"/>
          </ac:picMkLst>
        </pc:picChg>
        <pc:picChg chg="add mod ord">
          <ac:chgData name="JOÃO PEDRO LUDGERIO XAVIER" userId="S::joao.00000845223@unicap.br::5bae0714-66a6-4b09-ac23-03679f0b8a39" providerId="AD" clId="Web-{464C8E4D-70B5-48BB-AD87-8A2B90E2FB3C}" dt="2024-06-11T01:18:57.539" v="108"/>
          <ac:picMkLst>
            <pc:docMk/>
            <pc:sldMk cId="4198206676" sldId="259"/>
            <ac:picMk id="7" creationId="{99D155C0-8A0E-2615-F703-A0F56522F694}"/>
          </ac:picMkLst>
        </pc:picChg>
        <pc:cxnChg chg="add del">
          <ac:chgData name="JOÃO PEDRO LUDGERIO XAVIER" userId="S::joao.00000845223@unicap.br::5bae0714-66a6-4b09-ac23-03679f0b8a39" providerId="AD" clId="Web-{464C8E4D-70B5-48BB-AD87-8A2B90E2FB3C}" dt="2024-06-11T01:16:05.252" v="73"/>
          <ac:cxnSpMkLst>
            <pc:docMk/>
            <pc:sldMk cId="4198206676" sldId="259"/>
            <ac:cxnSpMk id="9" creationId="{AE0C0B2A-3FD1-4235-A16E-0ED1E028A93E}"/>
          </ac:cxnSpMkLst>
        </pc:cxnChg>
        <pc:cxnChg chg="add del">
          <ac:chgData name="JOÃO PEDRO LUDGERIO XAVIER" userId="S::joao.00000845223@unicap.br::5bae0714-66a6-4b09-ac23-03679f0b8a39" providerId="AD" clId="Web-{464C8E4D-70B5-48BB-AD87-8A2B90E2FB3C}" dt="2024-06-11T01:16:07.612" v="75"/>
          <ac:cxnSpMkLst>
            <pc:docMk/>
            <pc:sldMk cId="4198206676" sldId="259"/>
            <ac:cxnSpMk id="13" creationId="{1850A2DA-FC3C-4E59-9724-29CF2777D32C}"/>
          </ac:cxnSpMkLst>
        </pc:cxnChg>
        <pc:cxnChg chg="add del">
          <ac:chgData name="JOÃO PEDRO LUDGERIO XAVIER" userId="S::joao.00000845223@unicap.br::5bae0714-66a6-4b09-ac23-03679f0b8a39" providerId="AD" clId="Web-{464C8E4D-70B5-48BB-AD87-8A2B90E2FB3C}" dt="2024-06-11T01:16:05.252" v="73"/>
          <ac:cxnSpMkLst>
            <pc:docMk/>
            <pc:sldMk cId="4198206676" sldId="259"/>
            <ac:cxnSpMk id="31" creationId="{4E653B57-2620-424D-ADAF-60975D8F8C5C}"/>
          </ac:cxnSpMkLst>
        </pc:cxnChg>
        <pc:cxnChg chg="add del">
          <ac:chgData name="JOÃO PEDRO LUDGERIO XAVIER" userId="S::joao.00000845223@unicap.br::5bae0714-66a6-4b09-ac23-03679f0b8a39" providerId="AD" clId="Web-{464C8E4D-70B5-48BB-AD87-8A2B90E2FB3C}" dt="2024-06-11T01:18:57.539" v="108"/>
          <ac:cxnSpMkLst>
            <pc:docMk/>
            <pc:sldMk cId="4198206676" sldId="259"/>
            <ac:cxnSpMk id="35" creationId="{AE0C0B2A-3FD1-4235-A16E-0ED1E028A93E}"/>
          </ac:cxnSpMkLst>
        </pc:cxnChg>
        <pc:cxnChg chg="add del">
          <ac:chgData name="JOÃO PEDRO LUDGERIO XAVIER" userId="S::joao.00000845223@unicap.br::5bae0714-66a6-4b09-ac23-03679f0b8a39" providerId="AD" clId="Web-{464C8E4D-70B5-48BB-AD87-8A2B90E2FB3C}" dt="2024-06-11T01:18:57.539" v="108"/>
          <ac:cxnSpMkLst>
            <pc:docMk/>
            <pc:sldMk cId="4198206676" sldId="259"/>
            <ac:cxnSpMk id="40" creationId="{4E653B57-2620-424D-ADAF-60975D8F8C5C}"/>
          </ac:cxnSpMkLst>
        </pc:cxnChg>
        <pc:cxnChg chg="add">
          <ac:chgData name="JOÃO PEDRO LUDGERIO XAVIER" userId="S::joao.00000845223@unicap.br::5bae0714-66a6-4b09-ac23-03679f0b8a39" providerId="AD" clId="Web-{464C8E4D-70B5-48BB-AD87-8A2B90E2FB3C}" dt="2024-06-11T01:18:57.539" v="108"/>
          <ac:cxnSpMkLst>
            <pc:docMk/>
            <pc:sldMk cId="4198206676" sldId="259"/>
            <ac:cxnSpMk id="45" creationId="{AE0C0B2A-3FD1-4235-A16E-0ED1E028A93E}"/>
          </ac:cxnSpMkLst>
        </pc:cxnChg>
        <pc:cxnChg chg="add">
          <ac:chgData name="JOÃO PEDRO LUDGERIO XAVIER" userId="S::joao.00000845223@unicap.br::5bae0714-66a6-4b09-ac23-03679f0b8a39" providerId="AD" clId="Web-{464C8E4D-70B5-48BB-AD87-8A2B90E2FB3C}" dt="2024-06-11T01:18:57.539" v="108"/>
          <ac:cxnSpMkLst>
            <pc:docMk/>
            <pc:sldMk cId="4198206676" sldId="259"/>
            <ac:cxnSpMk id="67" creationId="{4E653B57-2620-424D-ADAF-60975D8F8C5C}"/>
          </ac:cxnSpMkLst>
        </pc:cxnChg>
      </pc:sldChg>
      <pc:sldChg chg="addSp delSp modSp new mod setBg">
        <pc:chgData name="JOÃO PEDRO LUDGERIO XAVIER" userId="S::joao.00000845223@unicap.br::5bae0714-66a6-4b09-ac23-03679f0b8a39" providerId="AD" clId="Web-{464C8E4D-70B5-48BB-AD87-8A2B90E2FB3C}" dt="2024-06-11T01:16:44.910" v="86"/>
        <pc:sldMkLst>
          <pc:docMk/>
          <pc:sldMk cId="3427168830" sldId="260"/>
        </pc:sldMkLst>
        <pc:spChg chg="mod">
          <ac:chgData name="JOÃO PEDRO LUDGERIO XAVIER" userId="S::joao.00000845223@unicap.br::5bae0714-66a6-4b09-ac23-03679f0b8a39" providerId="AD" clId="Web-{464C8E4D-70B5-48BB-AD87-8A2B90E2FB3C}" dt="2024-06-11T01:16:44.910" v="86"/>
          <ac:spMkLst>
            <pc:docMk/>
            <pc:sldMk cId="3427168830" sldId="260"/>
            <ac:spMk id="2" creationId="{C69794A2-704F-4E95-F468-D358F1FE638E}"/>
          </ac:spMkLst>
        </pc:spChg>
        <pc:spChg chg="del">
          <ac:chgData name="JOÃO PEDRO LUDGERIO XAVIER" userId="S::joao.00000845223@unicap.br::5bae0714-66a6-4b09-ac23-03679f0b8a39" providerId="AD" clId="Web-{464C8E4D-70B5-48BB-AD87-8A2B90E2FB3C}" dt="2024-06-11T01:16:39.878" v="85"/>
          <ac:spMkLst>
            <pc:docMk/>
            <pc:sldMk cId="3427168830" sldId="260"/>
            <ac:spMk id="3" creationId="{667F9BB9-ACF5-7094-6E79-C270CE31FE91}"/>
          </ac:spMkLst>
        </pc:spChg>
        <pc:spChg chg="add">
          <ac:chgData name="JOÃO PEDRO LUDGERIO XAVIER" userId="S::joao.00000845223@unicap.br::5bae0714-66a6-4b09-ac23-03679f0b8a39" providerId="AD" clId="Web-{464C8E4D-70B5-48BB-AD87-8A2B90E2FB3C}" dt="2024-06-11T01:16:44.910" v="86"/>
          <ac:spMkLst>
            <pc:docMk/>
            <pc:sldMk cId="3427168830" sldId="260"/>
            <ac:spMk id="17" creationId="{3011B0B3-5679-4759-90B8-3B908C4CBD21}"/>
          </ac:spMkLst>
        </pc:spChg>
        <pc:grpChg chg="add">
          <ac:chgData name="JOÃO PEDRO LUDGERIO XAVIER" userId="S::joao.00000845223@unicap.br::5bae0714-66a6-4b09-ac23-03679f0b8a39" providerId="AD" clId="Web-{464C8E4D-70B5-48BB-AD87-8A2B90E2FB3C}" dt="2024-06-11T01:16:44.910" v="86"/>
          <ac:grpSpMkLst>
            <pc:docMk/>
            <pc:sldMk cId="3427168830" sldId="260"/>
            <ac:grpSpMk id="11" creationId="{9494E066-0146-46E9-BAF1-C33240ABA294}"/>
          </ac:grpSpMkLst>
        </pc:grpChg>
        <pc:grpChg chg="add">
          <ac:chgData name="JOÃO PEDRO LUDGERIO XAVIER" userId="S::joao.00000845223@unicap.br::5bae0714-66a6-4b09-ac23-03679f0b8a39" providerId="AD" clId="Web-{464C8E4D-70B5-48BB-AD87-8A2B90E2FB3C}" dt="2024-06-11T01:16:44.910" v="86"/>
          <ac:grpSpMkLst>
            <pc:docMk/>
            <pc:sldMk cId="3427168830" sldId="260"/>
            <ac:grpSpMk id="19" creationId="{50F37AA1-A09B-4E28-987B-38E5060E1BAE}"/>
          </ac:grpSpMkLst>
        </pc:grpChg>
        <pc:picChg chg="add mod ord">
          <ac:chgData name="JOÃO PEDRO LUDGERIO XAVIER" userId="S::joao.00000845223@unicap.br::5bae0714-66a6-4b09-ac23-03679f0b8a39" providerId="AD" clId="Web-{464C8E4D-70B5-48BB-AD87-8A2B90E2FB3C}" dt="2024-06-11T01:16:44.910" v="86"/>
          <ac:picMkLst>
            <pc:docMk/>
            <pc:sldMk cId="3427168830" sldId="260"/>
            <ac:picMk id="4" creationId="{CA3DB5CB-0A8F-9AB0-C3E9-7D3370F20678}"/>
          </ac:picMkLst>
        </pc:picChg>
        <pc:cxnChg chg="add">
          <ac:chgData name="JOÃO PEDRO LUDGERIO XAVIER" userId="S::joao.00000845223@unicap.br::5bae0714-66a6-4b09-ac23-03679f0b8a39" providerId="AD" clId="Web-{464C8E4D-70B5-48BB-AD87-8A2B90E2FB3C}" dt="2024-06-11T01:16:44.910" v="86"/>
          <ac:cxnSpMkLst>
            <pc:docMk/>
            <pc:sldMk cId="3427168830" sldId="260"/>
            <ac:cxnSpMk id="9" creationId="{AE0C0B2A-3FD1-4235-A16E-0ED1E028A93E}"/>
          </ac:cxnSpMkLst>
        </pc:cxnChg>
        <pc:cxnChg chg="add">
          <ac:chgData name="JOÃO PEDRO LUDGERIO XAVIER" userId="S::joao.00000845223@unicap.br::5bae0714-66a6-4b09-ac23-03679f0b8a39" providerId="AD" clId="Web-{464C8E4D-70B5-48BB-AD87-8A2B90E2FB3C}" dt="2024-06-11T01:16:44.910" v="86"/>
          <ac:cxnSpMkLst>
            <pc:docMk/>
            <pc:sldMk cId="3427168830" sldId="260"/>
            <ac:cxnSpMk id="31" creationId="{4E653B57-2620-424D-ADAF-60975D8F8C5C}"/>
          </ac:cxnSpMkLst>
        </pc:cxnChg>
      </pc:sldChg>
      <pc:sldChg chg="addSp delSp modSp new mod setBg">
        <pc:chgData name="JOÃO PEDRO LUDGERIO XAVIER" userId="S::joao.00000845223@unicap.br::5bae0714-66a6-4b09-ac23-03679f0b8a39" providerId="AD" clId="Web-{464C8E4D-70B5-48BB-AD87-8A2B90E2FB3C}" dt="2024-06-11T01:19:28.478" v="117"/>
        <pc:sldMkLst>
          <pc:docMk/>
          <pc:sldMk cId="1672736783" sldId="261"/>
        </pc:sldMkLst>
        <pc:spChg chg="mod">
          <ac:chgData name="JOÃO PEDRO LUDGERIO XAVIER" userId="S::joao.00000845223@unicap.br::5bae0714-66a6-4b09-ac23-03679f0b8a39" providerId="AD" clId="Web-{464C8E4D-70B5-48BB-AD87-8A2B90E2FB3C}" dt="2024-06-11T01:19:28.478" v="117"/>
          <ac:spMkLst>
            <pc:docMk/>
            <pc:sldMk cId="1672736783" sldId="261"/>
            <ac:spMk id="2" creationId="{EDC9DB7D-D41B-AE6F-80A2-BDE828C97624}"/>
          </ac:spMkLst>
        </pc:spChg>
        <pc:spChg chg="del">
          <ac:chgData name="JOÃO PEDRO LUDGERIO XAVIER" userId="S::joao.00000845223@unicap.br::5bae0714-66a6-4b09-ac23-03679f0b8a39" providerId="AD" clId="Web-{464C8E4D-70B5-48BB-AD87-8A2B90E2FB3C}" dt="2024-06-11T01:17:44.599" v="104"/>
          <ac:spMkLst>
            <pc:docMk/>
            <pc:sldMk cId="1672736783" sldId="261"/>
            <ac:spMk id="3" creationId="{10A92288-E01A-6C3D-ECB5-D77F99FCB10D}"/>
          </ac:spMkLst>
        </pc:spChg>
        <pc:spChg chg="add del">
          <ac:chgData name="JOÃO PEDRO LUDGERIO XAVIER" userId="S::joao.00000845223@unicap.br::5bae0714-66a6-4b09-ac23-03679f0b8a39" providerId="AD" clId="Web-{464C8E4D-70B5-48BB-AD87-8A2B90E2FB3C}" dt="2024-06-11T01:19:23.056" v="110"/>
          <ac:spMkLst>
            <pc:docMk/>
            <pc:sldMk cId="1672736783" sldId="261"/>
            <ac:spMk id="17" creationId="{3011B0B3-5679-4759-90B8-3B908C4CBD21}"/>
          </ac:spMkLst>
        </pc:spChg>
        <pc:spChg chg="add del">
          <ac:chgData name="JOÃO PEDRO LUDGERIO XAVIER" userId="S::joao.00000845223@unicap.br::5bae0714-66a6-4b09-ac23-03679f0b8a39" providerId="AD" clId="Web-{464C8E4D-70B5-48BB-AD87-8A2B90E2FB3C}" dt="2024-06-11T01:19:25.462" v="112"/>
          <ac:spMkLst>
            <pc:docMk/>
            <pc:sldMk cId="1672736783" sldId="261"/>
            <ac:spMk id="35" creationId="{3011B0B3-5679-4759-90B8-3B908C4CBD21}"/>
          </ac:spMkLst>
        </pc:spChg>
        <pc:spChg chg="add del">
          <ac:chgData name="JOÃO PEDRO LUDGERIO XAVIER" userId="S::joao.00000845223@unicap.br::5bae0714-66a6-4b09-ac23-03679f0b8a39" providerId="AD" clId="Web-{464C8E4D-70B5-48BB-AD87-8A2B90E2FB3C}" dt="2024-06-11T01:19:25.462" v="112"/>
          <ac:spMkLst>
            <pc:docMk/>
            <pc:sldMk cId="1672736783" sldId="261"/>
            <ac:spMk id="37" creationId="{1B5DF063-A889-4037-8C0F-D6D424107150}"/>
          </ac:spMkLst>
        </pc:spChg>
        <pc:spChg chg="add del">
          <ac:chgData name="JOÃO PEDRO LUDGERIO XAVIER" userId="S::joao.00000845223@unicap.br::5bae0714-66a6-4b09-ac23-03679f0b8a39" providerId="AD" clId="Web-{464C8E4D-70B5-48BB-AD87-8A2B90E2FB3C}" dt="2024-06-11T01:19:27.915" v="114"/>
          <ac:spMkLst>
            <pc:docMk/>
            <pc:sldMk cId="1672736783" sldId="261"/>
            <ac:spMk id="41" creationId="{3011B0B3-5679-4759-90B8-3B908C4CBD21}"/>
          </ac:spMkLst>
        </pc:spChg>
        <pc:spChg chg="add del">
          <ac:chgData name="JOÃO PEDRO LUDGERIO XAVIER" userId="S::joao.00000845223@unicap.br::5bae0714-66a6-4b09-ac23-03679f0b8a39" providerId="AD" clId="Web-{464C8E4D-70B5-48BB-AD87-8A2B90E2FB3C}" dt="2024-06-11T01:19:28.462" v="116"/>
          <ac:spMkLst>
            <pc:docMk/>
            <pc:sldMk cId="1672736783" sldId="261"/>
            <ac:spMk id="47" creationId="{3011B0B3-5679-4759-90B8-3B908C4CBD21}"/>
          </ac:spMkLst>
        </pc:spChg>
        <pc:spChg chg="add del">
          <ac:chgData name="JOÃO PEDRO LUDGERIO XAVIER" userId="S::joao.00000845223@unicap.br::5bae0714-66a6-4b09-ac23-03679f0b8a39" providerId="AD" clId="Web-{464C8E4D-70B5-48BB-AD87-8A2B90E2FB3C}" dt="2024-06-11T01:19:28.462" v="116"/>
          <ac:spMkLst>
            <pc:docMk/>
            <pc:sldMk cId="1672736783" sldId="261"/>
            <ac:spMk id="49" creationId="{1B5DF063-A889-4037-8C0F-D6D424107150}"/>
          </ac:spMkLst>
        </pc:spChg>
        <pc:spChg chg="add">
          <ac:chgData name="JOÃO PEDRO LUDGERIO XAVIER" userId="S::joao.00000845223@unicap.br::5bae0714-66a6-4b09-ac23-03679f0b8a39" providerId="AD" clId="Web-{464C8E4D-70B5-48BB-AD87-8A2B90E2FB3C}" dt="2024-06-11T01:19:28.478" v="117"/>
          <ac:spMkLst>
            <pc:docMk/>
            <pc:sldMk cId="1672736783" sldId="261"/>
            <ac:spMk id="53" creationId="{3011B0B3-5679-4759-90B8-3B908C4CBD21}"/>
          </ac:spMkLst>
        </pc:spChg>
        <pc:grpChg chg="add del">
          <ac:chgData name="JOÃO PEDRO LUDGERIO XAVIER" userId="S::joao.00000845223@unicap.br::5bae0714-66a6-4b09-ac23-03679f0b8a39" providerId="AD" clId="Web-{464C8E4D-70B5-48BB-AD87-8A2B90E2FB3C}" dt="2024-06-11T01:19:23.056" v="110"/>
          <ac:grpSpMkLst>
            <pc:docMk/>
            <pc:sldMk cId="1672736783" sldId="261"/>
            <ac:grpSpMk id="11" creationId="{9494E066-0146-46E9-BAF1-C33240ABA294}"/>
          </ac:grpSpMkLst>
        </pc:grpChg>
        <pc:grpChg chg="add del">
          <ac:chgData name="JOÃO PEDRO LUDGERIO XAVIER" userId="S::joao.00000845223@unicap.br::5bae0714-66a6-4b09-ac23-03679f0b8a39" providerId="AD" clId="Web-{464C8E4D-70B5-48BB-AD87-8A2B90E2FB3C}" dt="2024-06-11T01:19:23.056" v="110"/>
          <ac:grpSpMkLst>
            <pc:docMk/>
            <pc:sldMk cId="1672736783" sldId="261"/>
            <ac:grpSpMk id="19" creationId="{50F37AA1-A09B-4E28-987B-38E5060E1BAE}"/>
          </ac:grpSpMkLst>
        </pc:grpChg>
        <pc:grpChg chg="add del">
          <ac:chgData name="JOÃO PEDRO LUDGERIO XAVIER" userId="S::joao.00000845223@unicap.br::5bae0714-66a6-4b09-ac23-03679f0b8a39" providerId="AD" clId="Web-{464C8E4D-70B5-48BB-AD87-8A2B90E2FB3C}" dt="2024-06-11T01:19:25.462" v="112"/>
          <ac:grpSpMkLst>
            <pc:docMk/>
            <pc:sldMk cId="1672736783" sldId="261"/>
            <ac:grpSpMk id="34" creationId="{9494E066-0146-46E9-BAF1-C33240ABA294}"/>
          </ac:grpSpMkLst>
        </pc:grpChg>
        <pc:grpChg chg="add del">
          <ac:chgData name="JOÃO PEDRO LUDGERIO XAVIER" userId="S::joao.00000845223@unicap.br::5bae0714-66a6-4b09-ac23-03679f0b8a39" providerId="AD" clId="Web-{464C8E4D-70B5-48BB-AD87-8A2B90E2FB3C}" dt="2024-06-11T01:19:25.462" v="112"/>
          <ac:grpSpMkLst>
            <pc:docMk/>
            <pc:sldMk cId="1672736783" sldId="261"/>
            <ac:grpSpMk id="36" creationId="{50F37AA1-A09B-4E28-987B-38E5060E1BAE}"/>
          </ac:grpSpMkLst>
        </pc:grpChg>
        <pc:grpChg chg="add del">
          <ac:chgData name="JOÃO PEDRO LUDGERIO XAVIER" userId="S::joao.00000845223@unicap.br::5bae0714-66a6-4b09-ac23-03679f0b8a39" providerId="AD" clId="Web-{464C8E4D-70B5-48BB-AD87-8A2B90E2FB3C}" dt="2024-06-11T01:19:27.915" v="114"/>
          <ac:grpSpMkLst>
            <pc:docMk/>
            <pc:sldMk cId="1672736783" sldId="261"/>
            <ac:grpSpMk id="40" creationId="{9494E066-0146-46E9-BAF1-C33240ABA294}"/>
          </ac:grpSpMkLst>
        </pc:grpChg>
        <pc:grpChg chg="add del">
          <ac:chgData name="JOÃO PEDRO LUDGERIO XAVIER" userId="S::joao.00000845223@unicap.br::5bae0714-66a6-4b09-ac23-03679f0b8a39" providerId="AD" clId="Web-{464C8E4D-70B5-48BB-AD87-8A2B90E2FB3C}" dt="2024-06-11T01:19:27.915" v="114"/>
          <ac:grpSpMkLst>
            <pc:docMk/>
            <pc:sldMk cId="1672736783" sldId="261"/>
            <ac:grpSpMk id="42" creationId="{50F37AA1-A09B-4E28-987B-38E5060E1BAE}"/>
          </ac:grpSpMkLst>
        </pc:grpChg>
        <pc:grpChg chg="add del">
          <ac:chgData name="JOÃO PEDRO LUDGERIO XAVIER" userId="S::joao.00000845223@unicap.br::5bae0714-66a6-4b09-ac23-03679f0b8a39" providerId="AD" clId="Web-{464C8E4D-70B5-48BB-AD87-8A2B90E2FB3C}" dt="2024-06-11T01:19:28.462" v="116"/>
          <ac:grpSpMkLst>
            <pc:docMk/>
            <pc:sldMk cId="1672736783" sldId="261"/>
            <ac:grpSpMk id="46" creationId="{9494E066-0146-46E9-BAF1-C33240ABA294}"/>
          </ac:grpSpMkLst>
        </pc:grpChg>
        <pc:grpChg chg="add del">
          <ac:chgData name="JOÃO PEDRO LUDGERIO XAVIER" userId="S::joao.00000845223@unicap.br::5bae0714-66a6-4b09-ac23-03679f0b8a39" providerId="AD" clId="Web-{464C8E4D-70B5-48BB-AD87-8A2B90E2FB3C}" dt="2024-06-11T01:19:28.462" v="116"/>
          <ac:grpSpMkLst>
            <pc:docMk/>
            <pc:sldMk cId="1672736783" sldId="261"/>
            <ac:grpSpMk id="48" creationId="{50F37AA1-A09B-4E28-987B-38E5060E1BAE}"/>
          </ac:grpSpMkLst>
        </pc:grpChg>
        <pc:grpChg chg="add">
          <ac:chgData name="JOÃO PEDRO LUDGERIO XAVIER" userId="S::joao.00000845223@unicap.br::5bae0714-66a6-4b09-ac23-03679f0b8a39" providerId="AD" clId="Web-{464C8E4D-70B5-48BB-AD87-8A2B90E2FB3C}" dt="2024-06-11T01:19:28.478" v="117"/>
          <ac:grpSpMkLst>
            <pc:docMk/>
            <pc:sldMk cId="1672736783" sldId="261"/>
            <ac:grpSpMk id="52" creationId="{9494E066-0146-46E9-BAF1-C33240ABA294}"/>
          </ac:grpSpMkLst>
        </pc:grpChg>
        <pc:grpChg chg="add">
          <ac:chgData name="JOÃO PEDRO LUDGERIO XAVIER" userId="S::joao.00000845223@unicap.br::5bae0714-66a6-4b09-ac23-03679f0b8a39" providerId="AD" clId="Web-{464C8E4D-70B5-48BB-AD87-8A2B90E2FB3C}" dt="2024-06-11T01:19:28.478" v="117"/>
          <ac:grpSpMkLst>
            <pc:docMk/>
            <pc:sldMk cId="1672736783" sldId="261"/>
            <ac:grpSpMk id="54" creationId="{50F37AA1-A09B-4E28-987B-38E5060E1BAE}"/>
          </ac:grpSpMkLst>
        </pc:grpChg>
        <pc:picChg chg="add mod ord">
          <ac:chgData name="JOÃO PEDRO LUDGERIO XAVIER" userId="S::joao.00000845223@unicap.br::5bae0714-66a6-4b09-ac23-03679f0b8a39" providerId="AD" clId="Web-{464C8E4D-70B5-48BB-AD87-8A2B90E2FB3C}" dt="2024-06-11T01:19:28.478" v="117"/>
          <ac:picMkLst>
            <pc:docMk/>
            <pc:sldMk cId="1672736783" sldId="261"/>
            <ac:picMk id="4" creationId="{DD8D6D2E-85FD-477E-EB60-113C60017D62}"/>
          </ac:picMkLst>
        </pc:picChg>
        <pc:cxnChg chg="add del">
          <ac:chgData name="JOÃO PEDRO LUDGERIO XAVIER" userId="S::joao.00000845223@unicap.br::5bae0714-66a6-4b09-ac23-03679f0b8a39" providerId="AD" clId="Web-{464C8E4D-70B5-48BB-AD87-8A2B90E2FB3C}" dt="2024-06-11T01:19:23.056" v="110"/>
          <ac:cxnSpMkLst>
            <pc:docMk/>
            <pc:sldMk cId="1672736783" sldId="261"/>
            <ac:cxnSpMk id="9" creationId="{AE0C0B2A-3FD1-4235-A16E-0ED1E028A93E}"/>
          </ac:cxnSpMkLst>
        </pc:cxnChg>
        <pc:cxnChg chg="add del">
          <ac:chgData name="JOÃO PEDRO LUDGERIO XAVIER" userId="S::joao.00000845223@unicap.br::5bae0714-66a6-4b09-ac23-03679f0b8a39" providerId="AD" clId="Web-{464C8E4D-70B5-48BB-AD87-8A2B90E2FB3C}" dt="2024-06-11T01:19:23.056" v="110"/>
          <ac:cxnSpMkLst>
            <pc:docMk/>
            <pc:sldMk cId="1672736783" sldId="261"/>
            <ac:cxnSpMk id="31" creationId="{4E653B57-2620-424D-ADAF-60975D8F8C5C}"/>
          </ac:cxnSpMkLst>
        </pc:cxnChg>
        <pc:cxnChg chg="add del">
          <ac:chgData name="JOÃO PEDRO LUDGERIO XAVIER" userId="S::joao.00000845223@unicap.br::5bae0714-66a6-4b09-ac23-03679f0b8a39" providerId="AD" clId="Web-{464C8E4D-70B5-48BB-AD87-8A2B90E2FB3C}" dt="2024-06-11T01:19:25.462" v="112"/>
          <ac:cxnSpMkLst>
            <pc:docMk/>
            <pc:sldMk cId="1672736783" sldId="261"/>
            <ac:cxnSpMk id="33" creationId="{AE0C0B2A-3FD1-4235-A16E-0ED1E028A93E}"/>
          </ac:cxnSpMkLst>
        </pc:cxnChg>
        <pc:cxnChg chg="add del">
          <ac:chgData name="JOÃO PEDRO LUDGERIO XAVIER" userId="S::joao.00000845223@unicap.br::5bae0714-66a6-4b09-ac23-03679f0b8a39" providerId="AD" clId="Web-{464C8E4D-70B5-48BB-AD87-8A2B90E2FB3C}" dt="2024-06-11T01:19:27.915" v="114"/>
          <ac:cxnSpMkLst>
            <pc:docMk/>
            <pc:sldMk cId="1672736783" sldId="261"/>
            <ac:cxnSpMk id="39" creationId="{AE0C0B2A-3FD1-4235-A16E-0ED1E028A93E}"/>
          </ac:cxnSpMkLst>
        </pc:cxnChg>
        <pc:cxnChg chg="add del">
          <ac:chgData name="JOÃO PEDRO LUDGERIO XAVIER" userId="S::joao.00000845223@unicap.br::5bae0714-66a6-4b09-ac23-03679f0b8a39" providerId="AD" clId="Web-{464C8E4D-70B5-48BB-AD87-8A2B90E2FB3C}" dt="2024-06-11T01:19:27.915" v="114"/>
          <ac:cxnSpMkLst>
            <pc:docMk/>
            <pc:sldMk cId="1672736783" sldId="261"/>
            <ac:cxnSpMk id="43" creationId="{4E653B57-2620-424D-ADAF-60975D8F8C5C}"/>
          </ac:cxnSpMkLst>
        </pc:cxnChg>
        <pc:cxnChg chg="add del">
          <ac:chgData name="JOÃO PEDRO LUDGERIO XAVIER" userId="S::joao.00000845223@unicap.br::5bae0714-66a6-4b09-ac23-03679f0b8a39" providerId="AD" clId="Web-{464C8E4D-70B5-48BB-AD87-8A2B90E2FB3C}" dt="2024-06-11T01:19:28.462" v="116"/>
          <ac:cxnSpMkLst>
            <pc:docMk/>
            <pc:sldMk cId="1672736783" sldId="261"/>
            <ac:cxnSpMk id="45" creationId="{AE0C0B2A-3FD1-4235-A16E-0ED1E028A93E}"/>
          </ac:cxnSpMkLst>
        </pc:cxnChg>
        <pc:cxnChg chg="add">
          <ac:chgData name="JOÃO PEDRO LUDGERIO XAVIER" userId="S::joao.00000845223@unicap.br::5bae0714-66a6-4b09-ac23-03679f0b8a39" providerId="AD" clId="Web-{464C8E4D-70B5-48BB-AD87-8A2B90E2FB3C}" dt="2024-06-11T01:19:28.478" v="117"/>
          <ac:cxnSpMkLst>
            <pc:docMk/>
            <pc:sldMk cId="1672736783" sldId="261"/>
            <ac:cxnSpMk id="51" creationId="{AE0C0B2A-3FD1-4235-A16E-0ED1E028A93E}"/>
          </ac:cxnSpMkLst>
        </pc:cxnChg>
        <pc:cxnChg chg="add">
          <ac:chgData name="JOÃO PEDRO LUDGERIO XAVIER" userId="S::joao.00000845223@unicap.br::5bae0714-66a6-4b09-ac23-03679f0b8a39" providerId="AD" clId="Web-{464C8E4D-70B5-48BB-AD87-8A2B90E2FB3C}" dt="2024-06-11T01:19:28.478" v="117"/>
          <ac:cxnSpMkLst>
            <pc:docMk/>
            <pc:sldMk cId="1672736783" sldId="261"/>
            <ac:cxnSpMk id="55" creationId="{4E653B57-2620-424D-ADAF-60975D8F8C5C}"/>
          </ac:cxnSpMkLst>
        </pc:cxnChg>
      </pc:sldChg>
      <pc:sldMasterChg chg="del delSldLayout">
        <pc:chgData name="JOÃO PEDRO LUDGERIO XAVIER" userId="S::joao.00000845223@unicap.br::5bae0714-66a6-4b09-ac23-03679f0b8a39" providerId="AD" clId="Web-{464C8E4D-70B5-48BB-AD87-8A2B90E2FB3C}" dt="2024-06-11T01:13:40.810" v="36"/>
        <pc:sldMasterMkLst>
          <pc:docMk/>
          <pc:sldMasterMk cId="2675746937" sldId="2147483648"/>
        </pc:sldMasterMkLst>
        <pc:sldLayoutChg chg="del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">
        <pc:chgData name="JOÃO PEDRO LUDGERIO XAVIER" userId="S::joao.00000845223@unicap.br::5bae0714-66a6-4b09-ac23-03679f0b8a39" providerId="AD" clId="Web-{464C8E4D-70B5-48BB-AD87-8A2B90E2FB3C}" dt="2024-06-11T01:13:40.810" v="36"/>
        <pc:sldMasterMkLst>
          <pc:docMk/>
          <pc:sldMasterMk cId="3083451283" sldId="2147483738"/>
        </pc:sldMasterMkLst>
        <pc:sldLayoutChg chg="add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3083451283" sldId="2147483738"/>
            <pc:sldLayoutMk cId="468572631" sldId="2147483727"/>
          </pc:sldLayoutMkLst>
        </pc:sldLayoutChg>
        <pc:sldLayoutChg chg="add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3083451283" sldId="2147483738"/>
            <pc:sldLayoutMk cId="1887715904" sldId="2147483728"/>
          </pc:sldLayoutMkLst>
        </pc:sldLayoutChg>
        <pc:sldLayoutChg chg="add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3083451283" sldId="2147483738"/>
            <pc:sldLayoutMk cId="1873531212" sldId="2147483729"/>
          </pc:sldLayoutMkLst>
        </pc:sldLayoutChg>
        <pc:sldLayoutChg chg="add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3083451283" sldId="2147483738"/>
            <pc:sldLayoutMk cId="3366012159" sldId="2147483730"/>
          </pc:sldLayoutMkLst>
        </pc:sldLayoutChg>
        <pc:sldLayoutChg chg="add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3083451283" sldId="2147483738"/>
            <pc:sldLayoutMk cId="2383369078" sldId="2147483731"/>
          </pc:sldLayoutMkLst>
        </pc:sldLayoutChg>
        <pc:sldLayoutChg chg="add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3083451283" sldId="2147483738"/>
            <pc:sldLayoutMk cId="3486212280" sldId="2147483732"/>
          </pc:sldLayoutMkLst>
        </pc:sldLayoutChg>
        <pc:sldLayoutChg chg="add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3083451283" sldId="2147483738"/>
            <pc:sldLayoutMk cId="3383196846" sldId="2147483733"/>
          </pc:sldLayoutMkLst>
        </pc:sldLayoutChg>
        <pc:sldLayoutChg chg="add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3083451283" sldId="2147483738"/>
            <pc:sldLayoutMk cId="2245791229" sldId="2147483734"/>
          </pc:sldLayoutMkLst>
        </pc:sldLayoutChg>
        <pc:sldLayoutChg chg="add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3083451283" sldId="2147483738"/>
            <pc:sldLayoutMk cId="956795018" sldId="2147483735"/>
          </pc:sldLayoutMkLst>
        </pc:sldLayoutChg>
        <pc:sldLayoutChg chg="add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3083451283" sldId="2147483738"/>
            <pc:sldLayoutMk cId="1442228628" sldId="2147483736"/>
          </pc:sldLayoutMkLst>
        </pc:sldLayoutChg>
        <pc:sldLayoutChg chg="add">
          <pc:chgData name="JOÃO PEDRO LUDGERIO XAVIER" userId="S::joao.00000845223@unicap.br::5bae0714-66a6-4b09-ac23-03679f0b8a39" providerId="AD" clId="Web-{464C8E4D-70B5-48BB-AD87-8A2B90E2FB3C}" dt="2024-06-11T01:13:40.810" v="36"/>
          <pc:sldLayoutMkLst>
            <pc:docMk/>
            <pc:sldMasterMk cId="3083451283" sldId="2147483738"/>
            <pc:sldLayoutMk cId="1069308264" sldId="2147483737"/>
          </pc:sldLayoutMkLst>
        </pc:sldLayoutChg>
      </pc:sldMasterChg>
    </pc:docChg>
  </pc:docChgLst>
  <pc:docChgLst>
    <pc:chgData clId="Web-{464C8E4D-70B5-48BB-AD87-8A2B90E2FB3C}"/>
    <pc:docChg chg="addSld">
      <pc:chgData name="" userId="" providerId="" clId="Web-{464C8E4D-70B5-48BB-AD87-8A2B90E2FB3C}" dt="2024-06-11T01:12:25.245" v="0"/>
      <pc:docMkLst>
        <pc:docMk/>
      </pc:docMkLst>
      <pc:sldChg chg="new">
        <pc:chgData name="" userId="" providerId="" clId="Web-{464C8E4D-70B5-48BB-AD87-8A2B90E2FB3C}" dt="2024-06-11T01:12:25.245" v="0"/>
        <pc:sldMkLst>
          <pc:docMk/>
          <pc:sldMk cId="4287839984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9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9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9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2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0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7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1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1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53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01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5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0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83F4D-7795-A1F2-4D51-DB40FD297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r>
              <a:rPr lang="pt-BR" dirty="0">
                <a:ea typeface="Calibri Light"/>
                <a:cs typeface="Calibri Light"/>
              </a:rPr>
              <a:t>Projeto APP – Black Bank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BAC2F7-0683-FA86-5A96-55CAE576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>
                <a:ea typeface="Calibri"/>
                <a:cs typeface="Calibri"/>
              </a:rPr>
              <a:t>.João Pedro Xavier</a:t>
            </a:r>
            <a:endParaRPr lang="pt-BR"/>
          </a:p>
          <a:p>
            <a:r>
              <a:rPr lang="pt-BR" dirty="0">
                <a:ea typeface="Calibri"/>
                <a:cs typeface="Calibri"/>
              </a:rPr>
              <a:t>.Lucas Pimentel</a:t>
            </a:r>
            <a:endParaRPr lang="pt-BR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89E9AC9-82BC-1023-C172-36C0DA19C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27" r="1337" b="-1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3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34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88A5D-1147-2AAB-B8BD-CD744CCF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Tela login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4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653B57-2620-424D-ADAF-60975D8F8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CB9B0FB-3E51-E5DA-A145-90DAE9106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9086" y="540033"/>
            <a:ext cx="2887639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2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C19227-B83E-0CA7-1096-C3E59AAA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Tela menu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4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653B57-2620-424D-ADAF-60975D8F8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spaço Reservado para Conteúdo 3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8DF9D01-B1A4-3551-5B80-C6F2E94C2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9086" y="540033"/>
            <a:ext cx="2887639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50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94AE95-70B4-C3E8-DFCE-CEC79B06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Tela saque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63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60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653B57-2620-424D-ADAF-60975D8F8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9D155C0-8A0E-2615-F703-A0F56522F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9086" y="540033"/>
            <a:ext cx="2887639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0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9794A2-704F-4E95-F468-D358F1FE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Tela depósito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4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653B57-2620-424D-ADAF-60975D8F8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A3DB5CB-0A8F-9AB0-C3E9-7D3370F20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9086" y="540033"/>
            <a:ext cx="2887639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6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53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C9DB7D-D41B-AE6F-80A2-BDE828C9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/>
              <a:t>Tela transferência(PIX)</a:t>
            </a:r>
          </a:p>
        </p:txBody>
      </p:sp>
      <p:grpSp>
        <p:nvGrpSpPr>
          <p:cNvPr id="54" name="Group 18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4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55" name="Straight Connector 30">
            <a:extLst>
              <a:ext uri="{FF2B5EF4-FFF2-40B4-BE49-F238E27FC236}">
                <a16:creationId xmlns:a16="http://schemas.microsoft.com/office/drawing/2014/main" id="{4E653B57-2620-424D-ADAF-60975D8F8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D8D6D2E-85FD-477E-EB60-113C60017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9086" y="540033"/>
            <a:ext cx="2887639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3678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RightStep">
      <a:dk1>
        <a:srgbClr val="000000"/>
      </a:dk1>
      <a:lt1>
        <a:srgbClr val="FFFFFF"/>
      </a:lt1>
      <a:dk2>
        <a:srgbClr val="1D2E33"/>
      </a:dk2>
      <a:lt2>
        <a:srgbClr val="E8E3E2"/>
      </a:lt2>
      <a:accent1>
        <a:srgbClr val="4DA8C3"/>
      </a:accent1>
      <a:accent2>
        <a:srgbClr val="3B64B1"/>
      </a:accent2>
      <a:accent3>
        <a:srgbClr val="554DC3"/>
      </a:accent3>
      <a:accent4>
        <a:srgbClr val="743BB1"/>
      </a:accent4>
      <a:accent5>
        <a:srgbClr val="B74DC3"/>
      </a:accent5>
      <a:accent6>
        <a:srgbClr val="B13B8C"/>
      </a:accent6>
      <a:hlink>
        <a:srgbClr val="4B9331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d7303b-00a7-446a-b62f-d12d573b7820">
      <Terms xmlns="http://schemas.microsoft.com/office/infopath/2007/PartnerControls"/>
    </lcf76f155ced4ddcb4097134ff3c332f>
    <ReferenceId xmlns="93d7303b-00a7-446a-b62f-d12d573b7820" xsi:nil="true"/>
    <TaxCatchAll xmlns="d045c4fd-7500-4721-b8a0-e96795dfcc9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A1E39692F4E64D96BEE8559197CB5F" ma:contentTypeVersion="16" ma:contentTypeDescription="Crie um novo documento." ma:contentTypeScope="" ma:versionID="38345839e64a958eb30cc934a162aed2">
  <xsd:schema xmlns:xsd="http://www.w3.org/2001/XMLSchema" xmlns:xs="http://www.w3.org/2001/XMLSchema" xmlns:p="http://schemas.microsoft.com/office/2006/metadata/properties" xmlns:ns2="93d7303b-00a7-446a-b62f-d12d573b7820" xmlns:ns3="d045c4fd-7500-4721-b8a0-e96795dfcc93" targetNamespace="http://schemas.microsoft.com/office/2006/metadata/properties" ma:root="true" ma:fieldsID="3e01843489b1b87e3f82609b39e6c97c" ns2:_="" ns3:_="">
    <xsd:import namespace="93d7303b-00a7-446a-b62f-d12d573b7820"/>
    <xsd:import namespace="d045c4fd-7500-4721-b8a0-e96795dfcc9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7303b-00a7-446a-b62f-d12d573b782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Marcações de imagem" ma:readOnly="false" ma:fieldId="{5cf76f15-5ced-4ddc-b409-7134ff3c332f}" ma:taxonomyMulti="true" ma:sspId="c9ba144a-f28b-4c4b-8e58-ad98e5dc40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c4fd-7500-4721-b8a0-e96795dfcc9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a9460196-16d4-49e1-ab6b-0e5bfb0f7538}" ma:internalName="TaxCatchAll" ma:showField="CatchAllData" ma:web="d045c4fd-7500-4721-b8a0-e96795dfcc9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85331D-FC37-4022-9FE1-8B02611AC52C}">
  <ds:schemaRefs>
    <ds:schemaRef ds:uri="http://schemas.microsoft.com/office/2006/metadata/properties"/>
    <ds:schemaRef ds:uri="http://schemas.microsoft.com/office/infopath/2007/PartnerControls"/>
    <ds:schemaRef ds:uri="93d7303b-00a7-446a-b62f-d12d573b7820"/>
    <ds:schemaRef ds:uri="d045c4fd-7500-4721-b8a0-e96795dfcc93"/>
  </ds:schemaRefs>
</ds:datastoreItem>
</file>

<file path=customXml/itemProps2.xml><?xml version="1.0" encoding="utf-8"?>
<ds:datastoreItem xmlns:ds="http://schemas.openxmlformats.org/officeDocument/2006/customXml" ds:itemID="{F4EADC7C-37D4-4D1B-89AC-3DA057FBA4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d7303b-00a7-446a-b62f-d12d573b7820"/>
    <ds:schemaRef ds:uri="d045c4fd-7500-4721-b8a0-e96795dfcc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E4E618-327D-46C8-8B29-AFF5029E01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FrostyVTI</vt:lpstr>
      <vt:lpstr>Projeto APP – Black Bank</vt:lpstr>
      <vt:lpstr>Tela login</vt:lpstr>
      <vt:lpstr>Tela menu</vt:lpstr>
      <vt:lpstr>Tela saque</vt:lpstr>
      <vt:lpstr>Tela depósito</vt:lpstr>
      <vt:lpstr>Tela transferência(PIX)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55</cp:revision>
  <dcterms:created xsi:type="dcterms:W3CDTF">2012-07-30T23:50:35Z</dcterms:created>
  <dcterms:modified xsi:type="dcterms:W3CDTF">2024-06-11T01:19:33Z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0x01010030A1E39692F4E64D96BEE8559197CB5F</vt:lpwstr>
  </property>
  <property fmtid="{D5CDD505-2E9C-101B-9397-08002B2CF9AE}" pid="3" name="MediaServiceImageTags">
    <vt:lpwstr/>
  </property>
</Properties>
</file>