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C8"/>
    <a:srgbClr val="E60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5429A-E618-4872-8C4B-F42552313E6D}" v="186" dt="2020-08-31T12:33:08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3B35429A-E618-4872-8C4B-F42552313E6D}"/>
    <pc:docChg chg="undo custSel addSld delSld modSld sldOrd">
      <pc:chgData name="Ricardo Neves" userId="a2420d86-c959-463f-a209-2fea3ef854c2" providerId="ADAL" clId="{3B35429A-E618-4872-8C4B-F42552313E6D}" dt="2020-08-31T12:33:08.245" v="391" actId="207"/>
      <pc:docMkLst>
        <pc:docMk/>
      </pc:docMkLst>
      <pc:sldChg chg="addSp delSp modSp new mod">
        <pc:chgData name="Ricardo Neves" userId="a2420d86-c959-463f-a209-2fea3ef854c2" providerId="ADAL" clId="{3B35429A-E618-4872-8C4B-F42552313E6D}" dt="2020-08-26T11:34:33.411" v="5" actId="478"/>
        <pc:sldMkLst>
          <pc:docMk/>
          <pc:sldMk cId="2892881296" sldId="256"/>
        </pc:sldMkLst>
        <pc:spChg chg="del">
          <ac:chgData name="Ricardo Neves" userId="a2420d86-c959-463f-a209-2fea3ef854c2" providerId="ADAL" clId="{3B35429A-E618-4872-8C4B-F42552313E6D}" dt="2020-08-26T10:56:46.911" v="1" actId="478"/>
          <ac:spMkLst>
            <pc:docMk/>
            <pc:sldMk cId="2892881296" sldId="256"/>
            <ac:spMk id="2" creationId="{7663AEC6-6FBC-4D1B-AB59-46CF1EF94AD6}"/>
          </ac:spMkLst>
        </pc:spChg>
        <pc:spChg chg="del">
          <ac:chgData name="Ricardo Neves" userId="a2420d86-c959-463f-a209-2fea3ef854c2" providerId="ADAL" clId="{3B35429A-E618-4872-8C4B-F42552313E6D}" dt="2020-08-26T10:56:46.911" v="1" actId="478"/>
          <ac:spMkLst>
            <pc:docMk/>
            <pc:sldMk cId="2892881296" sldId="256"/>
            <ac:spMk id="3" creationId="{F0551833-85C5-48F0-9452-812AF3A1A2D8}"/>
          </ac:spMkLst>
        </pc:spChg>
        <pc:picChg chg="add del mod">
          <ac:chgData name="Ricardo Neves" userId="a2420d86-c959-463f-a209-2fea3ef854c2" providerId="ADAL" clId="{3B35429A-E618-4872-8C4B-F42552313E6D}" dt="2020-08-26T11:34:33.411" v="5" actId="478"/>
          <ac:picMkLst>
            <pc:docMk/>
            <pc:sldMk cId="2892881296" sldId="256"/>
            <ac:picMk id="5" creationId="{57F75611-A659-4B17-93A2-5E106637DA0B}"/>
          </ac:picMkLst>
        </pc:picChg>
      </pc:sldChg>
      <pc:sldChg chg="delSp add mod">
        <pc:chgData name="Ricardo Neves" userId="a2420d86-c959-463f-a209-2fea3ef854c2" providerId="ADAL" clId="{3B35429A-E618-4872-8C4B-F42552313E6D}" dt="2020-08-26T11:35:52.444" v="8" actId="478"/>
        <pc:sldMkLst>
          <pc:docMk/>
          <pc:sldMk cId="1412899883" sldId="261"/>
        </pc:sldMkLst>
        <pc:picChg chg="del">
          <ac:chgData name="Ricardo Neves" userId="a2420d86-c959-463f-a209-2fea3ef854c2" providerId="ADAL" clId="{3B35429A-E618-4872-8C4B-F42552313E6D}" dt="2020-08-26T11:35:52.444" v="8" actId="478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3B35429A-E618-4872-8C4B-F42552313E6D}" dt="2020-08-26T20:26:36.369" v="301" actId="14100"/>
        <pc:sldMkLst>
          <pc:docMk/>
          <pc:sldMk cId="1871440135" sldId="262"/>
        </pc:sldMkLst>
        <pc:spChg chg="add mod">
          <ac:chgData name="Ricardo Neves" userId="a2420d86-c959-463f-a209-2fea3ef854c2" providerId="ADAL" clId="{3B35429A-E618-4872-8C4B-F42552313E6D}" dt="2020-08-26T11:43:04.403" v="63" actId="207"/>
          <ac:spMkLst>
            <pc:docMk/>
            <pc:sldMk cId="1871440135" sldId="262"/>
            <ac:spMk id="3" creationId="{A452E16F-88F9-48E5-8785-9B26EF3C3C16}"/>
          </ac:spMkLst>
        </pc:spChg>
        <pc:spChg chg="add del mod">
          <ac:chgData name="Ricardo Neves" userId="a2420d86-c959-463f-a209-2fea3ef854c2" providerId="ADAL" clId="{3B35429A-E618-4872-8C4B-F42552313E6D}" dt="2020-08-26T11:40:26.243" v="37"/>
          <ac:spMkLst>
            <pc:docMk/>
            <pc:sldMk cId="1871440135" sldId="262"/>
            <ac:spMk id="4" creationId="{0F015FB0-9A76-4FFB-9856-F1C0B6F025EE}"/>
          </ac:spMkLst>
        </pc:spChg>
        <pc:spChg chg="add del">
          <ac:chgData name="Ricardo Neves" userId="a2420d86-c959-463f-a209-2fea3ef854c2" providerId="ADAL" clId="{3B35429A-E618-4872-8C4B-F42552313E6D}" dt="2020-08-26T11:38:54.273" v="31" actId="478"/>
          <ac:spMkLst>
            <pc:docMk/>
            <pc:sldMk cId="1871440135" sldId="262"/>
            <ac:spMk id="6" creationId="{6372AA98-1955-4439-91B0-157C1B08AAC3}"/>
          </ac:spMkLst>
        </pc:spChg>
        <pc:spChg chg="add del">
          <ac:chgData name="Ricardo Neves" userId="a2420d86-c959-463f-a209-2fea3ef854c2" providerId="ADAL" clId="{3B35429A-E618-4872-8C4B-F42552313E6D}" dt="2020-08-26T11:40:26.243" v="37"/>
          <ac:spMkLst>
            <pc:docMk/>
            <pc:sldMk cId="1871440135" sldId="262"/>
            <ac:spMk id="7" creationId="{D99B8C9B-2042-4E33-8ECE-A69D03927368}"/>
          </ac:spMkLst>
        </pc:spChg>
        <pc:spChg chg="mod">
          <ac:chgData name="Ricardo Neves" userId="a2420d86-c959-463f-a209-2fea3ef854c2" providerId="ADAL" clId="{3B35429A-E618-4872-8C4B-F42552313E6D}" dt="2020-08-26T12:00:26.045" v="242" actId="207"/>
          <ac:spMkLst>
            <pc:docMk/>
            <pc:sldMk cId="1871440135" sldId="262"/>
            <ac:spMk id="8" creationId="{6B74C27F-0FB1-4839-8B64-AEA4EF3C3C8C}"/>
          </ac:spMkLst>
        </pc:spChg>
        <pc:spChg chg="add del">
          <ac:chgData name="Ricardo Neves" userId="a2420d86-c959-463f-a209-2fea3ef854c2" providerId="ADAL" clId="{3B35429A-E618-4872-8C4B-F42552313E6D}" dt="2020-08-26T11:44:51.259" v="195" actId="478"/>
          <ac:spMkLst>
            <pc:docMk/>
            <pc:sldMk cId="1871440135" sldId="262"/>
            <ac:spMk id="14" creationId="{DD180EDE-1933-48E1-B84A-2D30960066EB}"/>
          </ac:spMkLst>
        </pc:spChg>
        <pc:spChg chg="add del mod">
          <ac:chgData name="Ricardo Neves" userId="a2420d86-c959-463f-a209-2fea3ef854c2" providerId="ADAL" clId="{3B35429A-E618-4872-8C4B-F42552313E6D}" dt="2020-08-26T11:44:47.511" v="193" actId="478"/>
          <ac:spMkLst>
            <pc:docMk/>
            <pc:sldMk cId="1871440135" sldId="262"/>
            <ac:spMk id="16" creationId="{E820715B-33DB-44DF-81BB-746F26EDC257}"/>
          </ac:spMkLst>
        </pc:spChg>
        <pc:spChg chg="add del mod">
          <ac:chgData name="Ricardo Neves" userId="a2420d86-c959-463f-a209-2fea3ef854c2" providerId="ADAL" clId="{3B35429A-E618-4872-8C4B-F42552313E6D}" dt="2020-08-26T11:44:49.103" v="194" actId="478"/>
          <ac:spMkLst>
            <pc:docMk/>
            <pc:sldMk cId="1871440135" sldId="262"/>
            <ac:spMk id="18" creationId="{5D3F65BA-B09B-4E3E-814D-AFFF5F86D31D}"/>
          </ac:spMkLst>
        </pc:spChg>
        <pc:spChg chg="add del mod">
          <ac:chgData name="Ricardo Neves" userId="a2420d86-c959-463f-a209-2fea3ef854c2" providerId="ADAL" clId="{3B35429A-E618-4872-8C4B-F42552313E6D}" dt="2020-08-26T11:47:31.914" v="227"/>
          <ac:spMkLst>
            <pc:docMk/>
            <pc:sldMk cId="1871440135" sldId="262"/>
            <ac:spMk id="22" creationId="{18AE6F01-8284-4891-99C2-34696894F630}"/>
          </ac:spMkLst>
        </pc:spChg>
        <pc:spChg chg="mod">
          <ac:chgData name="Ricardo Neves" userId="a2420d86-c959-463f-a209-2fea3ef854c2" providerId="ADAL" clId="{3B35429A-E618-4872-8C4B-F42552313E6D}" dt="2020-08-26T11:47:05.856" v="223"/>
          <ac:spMkLst>
            <pc:docMk/>
            <pc:sldMk cId="1871440135" sldId="262"/>
            <ac:spMk id="23" creationId="{9EC4EAC6-453D-4B14-B219-728B4AB5051C}"/>
          </ac:spMkLst>
        </pc:spChg>
        <pc:spChg chg="add del mod">
          <ac:chgData name="Ricardo Neves" userId="a2420d86-c959-463f-a209-2fea3ef854c2" providerId="ADAL" clId="{3B35429A-E618-4872-8C4B-F42552313E6D}" dt="2020-08-26T11:49:34.158" v="241" actId="478"/>
          <ac:spMkLst>
            <pc:docMk/>
            <pc:sldMk cId="1871440135" sldId="262"/>
            <ac:spMk id="26" creationId="{EF04787B-1B1A-4CD8-84FE-D91DF1EF2901}"/>
          </ac:spMkLst>
        </pc:spChg>
        <pc:picChg chg="add del mod ord">
          <ac:chgData name="Ricardo Neves" userId="a2420d86-c959-463f-a209-2fea3ef854c2" providerId="ADAL" clId="{3B35429A-E618-4872-8C4B-F42552313E6D}" dt="2020-08-26T11:41:01.672" v="47" actId="21"/>
          <ac:picMkLst>
            <pc:docMk/>
            <pc:sldMk cId="1871440135" sldId="262"/>
            <ac:picMk id="2" creationId="{50FFAEB9-0385-4818-AD88-211121716BFE}"/>
          </ac:picMkLst>
        </pc:picChg>
        <pc:picChg chg="add mod ord">
          <ac:chgData name="Ricardo Neves" userId="a2420d86-c959-463f-a209-2fea3ef854c2" providerId="ADAL" clId="{3B35429A-E618-4872-8C4B-F42552313E6D}" dt="2020-08-26T20:26:36.369" v="301" actId="14100"/>
          <ac:picMkLst>
            <pc:docMk/>
            <pc:sldMk cId="1871440135" sldId="262"/>
            <ac:picMk id="12" creationId="{2851F19E-6347-4C0D-A818-DE83795FFAFF}"/>
          </ac:picMkLst>
        </pc:picChg>
        <pc:picChg chg="add del mod ord">
          <ac:chgData name="Ricardo Neves" userId="a2420d86-c959-463f-a209-2fea3ef854c2" providerId="ADAL" clId="{3B35429A-E618-4872-8C4B-F42552313E6D}" dt="2020-08-26T11:47:31.914" v="227"/>
          <ac:picMkLst>
            <pc:docMk/>
            <pc:sldMk cId="1871440135" sldId="262"/>
            <ac:picMk id="20" creationId="{9EA13956-D7C6-4A3F-8C2E-D6A50B0C1848}"/>
          </ac:picMkLst>
        </pc:picChg>
        <pc:picChg chg="mod">
          <ac:chgData name="Ricardo Neves" userId="a2420d86-c959-463f-a209-2fea3ef854c2" providerId="ADAL" clId="{3B35429A-E618-4872-8C4B-F42552313E6D}" dt="2020-08-26T11:48:55.844" v="237" actId="14100"/>
          <ac:picMkLst>
            <pc:docMk/>
            <pc:sldMk cId="1871440135" sldId="262"/>
            <ac:picMk id="24" creationId="{49111379-7FAE-44D1-9763-F59E0F9708F1}"/>
          </ac:picMkLst>
        </pc:picChg>
        <pc:picChg chg="add del mod">
          <ac:chgData name="Ricardo Neves" userId="a2420d86-c959-463f-a209-2fea3ef854c2" providerId="ADAL" clId="{3B35429A-E618-4872-8C4B-F42552313E6D}" dt="2020-08-26T13:21:47.784" v="244" actId="21"/>
          <ac:picMkLst>
            <pc:docMk/>
            <pc:sldMk cId="1871440135" sldId="262"/>
            <ac:picMk id="28" creationId="{D37B511E-8B12-4C85-8BC2-E9687A60A945}"/>
          </ac:picMkLst>
        </pc:picChg>
        <pc:picChg chg="add del mod">
          <ac:chgData name="Ricardo Neves" userId="a2420d86-c959-463f-a209-2fea3ef854c2" providerId="ADAL" clId="{3B35429A-E618-4872-8C4B-F42552313E6D}" dt="2020-08-26T13:21:47.784" v="244" actId="21"/>
          <ac:picMkLst>
            <pc:docMk/>
            <pc:sldMk cId="1871440135" sldId="262"/>
            <ac:picMk id="30" creationId="{9031FFCC-05EC-408E-AD69-69DACFEE7941}"/>
          </ac:picMkLst>
        </pc:picChg>
        <pc:picChg chg="add del mod">
          <ac:chgData name="Ricardo Neves" userId="a2420d86-c959-463f-a209-2fea3ef854c2" providerId="ADAL" clId="{3B35429A-E618-4872-8C4B-F42552313E6D}" dt="2020-08-26T13:21:47.784" v="244" actId="21"/>
          <ac:picMkLst>
            <pc:docMk/>
            <pc:sldMk cId="1871440135" sldId="262"/>
            <ac:picMk id="32" creationId="{757A2FE0-DA0D-4E8E-8C1F-204A73E4EACA}"/>
          </ac:picMkLst>
        </pc:picChg>
        <pc:picChg chg="add del mod">
          <ac:chgData name="Ricardo Neves" userId="a2420d86-c959-463f-a209-2fea3ef854c2" providerId="ADAL" clId="{3B35429A-E618-4872-8C4B-F42552313E6D}" dt="2020-08-26T13:21:47.784" v="244" actId="21"/>
          <ac:picMkLst>
            <pc:docMk/>
            <pc:sldMk cId="1871440135" sldId="262"/>
            <ac:picMk id="34" creationId="{9EB90AEC-FCF6-4FC3-A57F-C055D1D52C4F}"/>
          </ac:picMkLst>
        </pc:picChg>
        <pc:picChg chg="add del mod">
          <ac:chgData name="Ricardo Neves" userId="a2420d86-c959-463f-a209-2fea3ef854c2" providerId="ADAL" clId="{3B35429A-E618-4872-8C4B-F42552313E6D}" dt="2020-08-26T13:21:47.784" v="244" actId="21"/>
          <ac:picMkLst>
            <pc:docMk/>
            <pc:sldMk cId="1871440135" sldId="262"/>
            <ac:picMk id="36" creationId="{65D0F64F-DE02-42B7-B79D-9BB7D3D14994}"/>
          </ac:picMkLst>
        </pc:picChg>
      </pc:sldChg>
      <pc:sldChg chg="addSp modSp add del mod ord">
        <pc:chgData name="Ricardo Neves" userId="a2420d86-c959-463f-a209-2fea3ef854c2" providerId="ADAL" clId="{3B35429A-E618-4872-8C4B-F42552313E6D}" dt="2020-08-31T11:14:01.928" v="303" actId="47"/>
        <pc:sldMkLst>
          <pc:docMk/>
          <pc:sldMk cId="1759846572" sldId="263"/>
        </pc:sldMkLst>
        <pc:picChg chg="add mod">
          <ac:chgData name="Ricardo Neves" userId="a2420d86-c959-463f-a209-2fea3ef854c2" providerId="ADAL" clId="{3B35429A-E618-4872-8C4B-F42552313E6D}" dt="2020-08-26T11:41:10.249" v="52" actId="1076"/>
          <ac:picMkLst>
            <pc:docMk/>
            <pc:sldMk cId="1759846572" sldId="263"/>
            <ac:picMk id="3" creationId="{4FB0A82E-F35D-43E7-AC28-E82566DD8C2F}"/>
          </ac:picMkLst>
        </pc:picChg>
      </pc:sldChg>
      <pc:sldChg chg="addSp delSp modSp add mod">
        <pc:chgData name="Ricardo Neves" userId="a2420d86-c959-463f-a209-2fea3ef854c2" providerId="ADAL" clId="{3B35429A-E618-4872-8C4B-F42552313E6D}" dt="2020-08-31T12:33:08.245" v="391" actId="207"/>
        <pc:sldMkLst>
          <pc:docMk/>
          <pc:sldMk cId="1088174299" sldId="264"/>
        </pc:sldMkLst>
        <pc:spChg chg="add del mod">
          <ac:chgData name="Ricardo Neves" userId="a2420d86-c959-463f-a209-2fea3ef854c2" providerId="ADAL" clId="{3B35429A-E618-4872-8C4B-F42552313E6D}" dt="2020-08-26T13:22:19.006" v="251" actId="478"/>
          <ac:spMkLst>
            <pc:docMk/>
            <pc:sldMk cId="1088174299" sldId="264"/>
            <ac:spMk id="13" creationId="{9E83AEE8-0E94-4C79-B677-D94616357985}"/>
          </ac:spMkLst>
        </pc:spChg>
        <pc:picChg chg="add mod">
          <ac:chgData name="Ricardo Neves" userId="a2420d86-c959-463f-a209-2fea3ef854c2" providerId="ADAL" clId="{3B35429A-E618-4872-8C4B-F42552313E6D}" dt="2020-08-31T12:28:48.656" v="384" actId="1076"/>
          <ac:picMkLst>
            <pc:docMk/>
            <pc:sldMk cId="1088174299" sldId="264"/>
            <ac:picMk id="3" creationId="{D09E12EA-0B52-4BD3-B0B6-490653D324A4}"/>
          </ac:picMkLst>
        </pc:picChg>
        <pc:picChg chg="add mod">
          <ac:chgData name="Ricardo Neves" userId="a2420d86-c959-463f-a209-2fea3ef854c2" providerId="ADAL" clId="{3B35429A-E618-4872-8C4B-F42552313E6D}" dt="2020-08-31T12:33:08.245" v="391" actId="207"/>
          <ac:picMkLst>
            <pc:docMk/>
            <pc:sldMk cId="1088174299" sldId="264"/>
            <ac:picMk id="4" creationId="{E79A373C-55E2-4563-9099-5CAD55C73E6B}"/>
          </ac:picMkLst>
        </pc:picChg>
        <pc:picChg chg="add mod">
          <ac:chgData name="Ricardo Neves" userId="a2420d86-c959-463f-a209-2fea3ef854c2" providerId="ADAL" clId="{3B35429A-E618-4872-8C4B-F42552313E6D}" dt="2020-08-31T12:28:48.656" v="384" actId="1076"/>
          <ac:picMkLst>
            <pc:docMk/>
            <pc:sldMk cId="1088174299" sldId="264"/>
            <ac:picMk id="5" creationId="{A19669F4-365F-4FB4-971C-3C0EB4A197C1}"/>
          </ac:picMkLst>
        </pc:picChg>
        <pc:picChg chg="add mod">
          <ac:chgData name="Ricardo Neves" userId="a2420d86-c959-463f-a209-2fea3ef854c2" providerId="ADAL" clId="{3B35429A-E618-4872-8C4B-F42552313E6D}" dt="2020-08-31T12:28:48.656" v="384" actId="1076"/>
          <ac:picMkLst>
            <pc:docMk/>
            <pc:sldMk cId="1088174299" sldId="264"/>
            <ac:picMk id="7" creationId="{258B1F99-E58E-4289-A161-D3B352D5FCC8}"/>
          </ac:picMkLst>
        </pc:picChg>
        <pc:picChg chg="add mod">
          <ac:chgData name="Ricardo Neves" userId="a2420d86-c959-463f-a209-2fea3ef854c2" providerId="ADAL" clId="{3B35429A-E618-4872-8C4B-F42552313E6D}" dt="2020-08-31T12:33:08.245" v="391" actId="207"/>
          <ac:picMkLst>
            <pc:docMk/>
            <pc:sldMk cId="1088174299" sldId="264"/>
            <ac:picMk id="8" creationId="{38A8809B-5965-4715-87B1-4861356977C2}"/>
          </ac:picMkLst>
        </pc:picChg>
        <pc:picChg chg="add mod">
          <ac:chgData name="Ricardo Neves" userId="a2420d86-c959-463f-a209-2fea3ef854c2" providerId="ADAL" clId="{3B35429A-E618-4872-8C4B-F42552313E6D}" dt="2020-08-31T12:28:48.656" v="384" actId="1076"/>
          <ac:picMkLst>
            <pc:docMk/>
            <pc:sldMk cId="1088174299" sldId="264"/>
            <ac:picMk id="9" creationId="{329BB466-7A7A-46B1-9083-DFA1DA066408}"/>
          </ac:picMkLst>
        </pc:picChg>
        <pc:picChg chg="add mod">
          <ac:chgData name="Ricardo Neves" userId="a2420d86-c959-463f-a209-2fea3ef854c2" providerId="ADAL" clId="{3B35429A-E618-4872-8C4B-F42552313E6D}" dt="2020-08-31T12:28:48.656" v="384" actId="1076"/>
          <ac:picMkLst>
            <pc:docMk/>
            <pc:sldMk cId="1088174299" sldId="264"/>
            <ac:picMk id="11" creationId="{E268A1A0-FB15-44BE-B77E-24658E260309}"/>
          </ac:picMkLst>
        </pc:picChg>
        <pc:picChg chg="add mod">
          <ac:chgData name="Ricardo Neves" userId="a2420d86-c959-463f-a209-2fea3ef854c2" providerId="ADAL" clId="{3B35429A-E618-4872-8C4B-F42552313E6D}" dt="2020-08-31T12:33:08.245" v="391" actId="207"/>
          <ac:picMkLst>
            <pc:docMk/>
            <pc:sldMk cId="1088174299" sldId="264"/>
            <ac:picMk id="12" creationId="{D162B8FD-F658-44B6-BEA4-2C6CDC5B213E}"/>
          </ac:picMkLst>
        </pc:picChg>
        <pc:picChg chg="add mod">
          <ac:chgData name="Ricardo Neves" userId="a2420d86-c959-463f-a209-2fea3ef854c2" providerId="ADAL" clId="{3B35429A-E618-4872-8C4B-F42552313E6D}" dt="2020-08-31T12:29:07.013" v="388" actId="207"/>
          <ac:picMkLst>
            <pc:docMk/>
            <pc:sldMk cId="1088174299" sldId="264"/>
            <ac:picMk id="14" creationId="{BF6E5888-87B7-4FA7-98AF-9D53CF97CBF9}"/>
          </ac:picMkLst>
        </pc:picChg>
        <pc:picChg chg="add mod">
          <ac:chgData name="Ricardo Neves" userId="a2420d86-c959-463f-a209-2fea3ef854c2" providerId="ADAL" clId="{3B35429A-E618-4872-8C4B-F42552313E6D}" dt="2020-08-31T12:29:07.013" v="388" actId="207"/>
          <ac:picMkLst>
            <pc:docMk/>
            <pc:sldMk cId="1088174299" sldId="264"/>
            <ac:picMk id="16" creationId="{44FB9EB0-8D60-4C9E-95B7-09FD8D44173E}"/>
          </ac:picMkLst>
        </pc:picChg>
        <pc:picChg chg="add mod">
          <ac:chgData name="Ricardo Neves" userId="a2420d86-c959-463f-a209-2fea3ef854c2" providerId="ADAL" clId="{3B35429A-E618-4872-8C4B-F42552313E6D}" dt="2020-08-31T12:29:07.013" v="388" actId="207"/>
          <ac:picMkLst>
            <pc:docMk/>
            <pc:sldMk cId="1088174299" sldId="264"/>
            <ac:picMk id="18" creationId="{EFF5B143-8FA1-4BBE-97E7-0DB1F550BE8B}"/>
          </ac:picMkLst>
        </pc:picChg>
      </pc:sldChg>
      <pc:sldChg chg="addSp delSp modSp add del mod">
        <pc:chgData name="Ricardo Neves" userId="a2420d86-c959-463f-a209-2fea3ef854c2" providerId="ADAL" clId="{3B35429A-E618-4872-8C4B-F42552313E6D}" dt="2020-08-31T11:13:58.421" v="302" actId="47"/>
        <pc:sldMkLst>
          <pc:docMk/>
          <pc:sldMk cId="2510829407" sldId="265"/>
        </pc:sldMkLst>
        <pc:picChg chg="add del mod">
          <ac:chgData name="Ricardo Neves" userId="a2420d86-c959-463f-a209-2fea3ef854c2" providerId="ADAL" clId="{3B35429A-E618-4872-8C4B-F42552313E6D}" dt="2020-08-26T13:43:24.378" v="290" actId="21"/>
          <ac:picMkLst>
            <pc:docMk/>
            <pc:sldMk cId="2510829407" sldId="265"/>
            <ac:picMk id="4" creationId="{F2ED943F-9589-49FA-9E1D-21869FE6A74B}"/>
          </ac:picMkLst>
        </pc:picChg>
        <pc:picChg chg="add del">
          <ac:chgData name="Ricardo Neves" userId="a2420d86-c959-463f-a209-2fea3ef854c2" providerId="ADAL" clId="{3B35429A-E618-4872-8C4B-F42552313E6D}" dt="2020-08-26T13:43:26.726" v="292" actId="22"/>
          <ac:picMkLst>
            <pc:docMk/>
            <pc:sldMk cId="2510829407" sldId="265"/>
            <ac:picMk id="5" creationId="{29AE9FE7-464B-4E3B-AEF0-0486E8744527}"/>
          </ac:picMkLst>
        </pc:picChg>
        <pc:picChg chg="add">
          <ac:chgData name="Ricardo Neves" userId="a2420d86-c959-463f-a209-2fea3ef854c2" providerId="ADAL" clId="{3B35429A-E618-4872-8C4B-F42552313E6D}" dt="2020-08-26T13:43:28.876" v="294" actId="22"/>
          <ac:picMkLst>
            <pc:docMk/>
            <pc:sldMk cId="2510829407" sldId="265"/>
            <ac:picMk id="6" creationId="{AD3F4F0E-84BE-4F6B-B845-8663AACFCC30}"/>
          </ac:picMkLst>
        </pc:picChg>
        <pc:picChg chg="del">
          <ac:chgData name="Ricardo Neves" userId="a2420d86-c959-463f-a209-2fea3ef854c2" providerId="ADAL" clId="{3B35429A-E618-4872-8C4B-F42552313E6D}" dt="2020-08-26T13:43:28.433" v="293" actId="478"/>
          <ac:picMkLst>
            <pc:docMk/>
            <pc:sldMk cId="2510829407" sldId="265"/>
            <ac:picMk id="12" creationId="{2851F19E-6347-4C0D-A818-DE83795FFAFF}"/>
          </ac:picMkLst>
        </pc:picChg>
      </pc:sldChg>
      <pc:sldChg chg="addSp delSp modSp add mod">
        <pc:chgData name="Ricardo Neves" userId="a2420d86-c959-463f-a209-2fea3ef854c2" providerId="ADAL" clId="{3B35429A-E618-4872-8C4B-F42552313E6D}" dt="2020-08-31T11:32:04.789" v="351" actId="14100"/>
        <pc:sldMkLst>
          <pc:docMk/>
          <pc:sldMk cId="1854302658" sldId="266"/>
        </pc:sldMkLst>
        <pc:spChg chg="add mod">
          <ac:chgData name="Ricardo Neves" userId="a2420d86-c959-463f-a209-2fea3ef854c2" providerId="ADAL" clId="{3B35429A-E618-4872-8C4B-F42552313E6D}" dt="2020-08-31T11:32:04.789" v="351" actId="14100"/>
          <ac:spMkLst>
            <pc:docMk/>
            <pc:sldMk cId="1854302658" sldId="266"/>
            <ac:spMk id="2" creationId="{8032E059-CCBB-4AB1-8999-B62500B8309C}"/>
          </ac:spMkLst>
        </pc:spChg>
        <pc:spChg chg="add del mod">
          <ac:chgData name="Ricardo Neves" userId="a2420d86-c959-463f-a209-2fea3ef854c2" providerId="ADAL" clId="{3B35429A-E618-4872-8C4B-F42552313E6D}" dt="2020-08-31T11:22:07.423" v="349" actId="478"/>
          <ac:spMkLst>
            <pc:docMk/>
            <pc:sldMk cId="1854302658" sldId="266"/>
            <ac:spMk id="4" creationId="{0F775695-3D89-4A85-802C-DD8346A55401}"/>
          </ac:spMkLst>
        </pc:spChg>
        <pc:spChg chg="add del mod">
          <ac:chgData name="Ricardo Neves" userId="a2420d86-c959-463f-a209-2fea3ef854c2" providerId="ADAL" clId="{3B35429A-E618-4872-8C4B-F42552313E6D}" dt="2020-08-31T11:22:08.552" v="350" actId="478"/>
          <ac:spMkLst>
            <pc:docMk/>
            <pc:sldMk cId="1854302658" sldId="266"/>
            <ac:spMk id="7" creationId="{9B7DB5E5-98DB-49A1-BF2A-2DF65AB4DA60}"/>
          </ac:spMkLst>
        </pc:spChg>
        <pc:picChg chg="del mod">
          <ac:chgData name="Ricardo Neves" userId="a2420d86-c959-463f-a209-2fea3ef854c2" providerId="ADAL" clId="{3B35429A-E618-4872-8C4B-F42552313E6D}" dt="2020-08-26T19:59:24.517" v="299" actId="478"/>
          <ac:picMkLst>
            <pc:docMk/>
            <pc:sldMk cId="1854302658" sldId="266"/>
            <ac:picMk id="12" creationId="{2851F19E-6347-4C0D-A818-DE83795FFAFF}"/>
          </ac:picMkLst>
        </pc:picChg>
      </pc:sldChg>
      <pc:sldChg chg="addSp delSp modSp add mod">
        <pc:chgData name="Ricardo Neves" userId="a2420d86-c959-463f-a209-2fea3ef854c2" providerId="ADAL" clId="{3B35429A-E618-4872-8C4B-F42552313E6D}" dt="2020-08-31T11:42:45.398" v="360" actId="478"/>
        <pc:sldMkLst>
          <pc:docMk/>
          <pc:sldMk cId="744874685" sldId="267"/>
        </pc:sldMkLst>
        <pc:spChg chg="del mod">
          <ac:chgData name="Ricardo Neves" userId="a2420d86-c959-463f-a209-2fea3ef854c2" providerId="ADAL" clId="{3B35429A-E618-4872-8C4B-F42552313E6D}" dt="2020-08-31T11:42:45.398" v="360" actId="478"/>
          <ac:spMkLst>
            <pc:docMk/>
            <pc:sldMk cId="744874685" sldId="267"/>
            <ac:spMk id="2" creationId="{8032E059-CCBB-4AB1-8999-B62500B8309C}"/>
          </ac:spMkLst>
        </pc:spChg>
        <pc:spChg chg="add mod">
          <ac:chgData name="Ricardo Neves" userId="a2420d86-c959-463f-a209-2fea3ef854c2" providerId="ADAL" clId="{3B35429A-E618-4872-8C4B-F42552313E6D}" dt="2020-08-31T11:42:42.968" v="359" actId="108"/>
          <ac:spMkLst>
            <pc:docMk/>
            <pc:sldMk cId="744874685" sldId="267"/>
            <ac:spMk id="4" creationId="{041F7B46-0D31-42F5-B608-C3753A72009E}"/>
          </ac:spMkLst>
        </pc:spChg>
      </pc:sldChg>
      <pc:sldChg chg="addSp delSp add mod">
        <pc:chgData name="Ricardo Neves" userId="a2420d86-c959-463f-a209-2fea3ef854c2" providerId="ADAL" clId="{3B35429A-E618-4872-8C4B-F42552313E6D}" dt="2020-08-31T11:55:20.283" v="364" actId="22"/>
        <pc:sldMkLst>
          <pc:docMk/>
          <pc:sldMk cId="140980976" sldId="268"/>
        </pc:sldMkLst>
        <pc:spChg chg="del">
          <ac:chgData name="Ricardo Neves" userId="a2420d86-c959-463f-a209-2fea3ef854c2" providerId="ADAL" clId="{3B35429A-E618-4872-8C4B-F42552313E6D}" dt="2020-08-31T11:55:15.107" v="362" actId="478"/>
          <ac:spMkLst>
            <pc:docMk/>
            <pc:sldMk cId="140980976" sldId="268"/>
            <ac:spMk id="4" creationId="{041F7B46-0D31-42F5-B608-C3753A72009E}"/>
          </ac:spMkLst>
        </pc:spChg>
        <pc:spChg chg="add del">
          <ac:chgData name="Ricardo Neves" userId="a2420d86-c959-463f-a209-2fea3ef854c2" providerId="ADAL" clId="{3B35429A-E618-4872-8C4B-F42552313E6D}" dt="2020-08-31T11:55:20.283" v="364" actId="22"/>
          <ac:spMkLst>
            <pc:docMk/>
            <pc:sldMk cId="140980976" sldId="268"/>
            <ac:spMk id="7" creationId="{BCACFF0E-51CF-4CF3-9F54-79B552A59AC0}"/>
          </ac:spMkLst>
        </pc:spChg>
      </pc:sldChg>
      <pc:sldChg chg="modSp add mod ord">
        <pc:chgData name="Ricardo Neves" userId="a2420d86-c959-463f-a209-2fea3ef854c2" providerId="ADAL" clId="{3B35429A-E618-4872-8C4B-F42552313E6D}" dt="2020-08-31T12:12:28.643" v="372" actId="14100"/>
        <pc:sldMkLst>
          <pc:docMk/>
          <pc:sldMk cId="2917353658" sldId="269"/>
        </pc:sldMkLst>
        <pc:spChg chg="mod">
          <ac:chgData name="Ricardo Neves" userId="a2420d86-c959-463f-a209-2fea3ef854c2" providerId="ADAL" clId="{3B35429A-E618-4872-8C4B-F42552313E6D}" dt="2020-08-31T12:12:28.643" v="372" actId="14100"/>
          <ac:spMkLst>
            <pc:docMk/>
            <pc:sldMk cId="2917353658" sldId="269"/>
            <ac:spMk id="4" creationId="{041F7B46-0D31-42F5-B608-C3753A7200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7E6C4-2BE2-4D02-88C5-716C50705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6D3EB-52AC-42F2-B295-4E008865D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DADCE-F904-4874-8C59-930CE429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CE5FD-ECAA-49A6-8714-C3E7E09E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9047A-6745-4FC8-8750-63A86040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36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07392-108C-43A8-8520-CACA4151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A9DE66-2A9B-4B11-B6A6-DA8D71664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764BD-29E5-448A-850B-4160F80C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5B679-9464-464F-9D7F-8C1BE7B1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A2DC0-DCE5-4632-B82B-94018989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7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297C0F-9227-4359-8D1C-46CD9EBF8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1BD960-A626-4130-ADF2-97275CD9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0DEAEE-C60A-4234-A85F-BFC0D6AB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0266F-E389-441E-BA89-B580C88D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B7959F-A69A-4BF3-B255-35386434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A7929-19D1-4F73-9884-9D2618ED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84A40-78C3-4945-A309-B8AB21CC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4B4FB0-8F91-4442-AD5A-D7A95B06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7E484-197E-4CBD-A95A-61FE7340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458F7-9DB4-49C3-8AF6-3EDE017A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38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206D9-1C70-4B06-9A2E-E3A8E224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DE191D-EFD2-49B9-81C8-21DABA8F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68522-C805-4A29-8A2D-41E0BD57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522810-75FD-45E0-9D2E-EB9236B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A4D0E-5BC9-4DD4-B23C-87EA8023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1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B1162-76B7-4AF8-8C20-509EDAD4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79C71-B23B-4D3A-AA94-68D3A1109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4A64D6-662D-4F1C-AE57-40E214D0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F4DB00-39DC-4EB0-80B4-25BDD152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9E639-299F-4CF6-AC27-74A7282D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E02281-5CEF-40BD-86EA-56E3E5B0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FD427-8141-4066-8CD0-C04C6D06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955614-3E0B-4CFE-A179-00ADE7B6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319131-89C1-486E-8BFA-0D012283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55DD64-3671-42A0-9024-9F3958166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487835-CF55-40EE-94B8-019DC78E7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10D085-9831-4057-A583-263C37E4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C04D47-56CE-4409-9091-CC4CCD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CC7BF7-7C36-4544-852F-A185A332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20E3B-4FAC-4D75-82A1-D37E0907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160B9D-6C1F-4330-AD58-7C51ED45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B43D97-C385-4A24-99DC-7322B5D4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2E32FA-F976-4DE5-AB19-C4E7F0B5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70604B-9CA2-4B7C-89B3-94BD9806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50DD94-7C66-4463-84A4-4ADB3944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10DBE4-9BAB-44CE-B2BD-AF730ACE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39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892EA-007A-46FF-8C0E-34544E34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92E4D-ED99-499A-846D-56C7E1F6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687989-943E-4AC9-BEE8-C132D0BB7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A489C0-4CED-46E6-8839-48A6AE57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3DE0C-B2B7-4961-8579-D0BA2FC0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BE8E47-47AF-4DF9-BC86-9DEF4D73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89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5F3F1-39F8-47AC-A440-55DBCAA9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009A74-3B65-4A0E-82B0-EA40171E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54EBB6-85CD-4C94-AB7E-18DA211DA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2EAA49-C502-4A2B-A369-3714E6F2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709B4F-EC75-4E71-9A57-B32CAA5C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B43269-93BB-45C9-A0FE-CE7E45D6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2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DC6C3F-BDCF-4E07-A157-7C3F172B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83259-75C2-4583-8A3E-A3CFEFEF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73CDC-5539-4FB6-9A68-D94E655A1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AC7C-BF35-4A42-9CEF-536B523D540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7CEE7-8066-4BA4-98A0-548B22DDC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5B406-810E-40B4-8FBD-7CCF8D7B2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D1A3-44B7-4F67-808B-25662BCE1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60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452E16F-88F9-48E5-8785-9B26EF3C3C16}"/>
              </a:ext>
            </a:extLst>
          </p:cNvPr>
          <p:cNvSpPr/>
          <p:nvPr/>
        </p:nvSpPr>
        <p:spPr>
          <a:xfrm>
            <a:off x="829994" y="0"/>
            <a:ext cx="113620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B74C27F-0FB1-4839-8B64-AEA4EF3C3C8C}"/>
              </a:ext>
            </a:extLst>
          </p:cNvPr>
          <p:cNvSpPr/>
          <p:nvPr/>
        </p:nvSpPr>
        <p:spPr>
          <a:xfrm>
            <a:off x="0" y="0"/>
            <a:ext cx="5106572" cy="6858000"/>
          </a:xfrm>
          <a:custGeom>
            <a:avLst/>
            <a:gdLst>
              <a:gd name="connsiteX0" fmla="*/ 0 w 5106572"/>
              <a:gd name="connsiteY0" fmla="*/ 0 h 6858000"/>
              <a:gd name="connsiteX1" fmla="*/ 5106572 w 5106572"/>
              <a:gd name="connsiteY1" fmla="*/ 0 h 6858000"/>
              <a:gd name="connsiteX2" fmla="*/ 2739919 w 5106572"/>
              <a:gd name="connsiteY2" fmla="*/ 6858000 h 6858000"/>
              <a:gd name="connsiteX3" fmla="*/ 0 w 51065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572" h="6858000">
                <a:moveTo>
                  <a:pt x="0" y="0"/>
                </a:moveTo>
                <a:lnTo>
                  <a:pt x="5106572" y="0"/>
                </a:lnTo>
                <a:lnTo>
                  <a:pt x="273991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1000">
                <a:srgbClr val="E60546"/>
              </a:gs>
              <a:gs pos="84000">
                <a:srgbClr val="751E90"/>
              </a:gs>
              <a:gs pos="100000">
                <a:srgbClr val="1E32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24" name="Imagem 23" descr="Uma imagem contendo transporte, mesa, bolo, guindaste&#10;&#10;Descrição gerada automaticamente">
            <a:extLst>
              <a:ext uri="{FF2B5EF4-FFF2-40B4-BE49-F238E27FC236}">
                <a16:creationId xmlns:a16="http://schemas.microsoft.com/office/drawing/2014/main" id="{49111379-7FAE-44D1-9763-F59E0F97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" t="1432" r="57855" b="1602"/>
          <a:stretch>
            <a:fillRect/>
          </a:stretch>
        </p:blipFill>
        <p:spPr>
          <a:xfrm>
            <a:off x="0" y="0"/>
            <a:ext cx="5106572" cy="6858000"/>
          </a:xfrm>
          <a:custGeom>
            <a:avLst/>
            <a:gdLst>
              <a:gd name="connsiteX0" fmla="*/ 0 w 5106572"/>
              <a:gd name="connsiteY0" fmla="*/ 0 h 6870000"/>
              <a:gd name="connsiteX1" fmla="*/ 5106572 w 5106572"/>
              <a:gd name="connsiteY1" fmla="*/ 0 h 6870000"/>
              <a:gd name="connsiteX2" fmla="*/ 2739919 w 5106572"/>
              <a:gd name="connsiteY2" fmla="*/ 6870000 h 6870000"/>
              <a:gd name="connsiteX3" fmla="*/ 0 w 5106572"/>
              <a:gd name="connsiteY3" fmla="*/ 6870000 h 68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572" h="6870000">
                <a:moveTo>
                  <a:pt x="0" y="0"/>
                </a:moveTo>
                <a:lnTo>
                  <a:pt x="5106572" y="0"/>
                </a:lnTo>
                <a:lnTo>
                  <a:pt x="2739919" y="6870000"/>
                </a:lnTo>
                <a:lnTo>
                  <a:pt x="0" y="6870000"/>
                </a:lnTo>
                <a:close/>
              </a:path>
            </a:pathLst>
          </a:custGeom>
        </p:spPr>
      </p:pic>
      <p:pic>
        <p:nvPicPr>
          <p:cNvPr id="12" name="Imagem 11" descr="Uma imagem contendo ao ar livre, caminhão, carro, cama&#10;&#10;Descrição gerada automaticamente">
            <a:extLst>
              <a:ext uri="{FF2B5EF4-FFF2-40B4-BE49-F238E27FC236}">
                <a16:creationId xmlns:a16="http://schemas.microsoft.com/office/drawing/2014/main" id="{2851F19E-6347-4C0D-A818-DE83795FF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6" y="3273287"/>
            <a:ext cx="4381572" cy="36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452E16F-88F9-48E5-8785-9B26EF3C3C16}"/>
              </a:ext>
            </a:extLst>
          </p:cNvPr>
          <p:cNvSpPr/>
          <p:nvPr/>
        </p:nvSpPr>
        <p:spPr>
          <a:xfrm>
            <a:off x="829994" y="0"/>
            <a:ext cx="113620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B74C27F-0FB1-4839-8B64-AEA4EF3C3C8C}"/>
              </a:ext>
            </a:extLst>
          </p:cNvPr>
          <p:cNvSpPr/>
          <p:nvPr/>
        </p:nvSpPr>
        <p:spPr>
          <a:xfrm>
            <a:off x="0" y="0"/>
            <a:ext cx="5106572" cy="6858000"/>
          </a:xfrm>
          <a:custGeom>
            <a:avLst/>
            <a:gdLst>
              <a:gd name="connsiteX0" fmla="*/ 0 w 5106572"/>
              <a:gd name="connsiteY0" fmla="*/ 0 h 6858000"/>
              <a:gd name="connsiteX1" fmla="*/ 5106572 w 5106572"/>
              <a:gd name="connsiteY1" fmla="*/ 0 h 6858000"/>
              <a:gd name="connsiteX2" fmla="*/ 2739919 w 5106572"/>
              <a:gd name="connsiteY2" fmla="*/ 6858000 h 6858000"/>
              <a:gd name="connsiteX3" fmla="*/ 0 w 51065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572" h="6858000">
                <a:moveTo>
                  <a:pt x="0" y="0"/>
                </a:moveTo>
                <a:lnTo>
                  <a:pt x="5106572" y="0"/>
                </a:lnTo>
                <a:lnTo>
                  <a:pt x="273991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1000">
                <a:srgbClr val="E60546"/>
              </a:gs>
              <a:gs pos="84000">
                <a:srgbClr val="751E90"/>
              </a:gs>
              <a:gs pos="100000">
                <a:srgbClr val="1E32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24" name="Imagem 23" descr="Uma imagem contendo transporte, mesa, bolo, guindaste&#10;&#10;Descrição gerada automaticamente">
            <a:extLst>
              <a:ext uri="{FF2B5EF4-FFF2-40B4-BE49-F238E27FC236}">
                <a16:creationId xmlns:a16="http://schemas.microsoft.com/office/drawing/2014/main" id="{49111379-7FAE-44D1-9763-F59E0F97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" t="1432" r="57855" b="1602"/>
          <a:stretch>
            <a:fillRect/>
          </a:stretch>
        </p:blipFill>
        <p:spPr>
          <a:xfrm>
            <a:off x="0" y="0"/>
            <a:ext cx="5106572" cy="6858000"/>
          </a:xfrm>
          <a:custGeom>
            <a:avLst/>
            <a:gdLst>
              <a:gd name="connsiteX0" fmla="*/ 0 w 5106572"/>
              <a:gd name="connsiteY0" fmla="*/ 0 h 6870000"/>
              <a:gd name="connsiteX1" fmla="*/ 5106572 w 5106572"/>
              <a:gd name="connsiteY1" fmla="*/ 0 h 6870000"/>
              <a:gd name="connsiteX2" fmla="*/ 2739919 w 5106572"/>
              <a:gd name="connsiteY2" fmla="*/ 6870000 h 6870000"/>
              <a:gd name="connsiteX3" fmla="*/ 0 w 5106572"/>
              <a:gd name="connsiteY3" fmla="*/ 6870000 h 68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572" h="6870000">
                <a:moveTo>
                  <a:pt x="0" y="0"/>
                </a:moveTo>
                <a:lnTo>
                  <a:pt x="5106572" y="0"/>
                </a:lnTo>
                <a:lnTo>
                  <a:pt x="2739919" y="6870000"/>
                </a:lnTo>
                <a:lnTo>
                  <a:pt x="0" y="6870000"/>
                </a:lnTo>
                <a:close/>
              </a:path>
            </a:pathLst>
          </a:cu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41F7B46-0D31-42F5-B608-C3753A72009E}"/>
              </a:ext>
            </a:extLst>
          </p:cNvPr>
          <p:cNvSpPr/>
          <p:nvPr/>
        </p:nvSpPr>
        <p:spPr>
          <a:xfrm>
            <a:off x="1969478" y="942534"/>
            <a:ext cx="10222522" cy="5655214"/>
          </a:xfrm>
          <a:prstGeom prst="rect">
            <a:avLst/>
          </a:prstGeom>
          <a:solidFill>
            <a:schemeClr val="tx2">
              <a:lumMod val="90000"/>
              <a:lumOff val="1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7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452E16F-88F9-48E5-8785-9B26EF3C3C16}"/>
              </a:ext>
            </a:extLst>
          </p:cNvPr>
          <p:cNvSpPr/>
          <p:nvPr/>
        </p:nvSpPr>
        <p:spPr>
          <a:xfrm>
            <a:off x="829994" y="0"/>
            <a:ext cx="113620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B74C27F-0FB1-4839-8B64-AEA4EF3C3C8C}"/>
              </a:ext>
            </a:extLst>
          </p:cNvPr>
          <p:cNvSpPr/>
          <p:nvPr/>
        </p:nvSpPr>
        <p:spPr>
          <a:xfrm>
            <a:off x="0" y="0"/>
            <a:ext cx="5106572" cy="6858000"/>
          </a:xfrm>
          <a:custGeom>
            <a:avLst/>
            <a:gdLst>
              <a:gd name="connsiteX0" fmla="*/ 0 w 5106572"/>
              <a:gd name="connsiteY0" fmla="*/ 0 h 6858000"/>
              <a:gd name="connsiteX1" fmla="*/ 5106572 w 5106572"/>
              <a:gd name="connsiteY1" fmla="*/ 0 h 6858000"/>
              <a:gd name="connsiteX2" fmla="*/ 2739919 w 5106572"/>
              <a:gd name="connsiteY2" fmla="*/ 6858000 h 6858000"/>
              <a:gd name="connsiteX3" fmla="*/ 0 w 51065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572" h="6858000">
                <a:moveTo>
                  <a:pt x="0" y="0"/>
                </a:moveTo>
                <a:lnTo>
                  <a:pt x="5106572" y="0"/>
                </a:lnTo>
                <a:lnTo>
                  <a:pt x="273991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1000">
                <a:srgbClr val="E60546"/>
              </a:gs>
              <a:gs pos="84000">
                <a:srgbClr val="751E90"/>
              </a:gs>
              <a:gs pos="100000">
                <a:srgbClr val="1E32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24" name="Imagem 23" descr="Uma imagem contendo transporte, mesa, bolo, guindaste&#10;&#10;Descrição gerada automaticamente">
            <a:extLst>
              <a:ext uri="{FF2B5EF4-FFF2-40B4-BE49-F238E27FC236}">
                <a16:creationId xmlns:a16="http://schemas.microsoft.com/office/drawing/2014/main" id="{49111379-7FAE-44D1-9763-F59E0F97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" t="1432" r="57855" b="1602"/>
          <a:stretch>
            <a:fillRect/>
          </a:stretch>
        </p:blipFill>
        <p:spPr>
          <a:xfrm>
            <a:off x="0" y="0"/>
            <a:ext cx="5106572" cy="6858000"/>
          </a:xfrm>
          <a:custGeom>
            <a:avLst/>
            <a:gdLst>
              <a:gd name="connsiteX0" fmla="*/ 0 w 5106572"/>
              <a:gd name="connsiteY0" fmla="*/ 0 h 6870000"/>
              <a:gd name="connsiteX1" fmla="*/ 5106572 w 5106572"/>
              <a:gd name="connsiteY1" fmla="*/ 0 h 6870000"/>
              <a:gd name="connsiteX2" fmla="*/ 2739919 w 5106572"/>
              <a:gd name="connsiteY2" fmla="*/ 6870000 h 6870000"/>
              <a:gd name="connsiteX3" fmla="*/ 0 w 5106572"/>
              <a:gd name="connsiteY3" fmla="*/ 6870000 h 68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6572" h="6870000">
                <a:moveTo>
                  <a:pt x="0" y="0"/>
                </a:moveTo>
                <a:lnTo>
                  <a:pt x="5106572" y="0"/>
                </a:lnTo>
                <a:lnTo>
                  <a:pt x="2739919" y="6870000"/>
                </a:lnTo>
                <a:lnTo>
                  <a:pt x="0" y="6870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980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K">
      <a:dk1>
        <a:srgbClr val="1E0C32"/>
      </a:dk1>
      <a:lt1>
        <a:sysClr val="window" lastClr="FFFFFF"/>
      </a:lt1>
      <a:dk2>
        <a:srgbClr val="1E0C32"/>
      </a:dk2>
      <a:lt2>
        <a:srgbClr val="FCFBFF"/>
      </a:lt2>
      <a:accent1>
        <a:srgbClr val="C8055A"/>
      </a:accent1>
      <a:accent2>
        <a:srgbClr val="3C0C6E"/>
      </a:accent2>
      <a:accent3>
        <a:srgbClr val="1E32C8"/>
      </a:accent3>
      <a:accent4>
        <a:srgbClr val="E60546"/>
      </a:accent4>
      <a:accent5>
        <a:srgbClr val="1E0C3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4</cp:revision>
  <dcterms:created xsi:type="dcterms:W3CDTF">2020-08-26T10:56:39Z</dcterms:created>
  <dcterms:modified xsi:type="dcterms:W3CDTF">2020-10-06T15:27:12Z</dcterms:modified>
</cp:coreProperties>
</file>