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00"/>
    <a:srgbClr val="A6401B"/>
    <a:srgbClr val="3CCBDB"/>
    <a:srgbClr val="F61863"/>
    <a:srgbClr val="151D2A"/>
    <a:srgbClr val="4F0250"/>
    <a:srgbClr val="3CC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84C69-C05A-41A0-A489-916D64125CEC}" v="659" dt="2020-08-19T19:08:58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B8D84C69-C05A-41A0-A489-916D64125CEC}"/>
    <pc:docChg chg="undo custSel addSld delSld modSld">
      <pc:chgData name="Ricardo Neves" userId="a2420d86-c959-463f-a209-2fea3ef854c2" providerId="ADAL" clId="{B8D84C69-C05A-41A0-A489-916D64125CEC}" dt="2020-08-19T19:09:31.370" v="3891" actId="20577"/>
      <pc:docMkLst>
        <pc:docMk/>
      </pc:docMkLst>
      <pc:sldChg chg="addSp delSp modSp new mod">
        <pc:chgData name="Ricardo Neves" userId="a2420d86-c959-463f-a209-2fea3ef854c2" providerId="ADAL" clId="{B8D84C69-C05A-41A0-A489-916D64125CEC}" dt="2020-08-17T14:26:17.296" v="562" actId="255"/>
        <pc:sldMkLst>
          <pc:docMk/>
          <pc:sldMk cId="3819662228" sldId="256"/>
        </pc:sldMkLst>
        <pc:spChg chg="del">
          <ac:chgData name="Ricardo Neves" userId="a2420d86-c959-463f-a209-2fea3ef854c2" providerId="ADAL" clId="{B8D84C69-C05A-41A0-A489-916D64125CEC}" dt="2020-08-17T12:48:31.652" v="1" actId="478"/>
          <ac:spMkLst>
            <pc:docMk/>
            <pc:sldMk cId="3819662228" sldId="256"/>
            <ac:spMk id="2" creationId="{CB2BE570-3F45-48E9-9930-5423F5FF0CB5}"/>
          </ac:spMkLst>
        </pc:spChg>
        <pc:spChg chg="del">
          <ac:chgData name="Ricardo Neves" userId="a2420d86-c959-463f-a209-2fea3ef854c2" providerId="ADAL" clId="{B8D84C69-C05A-41A0-A489-916D64125CEC}" dt="2020-08-17T12:48:31.652" v="1" actId="478"/>
          <ac:spMkLst>
            <pc:docMk/>
            <pc:sldMk cId="3819662228" sldId="256"/>
            <ac:spMk id="3" creationId="{1EB5E757-78CE-4C5F-B396-2DEB96B9DE3F}"/>
          </ac:spMkLst>
        </pc:spChg>
        <pc:spChg chg="add mod">
          <ac:chgData name="Ricardo Neves" userId="a2420d86-c959-463f-a209-2fea3ef854c2" providerId="ADAL" clId="{B8D84C69-C05A-41A0-A489-916D64125CEC}" dt="2020-08-17T13:04:45.336" v="113" actId="20577"/>
          <ac:spMkLst>
            <pc:docMk/>
            <pc:sldMk cId="3819662228" sldId="256"/>
            <ac:spMk id="5" creationId="{CC6CE480-4A27-446C-ADE2-3389910A3083}"/>
          </ac:spMkLst>
        </pc:spChg>
        <pc:spChg chg="add mod">
          <ac:chgData name="Ricardo Neves" userId="a2420d86-c959-463f-a209-2fea3ef854c2" providerId="ADAL" clId="{B8D84C69-C05A-41A0-A489-916D64125CEC}" dt="2020-08-17T13:57:13.581" v="302" actId="20577"/>
          <ac:spMkLst>
            <pc:docMk/>
            <pc:sldMk cId="3819662228" sldId="256"/>
            <ac:spMk id="6" creationId="{1EC40442-7234-4B18-944B-921FD33831B5}"/>
          </ac:spMkLst>
        </pc:spChg>
        <pc:spChg chg="add mod">
          <ac:chgData name="Ricardo Neves" userId="a2420d86-c959-463f-a209-2fea3ef854c2" providerId="ADAL" clId="{B8D84C69-C05A-41A0-A489-916D64125CEC}" dt="2020-08-17T13:04:56.069" v="116" actId="404"/>
          <ac:spMkLst>
            <pc:docMk/>
            <pc:sldMk cId="3819662228" sldId="256"/>
            <ac:spMk id="10" creationId="{3B2F13BA-A465-4CF0-BF9B-611A2A4C00A0}"/>
          </ac:spMkLst>
        </pc:spChg>
        <pc:spChg chg="add mod">
          <ac:chgData name="Ricardo Neves" userId="a2420d86-c959-463f-a209-2fea3ef854c2" providerId="ADAL" clId="{B8D84C69-C05A-41A0-A489-916D64125CEC}" dt="2020-08-17T13:05:24.636" v="124" actId="207"/>
          <ac:spMkLst>
            <pc:docMk/>
            <pc:sldMk cId="3819662228" sldId="256"/>
            <ac:spMk id="12" creationId="{653A1764-9838-41A1-BA67-5E04AE03C8AF}"/>
          </ac:spMkLst>
        </pc:spChg>
        <pc:spChg chg="add mod">
          <ac:chgData name="Ricardo Neves" userId="a2420d86-c959-463f-a209-2fea3ef854c2" providerId="ADAL" clId="{B8D84C69-C05A-41A0-A489-916D64125CEC}" dt="2020-08-17T13:05:13.692" v="120" actId="207"/>
          <ac:spMkLst>
            <pc:docMk/>
            <pc:sldMk cId="3819662228" sldId="256"/>
            <ac:spMk id="14" creationId="{B3E9F2F3-8D95-453D-8416-84390203D402}"/>
          </ac:spMkLst>
        </pc:spChg>
        <pc:spChg chg="add mod">
          <ac:chgData name="Ricardo Neves" userId="a2420d86-c959-463f-a209-2fea3ef854c2" providerId="ADAL" clId="{B8D84C69-C05A-41A0-A489-916D64125CEC}" dt="2020-08-17T13:04:20.894" v="111" actId="404"/>
          <ac:spMkLst>
            <pc:docMk/>
            <pc:sldMk cId="3819662228" sldId="256"/>
            <ac:spMk id="15" creationId="{71A2464A-A170-4031-AED3-CBEEC53647B7}"/>
          </ac:spMkLst>
        </pc:spChg>
        <pc:spChg chg="add mod">
          <ac:chgData name="Ricardo Neves" userId="a2420d86-c959-463f-a209-2fea3ef854c2" providerId="ADAL" clId="{B8D84C69-C05A-41A0-A489-916D64125CEC}" dt="2020-08-17T13:05:32.245" v="127" actId="404"/>
          <ac:spMkLst>
            <pc:docMk/>
            <pc:sldMk cId="3819662228" sldId="256"/>
            <ac:spMk id="18" creationId="{76C1533F-8605-46DE-B943-6CE53A8B2B91}"/>
          </ac:spMkLst>
        </pc:spChg>
        <pc:spChg chg="add mod">
          <ac:chgData name="Ricardo Neves" userId="a2420d86-c959-463f-a209-2fea3ef854c2" providerId="ADAL" clId="{B8D84C69-C05A-41A0-A489-916D64125CEC}" dt="2020-08-17T14:24:44.573" v="495" actId="1076"/>
          <ac:spMkLst>
            <pc:docMk/>
            <pc:sldMk cId="3819662228" sldId="256"/>
            <ac:spMk id="20" creationId="{BCEB9CBD-D502-46D9-B2F5-90A9DEAA3AD1}"/>
          </ac:spMkLst>
        </pc:spChg>
        <pc:spChg chg="add del mod">
          <ac:chgData name="Ricardo Neves" userId="a2420d86-c959-463f-a209-2fea3ef854c2" providerId="ADAL" clId="{B8D84C69-C05A-41A0-A489-916D64125CEC}" dt="2020-08-17T14:21:06.100" v="433" actId="478"/>
          <ac:spMkLst>
            <pc:docMk/>
            <pc:sldMk cId="3819662228" sldId="256"/>
            <ac:spMk id="22" creationId="{416471D6-5F78-4C4F-B30F-E34F43DA8A4E}"/>
          </ac:spMkLst>
        </pc:spChg>
        <pc:spChg chg="add mod">
          <ac:chgData name="Ricardo Neves" userId="a2420d86-c959-463f-a209-2fea3ef854c2" providerId="ADAL" clId="{B8D84C69-C05A-41A0-A489-916D64125CEC}" dt="2020-08-17T14:25:13.949" v="511" actId="1035"/>
          <ac:spMkLst>
            <pc:docMk/>
            <pc:sldMk cId="3819662228" sldId="256"/>
            <ac:spMk id="24" creationId="{8580EC89-1868-460E-9EE4-00B2AE3EBEE6}"/>
          </ac:spMkLst>
        </pc:spChg>
        <pc:spChg chg="add mod">
          <ac:chgData name="Ricardo Neves" userId="a2420d86-c959-463f-a209-2fea3ef854c2" providerId="ADAL" clId="{B8D84C69-C05A-41A0-A489-916D64125CEC}" dt="2020-08-17T14:25:16.790" v="519" actId="1036"/>
          <ac:spMkLst>
            <pc:docMk/>
            <pc:sldMk cId="3819662228" sldId="256"/>
            <ac:spMk id="26" creationId="{CAA5CBAE-63BE-4445-93C9-FD8157A1C8E2}"/>
          </ac:spMkLst>
        </pc:spChg>
        <pc:spChg chg="add mod">
          <ac:chgData name="Ricardo Neves" userId="a2420d86-c959-463f-a209-2fea3ef854c2" providerId="ADAL" clId="{B8D84C69-C05A-41A0-A489-916D64125CEC}" dt="2020-08-17T14:25:21.156" v="531" actId="1036"/>
          <ac:spMkLst>
            <pc:docMk/>
            <pc:sldMk cId="3819662228" sldId="256"/>
            <ac:spMk id="28" creationId="{833AA852-29E5-41BB-825D-27F8B704F96C}"/>
          </ac:spMkLst>
        </pc:spChg>
        <pc:spChg chg="add mod">
          <ac:chgData name="Ricardo Neves" userId="a2420d86-c959-463f-a209-2fea3ef854c2" providerId="ADAL" clId="{B8D84C69-C05A-41A0-A489-916D64125CEC}" dt="2020-08-17T14:25:27.906" v="553" actId="1035"/>
          <ac:spMkLst>
            <pc:docMk/>
            <pc:sldMk cId="3819662228" sldId="256"/>
            <ac:spMk id="30" creationId="{70C75176-3734-4451-927D-6DF5BAE00265}"/>
          </ac:spMkLst>
        </pc:spChg>
        <pc:spChg chg="add mod">
          <ac:chgData name="Ricardo Neves" userId="a2420d86-c959-463f-a209-2fea3ef854c2" providerId="ADAL" clId="{B8D84C69-C05A-41A0-A489-916D64125CEC}" dt="2020-08-17T14:24:33.507" v="493" actId="1076"/>
          <ac:spMkLst>
            <pc:docMk/>
            <pc:sldMk cId="3819662228" sldId="256"/>
            <ac:spMk id="32" creationId="{07A580EA-3085-4F42-AFA5-BB88937BEB30}"/>
          </ac:spMkLst>
        </pc:spChg>
        <pc:spChg chg="add mod">
          <ac:chgData name="Ricardo Neves" userId="a2420d86-c959-463f-a209-2fea3ef854c2" providerId="ADAL" clId="{B8D84C69-C05A-41A0-A489-916D64125CEC}" dt="2020-08-17T14:25:38.696" v="557" actId="1036"/>
          <ac:spMkLst>
            <pc:docMk/>
            <pc:sldMk cId="3819662228" sldId="256"/>
            <ac:spMk id="34" creationId="{E87485D8-9FB5-47E1-AE0D-B38E84BDF45E}"/>
          </ac:spMkLst>
        </pc:spChg>
        <pc:spChg chg="add del mod">
          <ac:chgData name="Ricardo Neves" userId="a2420d86-c959-463f-a209-2fea3ef854c2" providerId="ADAL" clId="{B8D84C69-C05A-41A0-A489-916D64125CEC}" dt="2020-08-17T14:25:41.720" v="558" actId="478"/>
          <ac:spMkLst>
            <pc:docMk/>
            <pc:sldMk cId="3819662228" sldId="256"/>
            <ac:spMk id="36" creationId="{EEA9CA62-8FCF-4FEF-92C3-117701D47451}"/>
          </ac:spMkLst>
        </pc:spChg>
        <pc:spChg chg="add mod">
          <ac:chgData name="Ricardo Neves" userId="a2420d86-c959-463f-a209-2fea3ef854c2" providerId="ADAL" clId="{B8D84C69-C05A-41A0-A489-916D64125CEC}" dt="2020-08-17T14:26:17.296" v="562" actId="255"/>
          <ac:spMkLst>
            <pc:docMk/>
            <pc:sldMk cId="3819662228" sldId="256"/>
            <ac:spMk id="38" creationId="{633C11F2-33DE-4D3E-A761-87442819275B}"/>
          </ac:spMkLst>
        </pc:spChg>
        <pc:picChg chg="add del mod">
          <ac:chgData name="Ricardo Neves" userId="a2420d86-c959-463f-a209-2fea3ef854c2" providerId="ADAL" clId="{B8D84C69-C05A-41A0-A489-916D64125CEC}" dt="2020-08-17T12:52:14.496" v="6" actId="478"/>
          <ac:picMkLst>
            <pc:docMk/>
            <pc:sldMk cId="3819662228" sldId="256"/>
            <ac:picMk id="4" creationId="{D6927F8B-669F-4319-818F-8A10109281A7}"/>
          </ac:picMkLst>
        </pc:picChg>
        <pc:picChg chg="add del mod modCrop">
          <ac:chgData name="Ricardo Neves" userId="a2420d86-c959-463f-a209-2fea3ef854c2" providerId="ADAL" clId="{B8D84C69-C05A-41A0-A489-916D64125CEC}" dt="2020-08-17T12:56:43.724" v="70" actId="478"/>
          <ac:picMkLst>
            <pc:docMk/>
            <pc:sldMk cId="3819662228" sldId="256"/>
            <ac:picMk id="8" creationId="{F69F5F8C-D0CB-43A0-88FB-18E26EAD8B8B}"/>
          </ac:picMkLst>
        </pc:picChg>
        <pc:picChg chg="add del mod">
          <ac:chgData name="Ricardo Neves" userId="a2420d86-c959-463f-a209-2fea3ef854c2" providerId="ADAL" clId="{B8D84C69-C05A-41A0-A489-916D64125CEC}" dt="2020-08-17T13:00:10.238" v="96" actId="478"/>
          <ac:picMkLst>
            <pc:docMk/>
            <pc:sldMk cId="3819662228" sldId="256"/>
            <ac:picMk id="17" creationId="{60464113-66F9-4F0B-9A80-B2B9AA321E3F}"/>
          </ac:picMkLst>
        </pc:picChg>
        <pc:picChg chg="add del mod">
          <ac:chgData name="Ricardo Neves" userId="a2420d86-c959-463f-a209-2fea3ef854c2" providerId="ADAL" clId="{B8D84C69-C05A-41A0-A489-916D64125CEC}" dt="2020-08-17T12:56:42.434" v="69" actId="478"/>
          <ac:picMkLst>
            <pc:docMk/>
            <pc:sldMk cId="3819662228" sldId="256"/>
            <ac:picMk id="1026" creationId="{E937B0BA-D616-477B-9D87-1934CA95CE9F}"/>
          </ac:picMkLst>
        </pc:picChg>
      </pc:sldChg>
      <pc:sldChg chg="addSp delSp add del mod">
        <pc:chgData name="Ricardo Neves" userId="a2420d86-c959-463f-a209-2fea3ef854c2" providerId="ADAL" clId="{B8D84C69-C05A-41A0-A489-916D64125CEC}" dt="2020-08-19T16:04:55.590" v="3154" actId="2696"/>
        <pc:sldMkLst>
          <pc:docMk/>
          <pc:sldMk cId="2989707595" sldId="257"/>
        </pc:sldMkLst>
        <pc:picChg chg="add del">
          <ac:chgData name="Ricardo Neves" userId="a2420d86-c959-463f-a209-2fea3ef854c2" providerId="ADAL" clId="{B8D84C69-C05A-41A0-A489-916D64125CEC}" dt="2020-08-17T13:41:28.205" v="224" actId="21"/>
          <ac:picMkLst>
            <pc:docMk/>
            <pc:sldMk cId="2989707595" sldId="257"/>
            <ac:picMk id="2" creationId="{C62FA24A-7053-45C7-B795-ACCB758CFFE3}"/>
          </ac:picMkLst>
        </pc:picChg>
      </pc:sldChg>
      <pc:sldChg chg="add del setBg">
        <pc:chgData name="Ricardo Neves" userId="a2420d86-c959-463f-a209-2fea3ef854c2" providerId="ADAL" clId="{B8D84C69-C05A-41A0-A489-916D64125CEC}" dt="2020-08-17T13:24:39.369" v="129" actId="47"/>
        <pc:sldMkLst>
          <pc:docMk/>
          <pc:sldMk cId="1813857051" sldId="258"/>
        </pc:sldMkLst>
      </pc:sldChg>
      <pc:sldChg chg="addSp delSp modSp add del mod">
        <pc:chgData name="Ricardo Neves" userId="a2420d86-c959-463f-a209-2fea3ef854c2" providerId="ADAL" clId="{B8D84C69-C05A-41A0-A489-916D64125CEC}" dt="2020-08-17T16:46:57.473" v="1485" actId="47"/>
        <pc:sldMkLst>
          <pc:docMk/>
          <pc:sldMk cId="3282888036" sldId="258"/>
        </pc:sldMkLst>
        <pc:spChg chg="add del mod">
          <ac:chgData name="Ricardo Neves" userId="a2420d86-c959-463f-a209-2fea3ef854c2" providerId="ADAL" clId="{B8D84C69-C05A-41A0-A489-916D64125CEC}" dt="2020-08-17T13:41:10.082" v="221" actId="478"/>
          <ac:spMkLst>
            <pc:docMk/>
            <pc:sldMk cId="3282888036" sldId="258"/>
            <ac:spMk id="2" creationId="{001DB671-2C38-41F5-B36C-1CB512609700}"/>
          </ac:spMkLst>
        </pc:spChg>
        <pc:spChg chg="add del mod">
          <ac:chgData name="Ricardo Neves" userId="a2420d86-c959-463f-a209-2fea3ef854c2" providerId="ADAL" clId="{B8D84C69-C05A-41A0-A489-916D64125CEC}" dt="2020-08-17T13:41:08.676" v="220" actId="478"/>
          <ac:spMkLst>
            <pc:docMk/>
            <pc:sldMk cId="3282888036" sldId="258"/>
            <ac:spMk id="3" creationId="{55FC2694-9ADD-4382-8819-DA174099BD4F}"/>
          </ac:spMkLst>
        </pc:spChg>
        <pc:spChg chg="add mod">
          <ac:chgData name="Ricardo Neves" userId="a2420d86-c959-463f-a209-2fea3ef854c2" providerId="ADAL" clId="{B8D84C69-C05A-41A0-A489-916D64125CEC}" dt="2020-08-17T15:59:36.898" v="1226" actId="962"/>
          <ac:spMkLst>
            <pc:docMk/>
            <pc:sldMk cId="3282888036" sldId="258"/>
            <ac:spMk id="7" creationId="{44E9E684-B16B-4A04-BCD8-3CE81554C7EB}"/>
          </ac:spMkLst>
        </pc:spChg>
        <pc:spChg chg="add del mod ord">
          <ac:chgData name="Ricardo Neves" userId="a2420d86-c959-463f-a209-2fea3ef854c2" providerId="ADAL" clId="{B8D84C69-C05A-41A0-A489-916D64125CEC}" dt="2020-08-17T13:42:53.751" v="250" actId="478"/>
          <ac:spMkLst>
            <pc:docMk/>
            <pc:sldMk cId="3282888036" sldId="258"/>
            <ac:spMk id="9" creationId="{4A486F62-BC81-4CD9-80AD-2E1905EAE3DF}"/>
          </ac:spMkLst>
        </pc:spChg>
        <pc:spChg chg="add del mod">
          <ac:chgData name="Ricardo Neves" userId="a2420d86-c959-463f-a209-2fea3ef854c2" providerId="ADAL" clId="{B8D84C69-C05A-41A0-A489-916D64125CEC}" dt="2020-08-17T13:42:18.603" v="244" actId="478"/>
          <ac:spMkLst>
            <pc:docMk/>
            <pc:sldMk cId="3282888036" sldId="258"/>
            <ac:spMk id="12" creationId="{99938107-DA1C-4326-AE7F-ACA00056D7CC}"/>
          </ac:spMkLst>
        </pc:spChg>
        <pc:spChg chg="add del mod">
          <ac:chgData name="Ricardo Neves" userId="a2420d86-c959-463f-a209-2fea3ef854c2" providerId="ADAL" clId="{B8D84C69-C05A-41A0-A489-916D64125CEC}" dt="2020-08-17T13:42:17.790" v="243" actId="478"/>
          <ac:spMkLst>
            <pc:docMk/>
            <pc:sldMk cId="3282888036" sldId="258"/>
            <ac:spMk id="14" creationId="{1893B18E-AC81-4A45-9DA7-944D56FDD526}"/>
          </ac:spMkLst>
        </pc:spChg>
        <pc:spChg chg="add mod ord">
          <ac:chgData name="Ricardo Neves" userId="a2420d86-c959-463f-a209-2fea3ef854c2" providerId="ADAL" clId="{B8D84C69-C05A-41A0-A489-916D64125CEC}" dt="2020-08-17T15:59:57.402" v="1229" actId="962"/>
          <ac:spMkLst>
            <pc:docMk/>
            <pc:sldMk cId="3282888036" sldId="258"/>
            <ac:spMk id="16" creationId="{10447797-5870-4DA5-B0DE-BCAE877657E3}"/>
          </ac:spMkLst>
        </pc:spChg>
        <pc:spChg chg="add mod ord">
          <ac:chgData name="Ricardo Neves" userId="a2420d86-c959-463f-a209-2fea3ef854c2" providerId="ADAL" clId="{B8D84C69-C05A-41A0-A489-916D64125CEC}" dt="2020-08-17T16:00:02.690" v="1230" actId="962"/>
          <ac:spMkLst>
            <pc:docMk/>
            <pc:sldMk cId="3282888036" sldId="258"/>
            <ac:spMk id="18" creationId="{4DD2EEF2-E326-40C0-B0AC-4278BEC0F535}"/>
          </ac:spMkLst>
        </pc:spChg>
        <pc:spChg chg="add del mod">
          <ac:chgData name="Ricardo Neves" userId="a2420d86-c959-463f-a209-2fea3ef854c2" providerId="ADAL" clId="{B8D84C69-C05A-41A0-A489-916D64125CEC}" dt="2020-08-17T15:20:39.610" v="1158" actId="478"/>
          <ac:spMkLst>
            <pc:docMk/>
            <pc:sldMk cId="3282888036" sldId="258"/>
            <ac:spMk id="21" creationId="{79006FBD-3340-4D99-BFBF-16DFC5AF4D99}"/>
          </ac:spMkLst>
        </pc:spChg>
        <pc:spChg chg="add del mod">
          <ac:chgData name="Ricardo Neves" userId="a2420d86-c959-463f-a209-2fea3ef854c2" providerId="ADAL" clId="{B8D84C69-C05A-41A0-A489-916D64125CEC}" dt="2020-08-17T15:20:40.173" v="1159" actId="478"/>
          <ac:spMkLst>
            <pc:docMk/>
            <pc:sldMk cId="3282888036" sldId="258"/>
            <ac:spMk id="23" creationId="{CE70EFD4-522E-4FC4-8FA6-179B98C340A6}"/>
          </ac:spMkLst>
        </pc:spChg>
        <pc:spChg chg="add del mod">
          <ac:chgData name="Ricardo Neves" userId="a2420d86-c959-463f-a209-2fea3ef854c2" providerId="ADAL" clId="{B8D84C69-C05A-41A0-A489-916D64125CEC}" dt="2020-08-17T15:20:38.132" v="1156" actId="478"/>
          <ac:spMkLst>
            <pc:docMk/>
            <pc:sldMk cId="3282888036" sldId="258"/>
            <ac:spMk id="25" creationId="{BA5EB12D-D1F0-4EA1-91AA-1491B9AE0733}"/>
          </ac:spMkLst>
        </pc:spChg>
        <pc:spChg chg="add del mod">
          <ac:chgData name="Ricardo Neves" userId="a2420d86-c959-463f-a209-2fea3ef854c2" providerId="ADAL" clId="{B8D84C69-C05A-41A0-A489-916D64125CEC}" dt="2020-08-17T15:20:37.585" v="1155" actId="478"/>
          <ac:spMkLst>
            <pc:docMk/>
            <pc:sldMk cId="3282888036" sldId="258"/>
            <ac:spMk id="27" creationId="{1F263CEF-4E08-4DA8-9716-E94D2DAF6FBA}"/>
          </ac:spMkLst>
        </pc:spChg>
        <pc:spChg chg="add mod ord">
          <ac:chgData name="Ricardo Neves" userId="a2420d86-c959-463f-a209-2fea3ef854c2" providerId="ADAL" clId="{B8D84C69-C05A-41A0-A489-916D64125CEC}" dt="2020-08-17T16:09:49.770" v="1313" actId="1037"/>
          <ac:spMkLst>
            <pc:docMk/>
            <pc:sldMk cId="3282888036" sldId="258"/>
            <ac:spMk id="28" creationId="{90711C1C-7519-490E-A51E-EE6733171624}"/>
          </ac:spMkLst>
        </pc:spChg>
        <pc:spChg chg="add del mod">
          <ac:chgData name="Ricardo Neves" userId="a2420d86-c959-463f-a209-2fea3ef854c2" providerId="ADAL" clId="{B8D84C69-C05A-41A0-A489-916D64125CEC}" dt="2020-08-17T15:12:55.773" v="957" actId="478"/>
          <ac:spMkLst>
            <pc:docMk/>
            <pc:sldMk cId="3282888036" sldId="258"/>
            <ac:spMk id="30" creationId="{CE88B84C-6059-4A5A-AAFF-B3BFF8AAD8DA}"/>
          </ac:spMkLst>
        </pc:spChg>
        <pc:spChg chg="add mod ord">
          <ac:chgData name="Ricardo Neves" userId="a2420d86-c959-463f-a209-2fea3ef854c2" providerId="ADAL" clId="{B8D84C69-C05A-41A0-A489-916D64125CEC}" dt="2020-08-17T16:09:49.770" v="1313" actId="1037"/>
          <ac:spMkLst>
            <pc:docMk/>
            <pc:sldMk cId="3282888036" sldId="258"/>
            <ac:spMk id="32" creationId="{CD1FA32E-95ED-4CF0-A82F-8AB2676990EB}"/>
          </ac:spMkLst>
        </pc:spChg>
        <pc:spChg chg="add del mod">
          <ac:chgData name="Ricardo Neves" userId="a2420d86-c959-463f-a209-2fea3ef854c2" providerId="ADAL" clId="{B8D84C69-C05A-41A0-A489-916D64125CEC}" dt="2020-08-17T14:38:40.614" v="635" actId="478"/>
          <ac:spMkLst>
            <pc:docMk/>
            <pc:sldMk cId="3282888036" sldId="258"/>
            <ac:spMk id="33" creationId="{EE407322-1939-4673-8411-4256BB51481A}"/>
          </ac:spMkLst>
        </pc:spChg>
        <pc:spChg chg="add del mod ord">
          <ac:chgData name="Ricardo Neves" userId="a2420d86-c959-463f-a209-2fea3ef854c2" providerId="ADAL" clId="{B8D84C69-C05A-41A0-A489-916D64125CEC}" dt="2020-08-17T15:00:21.127" v="832"/>
          <ac:spMkLst>
            <pc:docMk/>
            <pc:sldMk cId="3282888036" sldId="258"/>
            <ac:spMk id="34" creationId="{4FF83838-99F9-46B4-ACBA-9BC9B751C9F0}"/>
          </ac:spMkLst>
        </pc:spChg>
        <pc:spChg chg="add del mod ord">
          <ac:chgData name="Ricardo Neves" userId="a2420d86-c959-463f-a209-2fea3ef854c2" providerId="ADAL" clId="{B8D84C69-C05A-41A0-A489-916D64125CEC}" dt="2020-08-17T15:00:45.954" v="838"/>
          <ac:spMkLst>
            <pc:docMk/>
            <pc:sldMk cId="3282888036" sldId="258"/>
            <ac:spMk id="36" creationId="{E56668D1-4DA0-42A8-8E41-412AB4D07EE6}"/>
          </ac:spMkLst>
        </pc:spChg>
        <pc:spChg chg="add del mod ord">
          <ac:chgData name="Ricardo Neves" userId="a2420d86-c959-463f-a209-2fea3ef854c2" providerId="ADAL" clId="{B8D84C69-C05A-41A0-A489-916D64125CEC}" dt="2020-08-17T15:00:21.127" v="832"/>
          <ac:spMkLst>
            <pc:docMk/>
            <pc:sldMk cId="3282888036" sldId="258"/>
            <ac:spMk id="38" creationId="{9EB0F8C2-5059-4C12-AE57-F303F0551FA5}"/>
          </ac:spMkLst>
        </pc:spChg>
        <pc:spChg chg="add del mod ord">
          <ac:chgData name="Ricardo Neves" userId="a2420d86-c959-463f-a209-2fea3ef854c2" providerId="ADAL" clId="{B8D84C69-C05A-41A0-A489-916D64125CEC}" dt="2020-08-17T14:58:36.569" v="808"/>
          <ac:spMkLst>
            <pc:docMk/>
            <pc:sldMk cId="3282888036" sldId="258"/>
            <ac:spMk id="39" creationId="{21FAADC6-3D17-464A-B2CE-BE95C16A0EF1}"/>
          </ac:spMkLst>
        </pc:spChg>
        <pc:spChg chg="add del mod">
          <ac:chgData name="Ricardo Neves" userId="a2420d86-c959-463f-a209-2fea3ef854c2" providerId="ADAL" clId="{B8D84C69-C05A-41A0-A489-916D64125CEC}" dt="2020-08-17T14:59:11.700" v="818"/>
          <ac:spMkLst>
            <pc:docMk/>
            <pc:sldMk cId="3282888036" sldId="258"/>
            <ac:spMk id="41" creationId="{2A96D175-4901-416E-8695-03002F4EA4F1}"/>
          </ac:spMkLst>
        </pc:spChg>
        <pc:spChg chg="add mod ord">
          <ac:chgData name="Ricardo Neves" userId="a2420d86-c959-463f-a209-2fea3ef854c2" providerId="ADAL" clId="{B8D84C69-C05A-41A0-A489-916D64125CEC}" dt="2020-08-17T15:01:21.611" v="847" actId="962"/>
          <ac:spMkLst>
            <pc:docMk/>
            <pc:sldMk cId="3282888036" sldId="258"/>
            <ac:spMk id="43" creationId="{976EF45F-E008-4256-839C-915816FB0071}"/>
          </ac:spMkLst>
        </pc:spChg>
        <pc:spChg chg="add del mod">
          <ac:chgData name="Ricardo Neves" userId="a2420d86-c959-463f-a209-2fea3ef854c2" providerId="ADAL" clId="{B8D84C69-C05A-41A0-A489-916D64125CEC}" dt="2020-08-17T14:57:47.109" v="805" actId="478"/>
          <ac:spMkLst>
            <pc:docMk/>
            <pc:sldMk cId="3282888036" sldId="258"/>
            <ac:spMk id="45" creationId="{348BFA27-3C7F-4A2D-A6C1-57BBD10E1C60}"/>
          </ac:spMkLst>
        </pc:spChg>
        <pc:spChg chg="mod">
          <ac:chgData name="Ricardo Neves" userId="a2420d86-c959-463f-a209-2fea3ef854c2" providerId="ADAL" clId="{B8D84C69-C05A-41A0-A489-916D64125CEC}" dt="2020-08-17T14:57:36.708" v="801"/>
          <ac:spMkLst>
            <pc:docMk/>
            <pc:sldMk cId="3282888036" sldId="258"/>
            <ac:spMk id="46" creationId="{2AF25BE9-DF64-4603-B3FE-93DA3E1EBC90}"/>
          </ac:spMkLst>
        </pc:spChg>
        <pc:spChg chg="add del mod">
          <ac:chgData name="Ricardo Neves" userId="a2420d86-c959-463f-a209-2fea3ef854c2" providerId="ADAL" clId="{B8D84C69-C05A-41A0-A489-916D64125CEC}" dt="2020-08-17T14:58:36.569" v="808"/>
          <ac:spMkLst>
            <pc:docMk/>
            <pc:sldMk cId="3282888036" sldId="258"/>
            <ac:spMk id="48" creationId="{70B944DF-99DB-45F3-B5A3-1FB4CC09A7AD}"/>
          </ac:spMkLst>
        </pc:spChg>
        <pc:spChg chg="add del mod">
          <ac:chgData name="Ricardo Neves" userId="a2420d86-c959-463f-a209-2fea3ef854c2" providerId="ADAL" clId="{B8D84C69-C05A-41A0-A489-916D64125CEC}" dt="2020-08-17T14:59:11.700" v="818"/>
          <ac:spMkLst>
            <pc:docMk/>
            <pc:sldMk cId="3282888036" sldId="258"/>
            <ac:spMk id="49" creationId="{0CE8EA73-EFAF-4AB8-B4D2-359A8E34D187}"/>
          </ac:spMkLst>
        </pc:spChg>
        <pc:spChg chg="del mod">
          <ac:chgData name="Ricardo Neves" userId="a2420d86-c959-463f-a209-2fea3ef854c2" providerId="ADAL" clId="{B8D84C69-C05A-41A0-A489-916D64125CEC}" dt="2020-08-17T14:58:43.309" v="811" actId="478"/>
          <ac:spMkLst>
            <pc:docMk/>
            <pc:sldMk cId="3282888036" sldId="258"/>
            <ac:spMk id="50" creationId="{94C8C571-496C-4B06-BFF0-7D22B54915CC}"/>
          </ac:spMkLst>
        </pc:spChg>
        <pc:spChg chg="mod">
          <ac:chgData name="Ricardo Neves" userId="a2420d86-c959-463f-a209-2fea3ef854c2" providerId="ADAL" clId="{B8D84C69-C05A-41A0-A489-916D64125CEC}" dt="2020-08-17T14:59:01.071" v="817"/>
          <ac:spMkLst>
            <pc:docMk/>
            <pc:sldMk cId="3282888036" sldId="258"/>
            <ac:spMk id="51" creationId="{B6991DD2-E6ED-4828-9583-323A7C0F7804}"/>
          </ac:spMkLst>
        </pc:spChg>
        <pc:spChg chg="mod">
          <ac:chgData name="Ricardo Neves" userId="a2420d86-c959-463f-a209-2fea3ef854c2" providerId="ADAL" clId="{B8D84C69-C05A-41A0-A489-916D64125CEC}" dt="2020-08-17T14:59:01.071" v="817"/>
          <ac:spMkLst>
            <pc:docMk/>
            <pc:sldMk cId="3282888036" sldId="258"/>
            <ac:spMk id="52" creationId="{0E17ECED-F5F0-49F5-821E-A77D09ED8661}"/>
          </ac:spMkLst>
        </pc:spChg>
        <pc:spChg chg="del mod">
          <ac:chgData name="Ricardo Neves" userId="a2420d86-c959-463f-a209-2fea3ef854c2" providerId="ADAL" clId="{B8D84C69-C05A-41A0-A489-916D64125CEC}" dt="2020-08-17T14:59:14.728" v="819" actId="478"/>
          <ac:spMkLst>
            <pc:docMk/>
            <pc:sldMk cId="3282888036" sldId="258"/>
            <ac:spMk id="53" creationId="{139F7E9C-44CF-43DB-9349-195D85C8B445}"/>
          </ac:spMkLst>
        </pc:spChg>
        <pc:spChg chg="del mod">
          <ac:chgData name="Ricardo Neves" userId="a2420d86-c959-463f-a209-2fea3ef854c2" providerId="ADAL" clId="{B8D84C69-C05A-41A0-A489-916D64125CEC}" dt="2020-08-17T14:59:52.938" v="824"/>
          <ac:spMkLst>
            <pc:docMk/>
            <pc:sldMk cId="3282888036" sldId="258"/>
            <ac:spMk id="54" creationId="{E6E86DA4-62AA-4694-A91C-7235C1D59374}"/>
          </ac:spMkLst>
        </pc:spChg>
        <pc:spChg chg="add del mod">
          <ac:chgData name="Ricardo Neves" userId="a2420d86-c959-463f-a209-2fea3ef854c2" providerId="ADAL" clId="{B8D84C69-C05A-41A0-A489-916D64125CEC}" dt="2020-08-17T14:59:52.938" v="824"/>
          <ac:spMkLst>
            <pc:docMk/>
            <pc:sldMk cId="3282888036" sldId="258"/>
            <ac:spMk id="55" creationId="{F8A8CF15-DE22-46EC-8672-424E2DE56D6C}"/>
          </ac:spMkLst>
        </pc:spChg>
        <pc:spChg chg="mod ord">
          <ac:chgData name="Ricardo Neves" userId="a2420d86-c959-463f-a209-2fea3ef854c2" providerId="ADAL" clId="{B8D84C69-C05A-41A0-A489-916D64125CEC}" dt="2020-08-17T15:05:19.325" v="887" actId="13244"/>
          <ac:spMkLst>
            <pc:docMk/>
            <pc:sldMk cId="3282888036" sldId="258"/>
            <ac:spMk id="56" creationId="{C0D0A1AD-171A-477A-B929-A38145FDB046}"/>
          </ac:spMkLst>
        </pc:spChg>
        <pc:spChg chg="mod">
          <ac:chgData name="Ricardo Neves" userId="a2420d86-c959-463f-a209-2fea3ef854c2" providerId="ADAL" clId="{B8D84C69-C05A-41A0-A489-916D64125CEC}" dt="2020-08-17T15:00:15.417" v="831"/>
          <ac:spMkLst>
            <pc:docMk/>
            <pc:sldMk cId="3282888036" sldId="258"/>
            <ac:spMk id="57" creationId="{5C66CB22-182C-4C86-916F-AC67BAB59B07}"/>
          </ac:spMkLst>
        </pc:spChg>
        <pc:spChg chg="del mod">
          <ac:chgData name="Ricardo Neves" userId="a2420d86-c959-463f-a209-2fea3ef854c2" providerId="ADAL" clId="{B8D84C69-C05A-41A0-A489-916D64125CEC}" dt="2020-08-17T15:04:52.395" v="879"/>
          <ac:spMkLst>
            <pc:docMk/>
            <pc:sldMk cId="3282888036" sldId="258"/>
            <ac:spMk id="58" creationId="{99E1821F-123B-4B3B-BB04-91906BB8EE94}"/>
          </ac:spMkLst>
        </pc:spChg>
        <pc:spChg chg="del mod">
          <ac:chgData name="Ricardo Neves" userId="a2420d86-c959-463f-a209-2fea3ef854c2" providerId="ADAL" clId="{B8D84C69-C05A-41A0-A489-916D64125CEC}" dt="2020-08-17T15:00:24.830" v="834" actId="478"/>
          <ac:spMkLst>
            <pc:docMk/>
            <pc:sldMk cId="3282888036" sldId="258"/>
            <ac:spMk id="59" creationId="{25DDB213-E855-4AA5-BF83-EC75F675FDAF}"/>
          </ac:spMkLst>
        </pc:spChg>
        <pc:spChg chg="del mod">
          <ac:chgData name="Ricardo Neves" userId="a2420d86-c959-463f-a209-2fea3ef854c2" providerId="ADAL" clId="{B8D84C69-C05A-41A0-A489-916D64125CEC}" dt="2020-08-17T15:00:23.764" v="833" actId="478"/>
          <ac:spMkLst>
            <pc:docMk/>
            <pc:sldMk cId="3282888036" sldId="258"/>
            <ac:spMk id="60" creationId="{D164A95D-D2B5-420F-AFEC-A2E8F80E33FC}"/>
          </ac:spMkLst>
        </pc:spChg>
        <pc:spChg chg="add del mod">
          <ac:chgData name="Ricardo Neves" userId="a2420d86-c959-463f-a209-2fea3ef854c2" providerId="ADAL" clId="{B8D84C69-C05A-41A0-A489-916D64125CEC}" dt="2020-08-17T15:00:45.954" v="838"/>
          <ac:spMkLst>
            <pc:docMk/>
            <pc:sldMk cId="3282888036" sldId="258"/>
            <ac:spMk id="61" creationId="{64F41AF7-7AC2-412A-AC01-75A853834790}"/>
          </ac:spMkLst>
        </pc:spChg>
        <pc:spChg chg="del mod ord">
          <ac:chgData name="Ricardo Neves" userId="a2420d86-c959-463f-a209-2fea3ef854c2" providerId="ADAL" clId="{B8D84C69-C05A-41A0-A489-916D64125CEC}" dt="2020-08-17T15:04:52.395" v="879"/>
          <ac:spMkLst>
            <pc:docMk/>
            <pc:sldMk cId="3282888036" sldId="258"/>
            <ac:spMk id="62" creationId="{40C26F8E-7D00-4F5F-97AB-429C3326FD24}"/>
          </ac:spMkLst>
        </pc:spChg>
        <pc:spChg chg="del mod">
          <ac:chgData name="Ricardo Neves" userId="a2420d86-c959-463f-a209-2fea3ef854c2" providerId="ADAL" clId="{B8D84C69-C05A-41A0-A489-916D64125CEC}" dt="2020-08-17T15:00:48.409" v="839" actId="478"/>
          <ac:spMkLst>
            <pc:docMk/>
            <pc:sldMk cId="3282888036" sldId="258"/>
            <ac:spMk id="63" creationId="{A1A46ADE-886A-4A03-B529-E66168F31AA9}"/>
          </ac:spMkLst>
        </pc:spChg>
        <pc:spChg chg="del mod">
          <ac:chgData name="Ricardo Neves" userId="a2420d86-c959-463f-a209-2fea3ef854c2" providerId="ADAL" clId="{B8D84C69-C05A-41A0-A489-916D64125CEC}" dt="2020-08-17T15:00:49.293" v="840" actId="478"/>
          <ac:spMkLst>
            <pc:docMk/>
            <pc:sldMk cId="3282888036" sldId="258"/>
            <ac:spMk id="64" creationId="{F10B7469-0145-44A3-9018-16C7D78164B0}"/>
          </ac:spMkLst>
        </pc:spChg>
        <pc:spChg chg="add mod ord">
          <ac:chgData name="Ricardo Neves" userId="a2420d86-c959-463f-a209-2fea3ef854c2" providerId="ADAL" clId="{B8D84C69-C05A-41A0-A489-916D64125CEC}" dt="2020-08-17T15:13:31.562" v="967" actId="207"/>
          <ac:spMkLst>
            <pc:docMk/>
            <pc:sldMk cId="3282888036" sldId="258"/>
            <ac:spMk id="65" creationId="{A8233D2E-4C81-401F-957E-E9C2A42FEADF}"/>
          </ac:spMkLst>
        </pc:spChg>
        <pc:spChg chg="mod">
          <ac:chgData name="Ricardo Neves" userId="a2420d86-c959-463f-a209-2fea3ef854c2" providerId="ADAL" clId="{B8D84C69-C05A-41A0-A489-916D64125CEC}" dt="2020-08-17T15:05:01.655" v="882" actId="207"/>
          <ac:spMkLst>
            <pc:docMk/>
            <pc:sldMk cId="3282888036" sldId="258"/>
            <ac:spMk id="66" creationId="{CC1CE124-B82C-4B50-B68D-919833F0FA55}"/>
          </ac:spMkLst>
        </pc:spChg>
        <pc:spChg chg="mod">
          <ac:chgData name="Ricardo Neves" userId="a2420d86-c959-463f-a209-2fea3ef854c2" providerId="ADAL" clId="{B8D84C69-C05A-41A0-A489-916D64125CEC}" dt="2020-08-17T15:04:52.395" v="879"/>
          <ac:spMkLst>
            <pc:docMk/>
            <pc:sldMk cId="3282888036" sldId="258"/>
            <ac:spMk id="67" creationId="{E6650819-6D63-44CF-BA3F-D218BF048D53}"/>
          </ac:spMkLst>
        </pc:spChg>
        <pc:spChg chg="mod">
          <ac:chgData name="Ricardo Neves" userId="a2420d86-c959-463f-a209-2fea3ef854c2" providerId="ADAL" clId="{B8D84C69-C05A-41A0-A489-916D64125CEC}" dt="2020-08-17T15:05:33.053" v="920" actId="207"/>
          <ac:spMkLst>
            <pc:docMk/>
            <pc:sldMk cId="3282888036" sldId="258"/>
            <ac:spMk id="68" creationId="{501E08E3-406D-49D6-B0C4-288C367711EF}"/>
          </ac:spMkLst>
        </pc:spChg>
        <pc:spChg chg="add mod ord">
          <ac:chgData name="Ricardo Neves" userId="a2420d86-c959-463f-a209-2fea3ef854c2" providerId="ADAL" clId="{B8D84C69-C05A-41A0-A489-916D64125CEC}" dt="2020-08-17T16:43:29.371" v="1447" actId="14100"/>
          <ac:spMkLst>
            <pc:docMk/>
            <pc:sldMk cId="3282888036" sldId="258"/>
            <ac:spMk id="69" creationId="{18638DFC-1B8F-45E8-B385-5004F3D8495C}"/>
          </ac:spMkLst>
        </pc:spChg>
        <pc:spChg chg="add mod">
          <ac:chgData name="Ricardo Neves" userId="a2420d86-c959-463f-a209-2fea3ef854c2" providerId="ADAL" clId="{B8D84C69-C05A-41A0-A489-916D64125CEC}" dt="2020-08-17T15:18:49.478" v="1083" actId="164"/>
          <ac:spMkLst>
            <pc:docMk/>
            <pc:sldMk cId="3282888036" sldId="258"/>
            <ac:spMk id="72" creationId="{A7940718-3893-4A14-83C6-77711B2EFC3B}"/>
          </ac:spMkLst>
        </pc:spChg>
        <pc:spChg chg="add mod ord">
          <ac:chgData name="Ricardo Neves" userId="a2420d86-c959-463f-a209-2fea3ef854c2" providerId="ADAL" clId="{B8D84C69-C05A-41A0-A489-916D64125CEC}" dt="2020-08-17T15:18:49.478" v="1083" actId="164"/>
          <ac:spMkLst>
            <pc:docMk/>
            <pc:sldMk cId="3282888036" sldId="258"/>
            <ac:spMk id="74" creationId="{FF5B54B3-286F-4C1A-8789-5611CC9B539A}"/>
          </ac:spMkLst>
        </pc:spChg>
        <pc:spChg chg="add mod">
          <ac:chgData name="Ricardo Neves" userId="a2420d86-c959-463f-a209-2fea3ef854c2" providerId="ADAL" clId="{B8D84C69-C05A-41A0-A489-916D64125CEC}" dt="2020-08-17T15:19:09.953" v="1099" actId="20577"/>
          <ac:spMkLst>
            <pc:docMk/>
            <pc:sldMk cId="3282888036" sldId="258"/>
            <ac:spMk id="76" creationId="{9D5FB814-DADA-48C7-9CEA-E53507CFE2BE}"/>
          </ac:spMkLst>
        </pc:spChg>
        <pc:spChg chg="mod">
          <ac:chgData name="Ricardo Neves" userId="a2420d86-c959-463f-a209-2fea3ef854c2" providerId="ADAL" clId="{B8D84C69-C05A-41A0-A489-916D64125CEC}" dt="2020-08-17T15:19:26.108" v="1105"/>
          <ac:spMkLst>
            <pc:docMk/>
            <pc:sldMk cId="3282888036" sldId="258"/>
            <ac:spMk id="79" creationId="{ABBC5239-C766-404D-AA07-1818603F6666}"/>
          </ac:spMkLst>
        </pc:spChg>
        <pc:spChg chg="mod">
          <ac:chgData name="Ricardo Neves" userId="a2420d86-c959-463f-a209-2fea3ef854c2" providerId="ADAL" clId="{B8D84C69-C05A-41A0-A489-916D64125CEC}" dt="2020-08-17T15:19:26.108" v="1105"/>
          <ac:spMkLst>
            <pc:docMk/>
            <pc:sldMk cId="3282888036" sldId="258"/>
            <ac:spMk id="80" creationId="{2F227CC1-F7D1-49BA-972D-E3A017D94184}"/>
          </ac:spMkLst>
        </pc:spChg>
        <pc:spChg chg="mod">
          <ac:chgData name="Ricardo Neves" userId="a2420d86-c959-463f-a209-2fea3ef854c2" providerId="ADAL" clId="{B8D84C69-C05A-41A0-A489-916D64125CEC}" dt="2020-08-17T15:20:34.632" v="1153" actId="20577"/>
          <ac:spMkLst>
            <pc:docMk/>
            <pc:sldMk cId="3282888036" sldId="258"/>
            <ac:spMk id="81" creationId="{8F39E1A8-2DFE-488E-8B61-1A9233CAC712}"/>
          </ac:spMkLst>
        </pc:spChg>
        <pc:spChg chg="mod">
          <ac:chgData name="Ricardo Neves" userId="a2420d86-c959-463f-a209-2fea3ef854c2" providerId="ADAL" clId="{B8D84C69-C05A-41A0-A489-916D64125CEC}" dt="2020-08-17T15:19:57.956" v="1128"/>
          <ac:spMkLst>
            <pc:docMk/>
            <pc:sldMk cId="3282888036" sldId="258"/>
            <ac:spMk id="83" creationId="{564EB398-8647-4090-8183-C56EC10BBAEC}"/>
          </ac:spMkLst>
        </pc:spChg>
        <pc:spChg chg="mod">
          <ac:chgData name="Ricardo Neves" userId="a2420d86-c959-463f-a209-2fea3ef854c2" providerId="ADAL" clId="{B8D84C69-C05A-41A0-A489-916D64125CEC}" dt="2020-08-17T15:19:57.956" v="1128"/>
          <ac:spMkLst>
            <pc:docMk/>
            <pc:sldMk cId="3282888036" sldId="258"/>
            <ac:spMk id="84" creationId="{A86114E0-1B29-4F07-86A2-7E99121459B2}"/>
          </ac:spMkLst>
        </pc:spChg>
        <pc:spChg chg="mod">
          <ac:chgData name="Ricardo Neves" userId="a2420d86-c959-463f-a209-2fea3ef854c2" providerId="ADAL" clId="{B8D84C69-C05A-41A0-A489-916D64125CEC}" dt="2020-08-17T15:19:57.956" v="1128"/>
          <ac:spMkLst>
            <pc:docMk/>
            <pc:sldMk cId="3282888036" sldId="258"/>
            <ac:spMk id="85" creationId="{47764650-2864-4B9F-B225-427CC59DED5C}"/>
          </ac:spMkLst>
        </pc:spChg>
        <pc:spChg chg="mod">
          <ac:chgData name="Ricardo Neves" userId="a2420d86-c959-463f-a209-2fea3ef854c2" providerId="ADAL" clId="{B8D84C69-C05A-41A0-A489-916D64125CEC}" dt="2020-08-17T15:20:19.501" v="1145"/>
          <ac:spMkLst>
            <pc:docMk/>
            <pc:sldMk cId="3282888036" sldId="258"/>
            <ac:spMk id="87" creationId="{4F6D47EF-F86D-4BA6-A496-58A667ECA7BE}"/>
          </ac:spMkLst>
        </pc:spChg>
        <pc:spChg chg="mod">
          <ac:chgData name="Ricardo Neves" userId="a2420d86-c959-463f-a209-2fea3ef854c2" providerId="ADAL" clId="{B8D84C69-C05A-41A0-A489-916D64125CEC}" dt="2020-08-17T15:20:19.501" v="1145"/>
          <ac:spMkLst>
            <pc:docMk/>
            <pc:sldMk cId="3282888036" sldId="258"/>
            <ac:spMk id="88" creationId="{CC29EAB9-43CF-49A1-A05A-90AEAAED225F}"/>
          </ac:spMkLst>
        </pc:spChg>
        <pc:spChg chg="mod">
          <ac:chgData name="Ricardo Neves" userId="a2420d86-c959-463f-a209-2fea3ef854c2" providerId="ADAL" clId="{B8D84C69-C05A-41A0-A489-916D64125CEC}" dt="2020-08-17T15:20:19.501" v="1145"/>
          <ac:spMkLst>
            <pc:docMk/>
            <pc:sldMk cId="3282888036" sldId="258"/>
            <ac:spMk id="89" creationId="{D00B3D2A-0E7F-4F82-B8F5-124AC241E46D}"/>
          </ac:spMkLst>
        </pc:spChg>
        <pc:spChg chg="add del mod">
          <ac:chgData name="Ricardo Neves" userId="a2420d86-c959-463f-a209-2fea3ef854c2" providerId="ADAL" clId="{B8D84C69-C05A-41A0-A489-916D64125CEC}" dt="2020-08-17T15:55:29.105" v="1191" actId="478"/>
          <ac:spMkLst>
            <pc:docMk/>
            <pc:sldMk cId="3282888036" sldId="258"/>
            <ac:spMk id="90" creationId="{121DB31C-6C43-42CB-8BBB-E620024BD016}"/>
          </ac:spMkLst>
        </pc:spChg>
        <pc:spChg chg="add del mod">
          <ac:chgData name="Ricardo Neves" userId="a2420d86-c959-463f-a209-2fea3ef854c2" providerId="ADAL" clId="{B8D84C69-C05A-41A0-A489-916D64125CEC}" dt="2020-08-17T15:59:13.796" v="1223" actId="478"/>
          <ac:spMkLst>
            <pc:docMk/>
            <pc:sldMk cId="3282888036" sldId="258"/>
            <ac:spMk id="91" creationId="{0950771A-2B95-42B0-8C54-B76C9764A720}"/>
          </ac:spMkLst>
        </pc:spChg>
        <pc:spChg chg="add del mod">
          <ac:chgData name="Ricardo Neves" userId="a2420d86-c959-463f-a209-2fea3ef854c2" providerId="ADAL" clId="{B8D84C69-C05A-41A0-A489-916D64125CEC}" dt="2020-08-17T15:56:54.350" v="1208" actId="478"/>
          <ac:spMkLst>
            <pc:docMk/>
            <pc:sldMk cId="3282888036" sldId="258"/>
            <ac:spMk id="93" creationId="{5615599D-5B10-44AA-95B3-06D674767FBA}"/>
          </ac:spMkLst>
        </pc:spChg>
        <pc:spChg chg="add mod ord">
          <ac:chgData name="Ricardo Neves" userId="a2420d86-c959-463f-a209-2fea3ef854c2" providerId="ADAL" clId="{B8D84C69-C05A-41A0-A489-916D64125CEC}" dt="2020-08-17T16:03:02.372" v="1262" actId="207"/>
          <ac:spMkLst>
            <pc:docMk/>
            <pc:sldMk cId="3282888036" sldId="258"/>
            <ac:spMk id="95" creationId="{3D01C0F4-6C01-4FD2-8BED-F5B1DF22664B}"/>
          </ac:spMkLst>
        </pc:spChg>
        <pc:spChg chg="add mod ord">
          <ac:chgData name="Ricardo Neves" userId="a2420d86-c959-463f-a209-2fea3ef854c2" providerId="ADAL" clId="{B8D84C69-C05A-41A0-A489-916D64125CEC}" dt="2020-08-17T16:02:24.590" v="1252" actId="207"/>
          <ac:spMkLst>
            <pc:docMk/>
            <pc:sldMk cId="3282888036" sldId="258"/>
            <ac:spMk id="97" creationId="{8839F93F-5D8D-4564-BFD6-937253DE5F68}"/>
          </ac:spMkLst>
        </pc:spChg>
        <pc:spChg chg="add mod ord">
          <ac:chgData name="Ricardo Neves" userId="a2420d86-c959-463f-a209-2fea3ef854c2" providerId="ADAL" clId="{B8D84C69-C05A-41A0-A489-916D64125CEC}" dt="2020-08-17T16:03:19.226" v="1273" actId="207"/>
          <ac:spMkLst>
            <pc:docMk/>
            <pc:sldMk cId="3282888036" sldId="258"/>
            <ac:spMk id="99" creationId="{6FBDF4DC-F41F-4573-BC5E-3ADF903200BF}"/>
          </ac:spMkLst>
        </pc:spChg>
        <pc:spChg chg="add mod">
          <ac:chgData name="Ricardo Neves" userId="a2420d86-c959-463f-a209-2fea3ef854c2" providerId="ADAL" clId="{B8D84C69-C05A-41A0-A489-916D64125CEC}" dt="2020-08-17T16:42:38.983" v="1409" actId="14100"/>
          <ac:spMkLst>
            <pc:docMk/>
            <pc:sldMk cId="3282888036" sldId="258"/>
            <ac:spMk id="100" creationId="{4E56F7E3-6428-4EB8-A44A-080F56C7CE17}"/>
          </ac:spMkLst>
        </pc:spChg>
        <pc:spChg chg="add mod">
          <ac:chgData name="Ricardo Neves" userId="a2420d86-c959-463f-a209-2fea3ef854c2" providerId="ADAL" clId="{B8D84C69-C05A-41A0-A489-916D64125CEC}" dt="2020-08-17T16:42:50.633" v="1431" actId="20577"/>
          <ac:spMkLst>
            <pc:docMk/>
            <pc:sldMk cId="3282888036" sldId="258"/>
            <ac:spMk id="102" creationId="{29B2A74E-024E-4D40-AD12-C84AD85E8969}"/>
          </ac:spMkLst>
        </pc:spChg>
        <pc:grpChg chg="add mod">
          <ac:chgData name="Ricardo Neves" userId="a2420d86-c959-463f-a209-2fea3ef854c2" providerId="ADAL" clId="{B8D84C69-C05A-41A0-A489-916D64125CEC}" dt="2020-08-17T15:58:45.032" v="1216" actId="1076"/>
          <ac:grpSpMkLst>
            <pc:docMk/>
            <pc:sldMk cId="3282888036" sldId="258"/>
            <ac:grpSpMk id="77" creationId="{87F3B894-5DED-4699-9FD4-85FA15CE6802}"/>
          </ac:grpSpMkLst>
        </pc:grpChg>
        <pc:grpChg chg="add mod ord">
          <ac:chgData name="Ricardo Neves" userId="a2420d86-c959-463f-a209-2fea3ef854c2" providerId="ADAL" clId="{B8D84C69-C05A-41A0-A489-916D64125CEC}" dt="2020-08-17T15:58:45.032" v="1216" actId="1076"/>
          <ac:grpSpMkLst>
            <pc:docMk/>
            <pc:sldMk cId="3282888036" sldId="258"/>
            <ac:grpSpMk id="78" creationId="{C1A9D586-8153-4FD1-AE9A-86C148521571}"/>
          </ac:grpSpMkLst>
        </pc:grpChg>
        <pc:grpChg chg="add mod ord">
          <ac:chgData name="Ricardo Neves" userId="a2420d86-c959-463f-a209-2fea3ef854c2" providerId="ADAL" clId="{B8D84C69-C05A-41A0-A489-916D64125CEC}" dt="2020-08-17T15:58:45.032" v="1216" actId="1076"/>
          <ac:grpSpMkLst>
            <pc:docMk/>
            <pc:sldMk cId="3282888036" sldId="258"/>
            <ac:grpSpMk id="82" creationId="{9413591E-9762-4C8C-9113-BC4AD6400793}"/>
          </ac:grpSpMkLst>
        </pc:grpChg>
        <pc:grpChg chg="add mod ord">
          <ac:chgData name="Ricardo Neves" userId="a2420d86-c959-463f-a209-2fea3ef854c2" providerId="ADAL" clId="{B8D84C69-C05A-41A0-A489-916D64125CEC}" dt="2020-08-17T15:58:45.032" v="1216" actId="1076"/>
          <ac:grpSpMkLst>
            <pc:docMk/>
            <pc:sldMk cId="3282888036" sldId="258"/>
            <ac:grpSpMk id="86" creationId="{4A79D799-25DE-4346-8307-A0C0D6E244B4}"/>
          </ac:grpSpMkLst>
        </pc:grpChg>
        <pc:picChg chg="del">
          <ac:chgData name="Ricardo Neves" userId="a2420d86-c959-463f-a209-2fea3ef854c2" providerId="ADAL" clId="{B8D84C69-C05A-41A0-A489-916D64125CEC}" dt="2020-08-17T13:38:28.430" v="137" actId="478"/>
          <ac:picMkLst>
            <pc:docMk/>
            <pc:sldMk cId="3282888036" sldId="258"/>
            <ac:picMk id="4" creationId="{D6927F8B-669F-4319-818F-8A10109281A7}"/>
          </ac:picMkLst>
        </pc:picChg>
        <pc:picChg chg="add del mod">
          <ac:chgData name="Ricardo Neves" userId="a2420d86-c959-463f-a209-2fea3ef854c2" providerId="ADAL" clId="{B8D84C69-C05A-41A0-A489-916D64125CEC}" dt="2020-08-17T13:41:48.441" v="233" actId="478"/>
          <ac:picMkLst>
            <pc:docMk/>
            <pc:sldMk cId="3282888036" sldId="258"/>
            <ac:picMk id="11" creationId="{31086795-52F0-4A43-A92E-95F1A0C79CD3}"/>
          </ac:picMkLst>
        </pc:picChg>
        <pc:picChg chg="add mod modCrop">
          <ac:chgData name="Ricardo Neves" userId="a2420d86-c959-463f-a209-2fea3ef854c2" providerId="ADAL" clId="{B8D84C69-C05A-41A0-A489-916D64125CEC}" dt="2020-08-17T15:56:36.883" v="1202"/>
          <ac:picMkLst>
            <pc:docMk/>
            <pc:sldMk cId="3282888036" sldId="258"/>
            <ac:picMk id="20" creationId="{CA1F45C0-38BD-4CD6-9501-FB867E583794}"/>
          </ac:picMkLst>
        </pc:picChg>
        <pc:picChg chg="add del mod ord">
          <ac:chgData name="Ricardo Neves" userId="a2420d86-c959-463f-a209-2fea3ef854c2" providerId="ADAL" clId="{B8D84C69-C05A-41A0-A489-916D64125CEC}" dt="2020-08-17T15:09:13.997" v="942" actId="478"/>
          <ac:picMkLst>
            <pc:docMk/>
            <pc:sldMk cId="3282888036" sldId="258"/>
            <ac:picMk id="35" creationId="{61054D8E-91DB-4B29-B619-99C54423842C}"/>
          </ac:picMkLst>
        </pc:picChg>
        <pc:picChg chg="add del mod">
          <ac:chgData name="Ricardo Neves" userId="a2420d86-c959-463f-a209-2fea3ef854c2" providerId="ADAL" clId="{B8D84C69-C05A-41A0-A489-916D64125CEC}" dt="2020-08-17T16:08:02.774" v="1274" actId="478"/>
          <ac:picMkLst>
            <pc:docMk/>
            <pc:sldMk cId="3282888036" sldId="258"/>
            <ac:picMk id="71" creationId="{CA4B1D24-9ECB-469A-8FC9-73DB756EF054}"/>
          </ac:picMkLst>
        </pc:picChg>
      </pc:sldChg>
      <pc:sldChg chg="addSp delSp modSp new mod">
        <pc:chgData name="Ricardo Neves" userId="a2420d86-c959-463f-a209-2fea3ef854c2" providerId="ADAL" clId="{B8D84C69-C05A-41A0-A489-916D64125CEC}" dt="2020-08-17T14:56:08.231" v="795" actId="1076"/>
        <pc:sldMkLst>
          <pc:docMk/>
          <pc:sldMk cId="1934396911" sldId="259"/>
        </pc:sldMkLst>
        <pc:spChg chg="del">
          <ac:chgData name="Ricardo Neves" userId="a2420d86-c959-463f-a209-2fea3ef854c2" providerId="ADAL" clId="{B8D84C69-C05A-41A0-A489-916D64125CEC}" dt="2020-08-17T14:55:59.175" v="792" actId="478"/>
          <ac:spMkLst>
            <pc:docMk/>
            <pc:sldMk cId="1934396911" sldId="259"/>
            <ac:spMk id="2" creationId="{30E7FC92-6DA3-4A58-A2A2-1183493495B1}"/>
          </ac:spMkLst>
        </pc:spChg>
        <pc:spChg chg="del">
          <ac:chgData name="Ricardo Neves" userId="a2420d86-c959-463f-a209-2fea3ef854c2" providerId="ADAL" clId="{B8D84C69-C05A-41A0-A489-916D64125CEC}" dt="2020-08-17T14:55:59.175" v="792" actId="478"/>
          <ac:spMkLst>
            <pc:docMk/>
            <pc:sldMk cId="1934396911" sldId="259"/>
            <ac:spMk id="3" creationId="{9A4CC9F2-6FFC-4D10-95A9-510C6A6EB564}"/>
          </ac:spMkLst>
        </pc:spChg>
        <pc:spChg chg="add mod">
          <ac:chgData name="Ricardo Neves" userId="a2420d86-c959-463f-a209-2fea3ef854c2" providerId="ADAL" clId="{B8D84C69-C05A-41A0-A489-916D64125CEC}" dt="2020-08-17T14:56:08.231" v="795" actId="1076"/>
          <ac:spMkLst>
            <pc:docMk/>
            <pc:sldMk cId="1934396911" sldId="259"/>
            <ac:spMk id="4" creationId="{A336460C-9DB5-4116-BE51-A9382D656C9E}"/>
          </ac:spMkLst>
        </pc:spChg>
      </pc:sldChg>
      <pc:sldChg chg="add del setBg">
        <pc:chgData name="Ricardo Neves" userId="a2420d86-c959-463f-a209-2fea3ef854c2" providerId="ADAL" clId="{B8D84C69-C05A-41A0-A489-916D64125CEC}" dt="2020-08-17T13:24:39.369" v="129" actId="47"/>
        <pc:sldMkLst>
          <pc:docMk/>
          <pc:sldMk cId="2384736995" sldId="259"/>
        </pc:sldMkLst>
      </pc:sldChg>
      <pc:sldChg chg="addSp delSp modSp add del mod">
        <pc:chgData name="Ricardo Neves" userId="a2420d86-c959-463f-a209-2fea3ef854c2" providerId="ADAL" clId="{B8D84C69-C05A-41A0-A489-916D64125CEC}" dt="2020-08-17T16:52:50.804" v="1620" actId="47"/>
        <pc:sldMkLst>
          <pc:docMk/>
          <pc:sldMk cId="328551923" sldId="260"/>
        </pc:sldMkLst>
        <pc:spChg chg="add del mod">
          <ac:chgData name="Ricardo Neves" userId="a2420d86-c959-463f-a209-2fea3ef854c2" providerId="ADAL" clId="{B8D84C69-C05A-41A0-A489-916D64125CEC}" dt="2020-08-17T16:46:32.113" v="1483" actId="478"/>
          <ac:spMkLst>
            <pc:docMk/>
            <pc:sldMk cId="328551923" sldId="260"/>
            <ac:spMk id="2" creationId="{36E049E0-42B2-4871-9BC2-849416025A4C}"/>
          </ac:spMkLst>
        </pc:spChg>
        <pc:spChg chg="add del mod">
          <ac:chgData name="Ricardo Neves" userId="a2420d86-c959-463f-a209-2fea3ef854c2" providerId="ADAL" clId="{B8D84C69-C05A-41A0-A489-916D64125CEC}" dt="2020-08-17T16:46:33.106" v="1484" actId="478"/>
          <ac:spMkLst>
            <pc:docMk/>
            <pc:sldMk cId="328551923" sldId="260"/>
            <ac:spMk id="3" creationId="{155FEA58-974F-4AFF-AB34-8A6A7728E444}"/>
          </ac:spMkLst>
        </pc:spChg>
        <pc:spChg chg="mod">
          <ac:chgData name="Ricardo Neves" userId="a2420d86-c959-463f-a209-2fea3ef854c2" providerId="ADAL" clId="{B8D84C69-C05A-41A0-A489-916D64125CEC}" dt="2020-08-17T16:45:43.820" v="1476" actId="14100"/>
          <ac:spMkLst>
            <pc:docMk/>
            <pc:sldMk cId="328551923" sldId="260"/>
            <ac:spMk id="16" creationId="{10447797-5870-4DA5-B0DE-BCAE877657E3}"/>
          </ac:spMkLst>
        </pc:spChg>
        <pc:spChg chg="mod">
          <ac:chgData name="Ricardo Neves" userId="a2420d86-c959-463f-a209-2fea3ef854c2" providerId="ADAL" clId="{B8D84C69-C05A-41A0-A489-916D64125CEC}" dt="2020-08-17T16:46:22.283" v="1482" actId="14100"/>
          <ac:spMkLst>
            <pc:docMk/>
            <pc:sldMk cId="328551923" sldId="260"/>
            <ac:spMk id="18" creationId="{4DD2EEF2-E326-40C0-B0AC-4278BEC0F535}"/>
          </ac:spMkLst>
        </pc:spChg>
        <pc:spChg chg="mod">
          <ac:chgData name="Ricardo Neves" userId="a2420d86-c959-463f-a209-2fea3ef854c2" providerId="ADAL" clId="{B8D84C69-C05A-41A0-A489-916D64125CEC}" dt="2020-08-17T16:43:55.337" v="1453" actId="20577"/>
          <ac:spMkLst>
            <pc:docMk/>
            <pc:sldMk cId="328551923" sldId="260"/>
            <ac:spMk id="43" creationId="{976EF45F-E008-4256-839C-915816FB0071}"/>
          </ac:spMkLst>
        </pc:spChg>
      </pc:sldChg>
      <pc:sldChg chg="add del setBg">
        <pc:chgData name="Ricardo Neves" userId="a2420d86-c959-463f-a209-2fea3ef854c2" providerId="ADAL" clId="{B8D84C69-C05A-41A0-A489-916D64125CEC}" dt="2020-08-17T13:24:39.369" v="129" actId="47"/>
        <pc:sldMkLst>
          <pc:docMk/>
          <pc:sldMk cId="2764145223" sldId="260"/>
        </pc:sldMkLst>
      </pc:sldChg>
      <pc:sldChg chg="addSp delSp modSp add mod">
        <pc:chgData name="Ricardo Neves" userId="a2420d86-c959-463f-a209-2fea3ef854c2" providerId="ADAL" clId="{B8D84C69-C05A-41A0-A489-916D64125CEC}" dt="2020-08-19T16:06:40.154" v="3165" actId="21"/>
        <pc:sldMkLst>
          <pc:docMk/>
          <pc:sldMk cId="2262251858" sldId="261"/>
        </pc:sldMkLst>
        <pc:spChg chg="add del mod">
          <ac:chgData name="Ricardo Neves" userId="a2420d86-c959-463f-a209-2fea3ef854c2" providerId="ADAL" clId="{B8D84C69-C05A-41A0-A489-916D64125CEC}" dt="2020-08-19T16:06:40.154" v="3165" actId="21"/>
          <ac:spMkLst>
            <pc:docMk/>
            <pc:sldMk cId="2262251858" sldId="261"/>
            <ac:spMk id="3" creationId="{61A8C109-A5B4-431C-BCB1-E0E2E4D9FC51}"/>
          </ac:spMkLst>
        </pc:spChg>
        <pc:spChg chg="add del mod">
          <ac:chgData name="Ricardo Neves" userId="a2420d86-c959-463f-a209-2fea3ef854c2" providerId="ADAL" clId="{B8D84C69-C05A-41A0-A489-916D64125CEC}" dt="2020-08-17T17:02:46.724" v="1689" actId="14100"/>
          <ac:spMkLst>
            <pc:docMk/>
            <pc:sldMk cId="2262251858" sldId="261"/>
            <ac:spMk id="7" creationId="{44E9E684-B16B-4A04-BCD8-3CE81554C7EB}"/>
          </ac:spMkLst>
        </pc:spChg>
        <pc:spChg chg="add del mod">
          <ac:chgData name="Ricardo Neves" userId="a2420d86-c959-463f-a209-2fea3ef854c2" providerId="ADAL" clId="{B8D84C69-C05A-41A0-A489-916D64125CEC}" dt="2020-08-18T14:25:53.457" v="2462" actId="478"/>
          <ac:spMkLst>
            <pc:docMk/>
            <pc:sldMk cId="2262251858" sldId="261"/>
            <ac:spMk id="8" creationId="{5F639A95-DAE8-4E12-B21F-80A89D54182A}"/>
          </ac:spMkLst>
        </pc:spChg>
        <pc:spChg chg="add del mod">
          <ac:chgData name="Ricardo Neves" userId="a2420d86-c959-463f-a209-2fea3ef854c2" providerId="ADAL" clId="{B8D84C69-C05A-41A0-A489-916D64125CEC}" dt="2020-08-18T14:23:44.132" v="2368" actId="478"/>
          <ac:spMkLst>
            <pc:docMk/>
            <pc:sldMk cId="2262251858" sldId="261"/>
            <ac:spMk id="9" creationId="{CAE1D275-93F1-42F6-8616-BBEF148ECF69}"/>
          </ac:spMkLst>
        </pc:spChg>
        <pc:spChg chg="add del mod">
          <ac:chgData name="Ricardo Neves" userId="a2420d86-c959-463f-a209-2fea3ef854c2" providerId="ADAL" clId="{B8D84C69-C05A-41A0-A489-916D64125CEC}" dt="2020-08-18T14:36:03.465" v="2624"/>
          <ac:spMkLst>
            <pc:docMk/>
            <pc:sldMk cId="2262251858" sldId="261"/>
            <ac:spMk id="10" creationId="{852EB8BC-3070-44D8-A9B8-EAD17EF6F0BC}"/>
          </ac:spMkLst>
        </pc:spChg>
        <pc:spChg chg="add del mod">
          <ac:chgData name="Ricardo Neves" userId="a2420d86-c959-463f-a209-2fea3ef854c2" providerId="ADAL" clId="{B8D84C69-C05A-41A0-A489-916D64125CEC}" dt="2020-08-18T14:25:51.941" v="2461" actId="21"/>
          <ac:spMkLst>
            <pc:docMk/>
            <pc:sldMk cId="2262251858" sldId="261"/>
            <ac:spMk id="11" creationId="{3CA7D71D-9877-4117-BD86-947A619314EF}"/>
          </ac:spMkLst>
        </pc:spChg>
        <pc:spChg chg="add del mod">
          <ac:chgData name="Ricardo Neves" userId="a2420d86-c959-463f-a209-2fea3ef854c2" providerId="ADAL" clId="{B8D84C69-C05A-41A0-A489-916D64125CEC}" dt="2020-08-18T14:35:20.030" v="2619" actId="478"/>
          <ac:spMkLst>
            <pc:docMk/>
            <pc:sldMk cId="2262251858" sldId="261"/>
            <ac:spMk id="12" creationId="{279866AA-F625-47E0-85BE-C0B44CD25346}"/>
          </ac:spMkLst>
        </pc:spChg>
        <pc:spChg chg="add del mod ord">
          <ac:chgData name="Ricardo Neves" userId="a2420d86-c959-463f-a209-2fea3ef854c2" providerId="ADAL" clId="{B8D84C69-C05A-41A0-A489-916D64125CEC}" dt="2020-08-18T14:36:03.465" v="2624"/>
          <ac:spMkLst>
            <pc:docMk/>
            <pc:sldMk cId="2262251858" sldId="261"/>
            <ac:spMk id="13" creationId="{D21A3969-5DE7-4A6D-B16A-13E04C6602F4}"/>
          </ac:spMkLst>
        </pc:spChg>
        <pc:spChg chg="add del mod ord">
          <ac:chgData name="Ricardo Neves" userId="a2420d86-c959-463f-a209-2fea3ef854c2" providerId="ADAL" clId="{B8D84C69-C05A-41A0-A489-916D64125CEC}" dt="2020-08-18T14:36:21.415" v="2628"/>
          <ac:spMkLst>
            <pc:docMk/>
            <pc:sldMk cId="2262251858" sldId="261"/>
            <ac:spMk id="14" creationId="{21E19F1A-793F-4752-9FC7-F972ECA02CBB}"/>
          </ac:spMkLst>
        </pc:spChg>
        <pc:spChg chg="add del mod">
          <ac:chgData name="Ricardo Neves" userId="a2420d86-c959-463f-a209-2fea3ef854c2" providerId="ADAL" clId="{B8D84C69-C05A-41A0-A489-916D64125CEC}" dt="2020-08-18T14:35:18.703" v="2618" actId="21"/>
          <ac:spMkLst>
            <pc:docMk/>
            <pc:sldMk cId="2262251858" sldId="261"/>
            <ac:spMk id="15" creationId="{4640BE77-BC02-4D9F-8552-69AD0D3F7ABF}"/>
          </ac:spMkLst>
        </pc:spChg>
        <pc:spChg chg="mod">
          <ac:chgData name="Ricardo Neves" userId="a2420d86-c959-463f-a209-2fea3ef854c2" providerId="ADAL" clId="{B8D84C69-C05A-41A0-A489-916D64125CEC}" dt="2020-08-17T16:51:30.242" v="1590" actId="14861"/>
          <ac:spMkLst>
            <pc:docMk/>
            <pc:sldMk cId="2262251858" sldId="261"/>
            <ac:spMk id="16" creationId="{10447797-5870-4DA5-B0DE-BCAE877657E3}"/>
          </ac:spMkLst>
        </pc:spChg>
        <pc:spChg chg="add del mod">
          <ac:chgData name="Ricardo Neves" userId="a2420d86-c959-463f-a209-2fea3ef854c2" providerId="ADAL" clId="{B8D84C69-C05A-41A0-A489-916D64125CEC}" dt="2020-08-18T14:36:21.415" v="2628"/>
          <ac:spMkLst>
            <pc:docMk/>
            <pc:sldMk cId="2262251858" sldId="261"/>
            <ac:spMk id="17" creationId="{5A6D71D1-7E52-4B9E-9404-2A8E2E13B4F8}"/>
          </ac:spMkLst>
        </pc:spChg>
        <pc:spChg chg="mod">
          <ac:chgData name="Ricardo Neves" userId="a2420d86-c959-463f-a209-2fea3ef854c2" providerId="ADAL" clId="{B8D84C69-C05A-41A0-A489-916D64125CEC}" dt="2020-08-17T16:54:48.538" v="1634" actId="14100"/>
          <ac:spMkLst>
            <pc:docMk/>
            <pc:sldMk cId="2262251858" sldId="261"/>
            <ac:spMk id="18" creationId="{4DD2EEF2-E326-40C0-B0AC-4278BEC0F535}"/>
          </ac:spMkLst>
        </pc:spChg>
        <pc:spChg chg="add mod">
          <ac:chgData name="Ricardo Neves" userId="a2420d86-c959-463f-a209-2fea3ef854c2" providerId="ADAL" clId="{B8D84C69-C05A-41A0-A489-916D64125CEC}" dt="2020-08-18T16:04:10.854" v="2684" actId="962"/>
          <ac:spMkLst>
            <pc:docMk/>
            <pc:sldMk cId="2262251858" sldId="261"/>
            <ac:spMk id="19" creationId="{9F1F500D-B5C5-4F9D-85AF-530225529471}"/>
          </ac:spMkLst>
        </pc:spChg>
        <pc:spChg chg="add mod">
          <ac:chgData name="Ricardo Neves" userId="a2420d86-c959-463f-a209-2fea3ef854c2" providerId="ADAL" clId="{B8D84C69-C05A-41A0-A489-916D64125CEC}" dt="2020-08-19T16:05:56.219" v="3159" actId="164"/>
          <ac:spMkLst>
            <pc:docMk/>
            <pc:sldMk cId="2262251858" sldId="261"/>
            <ac:spMk id="25" creationId="{A516EC75-9859-4891-9725-47FFE9F119A9}"/>
          </ac:spMkLst>
        </pc:spChg>
        <pc:spChg chg="add mod">
          <ac:chgData name="Ricardo Neves" userId="a2420d86-c959-463f-a209-2fea3ef854c2" providerId="ADAL" clId="{B8D84C69-C05A-41A0-A489-916D64125CEC}" dt="2020-08-19T16:05:56.219" v="3159" actId="164"/>
          <ac:spMkLst>
            <pc:docMk/>
            <pc:sldMk cId="2262251858" sldId="261"/>
            <ac:spMk id="26" creationId="{FCC5FB47-9205-41FF-8ED7-01E45B329818}"/>
          </ac:spMkLst>
        </pc:spChg>
        <pc:spChg chg="add mod">
          <ac:chgData name="Ricardo Neves" userId="a2420d86-c959-463f-a209-2fea3ef854c2" providerId="ADAL" clId="{B8D84C69-C05A-41A0-A489-916D64125CEC}" dt="2020-08-19T16:05:56.219" v="3159" actId="164"/>
          <ac:spMkLst>
            <pc:docMk/>
            <pc:sldMk cId="2262251858" sldId="261"/>
            <ac:spMk id="27" creationId="{ABEB2481-9AD0-4828-A5C9-A0C4E9D664EB}"/>
          </ac:spMkLst>
        </pc:spChg>
        <pc:spChg chg="mod ord topLvl">
          <ac:chgData name="Ricardo Neves" userId="a2420d86-c959-463f-a209-2fea3ef854c2" providerId="ADAL" clId="{B8D84C69-C05A-41A0-A489-916D64125CEC}" dt="2020-08-18T13:18:53.831" v="2060" actId="13244"/>
          <ac:spMkLst>
            <pc:docMk/>
            <pc:sldMk cId="2262251858" sldId="261"/>
            <ac:spMk id="28" creationId="{90711C1C-7519-490E-A51E-EE6733171624}"/>
          </ac:spMkLst>
        </pc:spChg>
        <pc:spChg chg="add mod">
          <ac:chgData name="Ricardo Neves" userId="a2420d86-c959-463f-a209-2fea3ef854c2" providerId="ADAL" clId="{B8D84C69-C05A-41A0-A489-916D64125CEC}" dt="2020-08-19T16:05:56.219" v="3159" actId="164"/>
          <ac:spMkLst>
            <pc:docMk/>
            <pc:sldMk cId="2262251858" sldId="261"/>
            <ac:spMk id="29" creationId="{D560B628-299E-4433-8AA5-1777D1C514F1}"/>
          </ac:spMkLst>
        </pc:spChg>
        <pc:spChg chg="add mod">
          <ac:chgData name="Ricardo Neves" userId="a2420d86-c959-463f-a209-2fea3ef854c2" providerId="ADAL" clId="{B8D84C69-C05A-41A0-A489-916D64125CEC}" dt="2020-08-19T16:05:56.219" v="3159" actId="164"/>
          <ac:spMkLst>
            <pc:docMk/>
            <pc:sldMk cId="2262251858" sldId="261"/>
            <ac:spMk id="30" creationId="{2EE5F2B4-46EF-467D-800E-78482C7DA05D}"/>
          </ac:spMkLst>
        </pc:spChg>
        <pc:spChg chg="mod ord topLvl">
          <ac:chgData name="Ricardo Neves" userId="a2420d86-c959-463f-a209-2fea3ef854c2" providerId="ADAL" clId="{B8D84C69-C05A-41A0-A489-916D64125CEC}" dt="2020-08-18T13:18:47.510" v="2058" actId="164"/>
          <ac:spMkLst>
            <pc:docMk/>
            <pc:sldMk cId="2262251858" sldId="261"/>
            <ac:spMk id="32" creationId="{CD1FA32E-95ED-4CF0-A82F-8AB2676990EB}"/>
          </ac:spMkLst>
        </pc:spChg>
        <pc:spChg chg="mod topLvl">
          <ac:chgData name="Ricardo Neves" userId="a2420d86-c959-463f-a209-2fea3ef854c2" providerId="ADAL" clId="{B8D84C69-C05A-41A0-A489-916D64125CEC}" dt="2020-08-18T13:18:47.510" v="2058" actId="164"/>
          <ac:spMkLst>
            <pc:docMk/>
            <pc:sldMk cId="2262251858" sldId="261"/>
            <ac:spMk id="43" creationId="{976EF45F-E008-4256-839C-915816FB0071}"/>
          </ac:spMkLst>
        </pc:spChg>
        <pc:spChg chg="add del mod ord modVis">
          <ac:chgData name="Ricardo Neves" userId="a2420d86-c959-463f-a209-2fea3ef854c2" providerId="ADAL" clId="{B8D84C69-C05A-41A0-A489-916D64125CEC}" dt="2020-08-18T20:19:21.575" v="3150" actId="14100"/>
          <ac:spMkLst>
            <pc:docMk/>
            <pc:sldMk cId="2262251858" sldId="261"/>
            <ac:spMk id="52" creationId="{9F9AEF5F-3380-465E-B4C2-2EF0FE6B50F6}"/>
          </ac:spMkLst>
        </pc:spChg>
        <pc:spChg chg="mod">
          <ac:chgData name="Ricardo Neves" userId="a2420d86-c959-463f-a209-2fea3ef854c2" providerId="ADAL" clId="{B8D84C69-C05A-41A0-A489-916D64125CEC}" dt="2020-08-18T14:32:56.414" v="2590"/>
          <ac:spMkLst>
            <pc:docMk/>
            <pc:sldMk cId="2262251858" sldId="261"/>
            <ac:spMk id="53" creationId="{60DB1B07-3C74-418B-8CEA-944E0D60422D}"/>
          </ac:spMkLst>
        </pc:spChg>
        <pc:spChg chg="mod">
          <ac:chgData name="Ricardo Neves" userId="a2420d86-c959-463f-a209-2fea3ef854c2" providerId="ADAL" clId="{B8D84C69-C05A-41A0-A489-916D64125CEC}" dt="2020-08-18T14:32:54.161" v="2587"/>
          <ac:spMkLst>
            <pc:docMk/>
            <pc:sldMk cId="2262251858" sldId="261"/>
            <ac:spMk id="54" creationId="{89161EB7-DF65-49AB-A3A0-A5E2B0C12A68}"/>
          </ac:spMkLst>
        </pc:spChg>
        <pc:spChg chg="mod topLvl">
          <ac:chgData name="Ricardo Neves" userId="a2420d86-c959-463f-a209-2fea3ef854c2" providerId="ADAL" clId="{B8D84C69-C05A-41A0-A489-916D64125CEC}" dt="2020-08-18T13:18:47.510" v="2058" actId="164"/>
          <ac:spMkLst>
            <pc:docMk/>
            <pc:sldMk cId="2262251858" sldId="261"/>
            <ac:spMk id="56" creationId="{C0D0A1AD-171A-477A-B929-A38145FDB046}"/>
          </ac:spMkLst>
        </pc:spChg>
        <pc:spChg chg="mod">
          <ac:chgData name="Ricardo Neves" userId="a2420d86-c959-463f-a209-2fea3ef854c2" providerId="ADAL" clId="{B8D84C69-C05A-41A0-A489-916D64125CEC}" dt="2020-08-18T19:54:57.142" v="2837" actId="1076"/>
          <ac:spMkLst>
            <pc:docMk/>
            <pc:sldMk cId="2262251858" sldId="261"/>
            <ac:spMk id="59" creationId="{5B359C42-A6FB-4250-B353-757D244BE37D}"/>
          </ac:spMkLst>
        </pc:spChg>
        <pc:spChg chg="mod">
          <ac:chgData name="Ricardo Neves" userId="a2420d86-c959-463f-a209-2fea3ef854c2" providerId="ADAL" clId="{B8D84C69-C05A-41A0-A489-916D64125CEC}" dt="2020-08-18T14:36:25.382" v="2629" actId="108"/>
          <ac:spMkLst>
            <pc:docMk/>
            <pc:sldMk cId="2262251858" sldId="261"/>
            <ac:spMk id="60" creationId="{9D701282-D8D1-40D9-B3E0-F4ED577A4C63}"/>
          </ac:spMkLst>
        </pc:spChg>
        <pc:spChg chg="mod topLvl">
          <ac:chgData name="Ricardo Neves" userId="a2420d86-c959-463f-a209-2fea3ef854c2" providerId="ADAL" clId="{B8D84C69-C05A-41A0-A489-916D64125CEC}" dt="2020-08-18T13:18:47.510" v="2058" actId="164"/>
          <ac:spMkLst>
            <pc:docMk/>
            <pc:sldMk cId="2262251858" sldId="261"/>
            <ac:spMk id="65" creationId="{A8233D2E-4C81-401F-957E-E9C2A42FEADF}"/>
          </ac:spMkLst>
        </pc:spChg>
        <pc:spChg chg="mod topLvl">
          <ac:chgData name="Ricardo Neves" userId="a2420d86-c959-463f-a209-2fea3ef854c2" providerId="ADAL" clId="{B8D84C69-C05A-41A0-A489-916D64125CEC}" dt="2020-08-18T13:18:47.510" v="2058" actId="164"/>
          <ac:spMkLst>
            <pc:docMk/>
            <pc:sldMk cId="2262251858" sldId="261"/>
            <ac:spMk id="66" creationId="{CC1CE124-B82C-4B50-B68D-919833F0FA55}"/>
          </ac:spMkLst>
        </pc:spChg>
        <pc:spChg chg="mod topLvl">
          <ac:chgData name="Ricardo Neves" userId="a2420d86-c959-463f-a209-2fea3ef854c2" providerId="ADAL" clId="{B8D84C69-C05A-41A0-A489-916D64125CEC}" dt="2020-08-18T13:18:47.510" v="2058" actId="164"/>
          <ac:spMkLst>
            <pc:docMk/>
            <pc:sldMk cId="2262251858" sldId="261"/>
            <ac:spMk id="67" creationId="{E6650819-6D63-44CF-BA3F-D218BF048D53}"/>
          </ac:spMkLst>
        </pc:spChg>
        <pc:spChg chg="mod topLvl">
          <ac:chgData name="Ricardo Neves" userId="a2420d86-c959-463f-a209-2fea3ef854c2" providerId="ADAL" clId="{B8D84C69-C05A-41A0-A489-916D64125CEC}" dt="2020-08-18T13:18:47.510" v="2058" actId="164"/>
          <ac:spMkLst>
            <pc:docMk/>
            <pc:sldMk cId="2262251858" sldId="261"/>
            <ac:spMk id="68" creationId="{501E08E3-406D-49D6-B0C4-288C367711EF}"/>
          </ac:spMkLst>
        </pc:spChg>
        <pc:spChg chg="mod topLvl">
          <ac:chgData name="Ricardo Neves" userId="a2420d86-c959-463f-a209-2fea3ef854c2" providerId="ADAL" clId="{B8D84C69-C05A-41A0-A489-916D64125CEC}" dt="2020-08-18T14:19:55.621" v="2266" actId="14100"/>
          <ac:spMkLst>
            <pc:docMk/>
            <pc:sldMk cId="2262251858" sldId="261"/>
            <ac:spMk id="69" creationId="{18638DFC-1B8F-45E8-B385-5004F3D8495C}"/>
          </ac:spMkLst>
        </pc:spChg>
        <pc:spChg chg="mod">
          <ac:chgData name="Ricardo Neves" userId="a2420d86-c959-463f-a209-2fea3ef854c2" providerId="ADAL" clId="{B8D84C69-C05A-41A0-A489-916D64125CEC}" dt="2020-08-18T14:35:42.806" v="2622" actId="207"/>
          <ac:spMkLst>
            <pc:docMk/>
            <pc:sldMk cId="2262251858" sldId="261"/>
            <ac:spMk id="74" creationId="{FF5B54B3-286F-4C1A-8789-5611CC9B539A}"/>
          </ac:spMkLst>
        </pc:spChg>
        <pc:spChg chg="mod">
          <ac:chgData name="Ricardo Neves" userId="a2420d86-c959-463f-a209-2fea3ef854c2" providerId="ADAL" clId="{B8D84C69-C05A-41A0-A489-916D64125CEC}" dt="2020-08-18T16:50:39.519" v="2687" actId="1076"/>
          <ac:spMkLst>
            <pc:docMk/>
            <pc:sldMk cId="2262251858" sldId="261"/>
            <ac:spMk id="76" creationId="{9D5FB814-DADA-48C7-9CEA-E53507CFE2BE}"/>
          </ac:spMkLst>
        </pc:spChg>
        <pc:spChg chg="mod">
          <ac:chgData name="Ricardo Neves" userId="a2420d86-c959-463f-a209-2fea3ef854c2" providerId="ADAL" clId="{B8D84C69-C05A-41A0-A489-916D64125CEC}" dt="2020-08-18T13:33:02.117" v="2169" actId="207"/>
          <ac:spMkLst>
            <pc:docMk/>
            <pc:sldMk cId="2262251858" sldId="261"/>
            <ac:spMk id="79" creationId="{ABBC5239-C766-404D-AA07-1818603F6666}"/>
          </ac:spMkLst>
        </pc:spChg>
        <pc:spChg chg="mod">
          <ac:chgData name="Ricardo Neves" userId="a2420d86-c959-463f-a209-2fea3ef854c2" providerId="ADAL" clId="{B8D84C69-C05A-41A0-A489-916D64125CEC}" dt="2020-08-18T14:53:43.530" v="2678" actId="20577"/>
          <ac:spMkLst>
            <pc:docMk/>
            <pc:sldMk cId="2262251858" sldId="261"/>
            <ac:spMk id="81" creationId="{8F39E1A8-2DFE-488E-8B61-1A9233CAC712}"/>
          </ac:spMkLst>
        </pc:spChg>
        <pc:spChg chg="mod">
          <ac:chgData name="Ricardo Neves" userId="a2420d86-c959-463f-a209-2fea3ef854c2" providerId="ADAL" clId="{B8D84C69-C05A-41A0-A489-916D64125CEC}" dt="2020-08-18T13:33:15.898" v="2171" actId="207"/>
          <ac:spMkLst>
            <pc:docMk/>
            <pc:sldMk cId="2262251858" sldId="261"/>
            <ac:spMk id="83" creationId="{564EB398-8647-4090-8183-C56EC10BBAEC}"/>
          </ac:spMkLst>
        </pc:spChg>
        <pc:spChg chg="mod">
          <ac:chgData name="Ricardo Neves" userId="a2420d86-c959-463f-a209-2fea3ef854c2" providerId="ADAL" clId="{B8D84C69-C05A-41A0-A489-916D64125CEC}" dt="2020-08-17T20:03:48.299" v="1856" actId="1076"/>
          <ac:spMkLst>
            <pc:docMk/>
            <pc:sldMk cId="2262251858" sldId="261"/>
            <ac:spMk id="85" creationId="{47764650-2864-4B9F-B225-427CC59DED5C}"/>
          </ac:spMkLst>
        </pc:spChg>
        <pc:spChg chg="mod">
          <ac:chgData name="Ricardo Neves" userId="a2420d86-c959-463f-a209-2fea3ef854c2" providerId="ADAL" clId="{B8D84C69-C05A-41A0-A489-916D64125CEC}" dt="2020-08-18T13:33:08.485" v="2170" actId="207"/>
          <ac:spMkLst>
            <pc:docMk/>
            <pc:sldMk cId="2262251858" sldId="261"/>
            <ac:spMk id="87" creationId="{4F6D47EF-F86D-4BA6-A496-58A667ECA7BE}"/>
          </ac:spMkLst>
        </pc:spChg>
        <pc:spChg chg="mod">
          <ac:chgData name="Ricardo Neves" userId="a2420d86-c959-463f-a209-2fea3ef854c2" providerId="ADAL" clId="{B8D84C69-C05A-41A0-A489-916D64125CEC}" dt="2020-08-17T20:03:48.095" v="1855" actId="1076"/>
          <ac:spMkLst>
            <pc:docMk/>
            <pc:sldMk cId="2262251858" sldId="261"/>
            <ac:spMk id="89" creationId="{D00B3D2A-0E7F-4F82-B8F5-124AC241E46D}"/>
          </ac:spMkLst>
        </pc:spChg>
        <pc:spChg chg="mod ord">
          <ac:chgData name="Ricardo Neves" userId="a2420d86-c959-463f-a209-2fea3ef854c2" providerId="ADAL" clId="{B8D84C69-C05A-41A0-A489-916D64125CEC}" dt="2020-08-18T13:58:03.752" v="2184" actId="13244"/>
          <ac:spMkLst>
            <pc:docMk/>
            <pc:sldMk cId="2262251858" sldId="261"/>
            <ac:spMk id="95" creationId="{3D01C0F4-6C01-4FD2-8BED-F5B1DF22664B}"/>
          </ac:spMkLst>
        </pc:spChg>
        <pc:spChg chg="mod">
          <ac:chgData name="Ricardo Neves" userId="a2420d86-c959-463f-a209-2fea3ef854c2" providerId="ADAL" clId="{B8D84C69-C05A-41A0-A489-916D64125CEC}" dt="2020-08-18T13:35:10.068" v="2180" actId="207"/>
          <ac:spMkLst>
            <pc:docMk/>
            <pc:sldMk cId="2262251858" sldId="261"/>
            <ac:spMk id="97" creationId="{8839F93F-5D8D-4564-BFD6-937253DE5F68}"/>
          </ac:spMkLst>
        </pc:spChg>
        <pc:spChg chg="mod">
          <ac:chgData name="Ricardo Neves" userId="a2420d86-c959-463f-a209-2fea3ef854c2" providerId="ADAL" clId="{B8D84C69-C05A-41A0-A489-916D64125CEC}" dt="2020-08-18T13:35:15.995" v="2182" actId="207"/>
          <ac:spMkLst>
            <pc:docMk/>
            <pc:sldMk cId="2262251858" sldId="261"/>
            <ac:spMk id="99" creationId="{6FBDF4DC-F41F-4573-BC5E-3ADF903200BF}"/>
          </ac:spMkLst>
        </pc:spChg>
        <pc:spChg chg="del mod ord topLvl">
          <ac:chgData name="Ricardo Neves" userId="a2420d86-c959-463f-a209-2fea3ef854c2" providerId="ADAL" clId="{B8D84C69-C05A-41A0-A489-916D64125CEC}" dt="2020-08-18T20:07:16.094" v="2991" actId="478"/>
          <ac:spMkLst>
            <pc:docMk/>
            <pc:sldMk cId="2262251858" sldId="261"/>
            <ac:spMk id="100" creationId="{4E56F7E3-6428-4EB8-A44A-080F56C7CE17}"/>
          </ac:spMkLst>
        </pc:spChg>
        <pc:spChg chg="mod ord">
          <ac:chgData name="Ricardo Neves" userId="a2420d86-c959-463f-a209-2fea3ef854c2" providerId="ADAL" clId="{B8D84C69-C05A-41A0-A489-916D64125CEC}" dt="2020-08-18T18:43:34.166" v="2695" actId="20577"/>
          <ac:spMkLst>
            <pc:docMk/>
            <pc:sldMk cId="2262251858" sldId="261"/>
            <ac:spMk id="102" creationId="{29B2A74E-024E-4D40-AD12-C84AD85E8969}"/>
          </ac:spMkLst>
        </pc:spChg>
        <pc:grpChg chg="add del mod ord">
          <ac:chgData name="Ricardo Neves" userId="a2420d86-c959-463f-a209-2fea3ef854c2" providerId="ADAL" clId="{B8D84C69-C05A-41A0-A489-916D64125CEC}" dt="2020-08-18T13:17:29.506" v="2052" actId="165"/>
          <ac:grpSpMkLst>
            <pc:docMk/>
            <pc:sldMk cId="2262251858" sldId="261"/>
            <ac:grpSpMk id="2" creationId="{98C9E13B-1F8D-4EC4-8502-2596EB5D7B44}"/>
          </ac:grpSpMkLst>
        </pc:grpChg>
        <pc:grpChg chg="add mod">
          <ac:chgData name="Ricardo Neves" userId="a2420d86-c959-463f-a209-2fea3ef854c2" providerId="ADAL" clId="{B8D84C69-C05A-41A0-A489-916D64125CEC}" dt="2020-08-19T16:05:56.219" v="3159" actId="164"/>
          <ac:grpSpMkLst>
            <pc:docMk/>
            <pc:sldMk cId="2262251858" sldId="261"/>
            <ac:grpSpMk id="2" creationId="{D50A6B6A-CBFB-4943-942C-907E34572D0B}"/>
          </ac:grpSpMkLst>
        </pc:grpChg>
        <pc:grpChg chg="add del mod">
          <ac:chgData name="Ricardo Neves" userId="a2420d86-c959-463f-a209-2fea3ef854c2" providerId="ADAL" clId="{B8D84C69-C05A-41A0-A489-916D64125CEC}" dt="2020-08-18T13:18:35.236" v="2057" actId="165"/>
          <ac:grpSpMkLst>
            <pc:docMk/>
            <pc:sldMk cId="2262251858" sldId="261"/>
            <ac:grpSpMk id="3" creationId="{A956CA1A-BC32-4BD1-BE1E-3147D888177F}"/>
          </ac:grpSpMkLst>
        </pc:grpChg>
        <pc:grpChg chg="add mod ord">
          <ac:chgData name="Ricardo Neves" userId="a2420d86-c959-463f-a209-2fea3ef854c2" providerId="ADAL" clId="{B8D84C69-C05A-41A0-A489-916D64125CEC}" dt="2020-08-18T16:04:02.091" v="2683" actId="13244"/>
          <ac:grpSpMkLst>
            <pc:docMk/>
            <pc:sldMk cId="2262251858" sldId="261"/>
            <ac:grpSpMk id="4" creationId="{43974650-F4F6-4D65-8B58-7F697660DDE1}"/>
          </ac:grpSpMkLst>
        </pc:grpChg>
        <pc:grpChg chg="mod">
          <ac:chgData name="Ricardo Neves" userId="a2420d86-c959-463f-a209-2fea3ef854c2" providerId="ADAL" clId="{B8D84C69-C05A-41A0-A489-916D64125CEC}" dt="2020-08-18T14:22:15.121" v="2346" actId="1035"/>
          <ac:grpSpMkLst>
            <pc:docMk/>
            <pc:sldMk cId="2262251858" sldId="261"/>
            <ac:grpSpMk id="77" creationId="{87F3B894-5DED-4699-9FD4-85FA15CE6802}"/>
          </ac:grpSpMkLst>
        </pc:grpChg>
        <pc:grpChg chg="mod">
          <ac:chgData name="Ricardo Neves" userId="a2420d86-c959-463f-a209-2fea3ef854c2" providerId="ADAL" clId="{B8D84C69-C05A-41A0-A489-916D64125CEC}" dt="2020-08-18T14:22:23.348" v="2351" actId="1036"/>
          <ac:grpSpMkLst>
            <pc:docMk/>
            <pc:sldMk cId="2262251858" sldId="261"/>
            <ac:grpSpMk id="78" creationId="{C1A9D586-8153-4FD1-AE9A-86C148521571}"/>
          </ac:grpSpMkLst>
        </pc:grpChg>
        <pc:grpChg chg="mod">
          <ac:chgData name="Ricardo Neves" userId="a2420d86-c959-463f-a209-2fea3ef854c2" providerId="ADAL" clId="{B8D84C69-C05A-41A0-A489-916D64125CEC}" dt="2020-08-18T14:22:31.685" v="2352" actId="465"/>
          <ac:grpSpMkLst>
            <pc:docMk/>
            <pc:sldMk cId="2262251858" sldId="261"/>
            <ac:grpSpMk id="82" creationId="{9413591E-9762-4C8C-9113-BC4AD6400793}"/>
          </ac:grpSpMkLst>
        </pc:grpChg>
        <pc:grpChg chg="mod">
          <ac:chgData name="Ricardo Neves" userId="a2420d86-c959-463f-a209-2fea3ef854c2" providerId="ADAL" clId="{B8D84C69-C05A-41A0-A489-916D64125CEC}" dt="2020-08-18T14:22:31.685" v="2352" actId="465"/>
          <ac:grpSpMkLst>
            <pc:docMk/>
            <pc:sldMk cId="2262251858" sldId="261"/>
            <ac:grpSpMk id="86" creationId="{4A79D799-25DE-4346-8307-A0C0D6E244B4}"/>
          </ac:grpSpMkLst>
        </pc:grpChg>
        <pc:picChg chg="add del mod ord modCrop">
          <ac:chgData name="Ricardo Neves" userId="a2420d86-c959-463f-a209-2fea3ef854c2" providerId="ADAL" clId="{B8D84C69-C05A-41A0-A489-916D64125CEC}" dt="2020-08-18T20:13:50.209" v="3110"/>
          <ac:picMkLst>
            <pc:docMk/>
            <pc:sldMk cId="2262251858" sldId="261"/>
            <ac:picMk id="5" creationId="{CD97D9E1-E984-4702-8213-32B74A16FB8C}"/>
          </ac:picMkLst>
        </pc:picChg>
        <pc:picChg chg="add del mod ord modVis">
          <ac:chgData name="Ricardo Neves" userId="a2420d86-c959-463f-a209-2fea3ef854c2" providerId="ADAL" clId="{B8D84C69-C05A-41A0-A489-916D64125CEC}" dt="2020-08-18T14:19:43.249" v="2265" actId="478"/>
          <ac:picMkLst>
            <pc:docMk/>
            <pc:sldMk cId="2262251858" sldId="261"/>
            <ac:picMk id="6" creationId="{8D94F232-3C7A-465F-BE6B-88F584AB0423}"/>
          </ac:picMkLst>
        </pc:picChg>
        <pc:picChg chg="del mod modCrop">
          <ac:chgData name="Ricardo Neves" userId="a2420d86-c959-463f-a209-2fea3ef854c2" providerId="ADAL" clId="{B8D84C69-C05A-41A0-A489-916D64125CEC}" dt="2020-08-18T13:19:09.178" v="2061" actId="478"/>
          <ac:picMkLst>
            <pc:docMk/>
            <pc:sldMk cId="2262251858" sldId="261"/>
            <ac:picMk id="20" creationId="{CA1F45C0-38BD-4CD6-9501-FB867E583794}"/>
          </ac:picMkLst>
        </pc:picChg>
        <pc:picChg chg="add mod">
          <ac:chgData name="Ricardo Neves" userId="a2420d86-c959-463f-a209-2fea3ef854c2" providerId="ADAL" clId="{B8D84C69-C05A-41A0-A489-916D64125CEC}" dt="2020-08-19T16:05:56.219" v="3159" actId="164"/>
          <ac:picMkLst>
            <pc:docMk/>
            <pc:sldMk cId="2262251858" sldId="261"/>
            <ac:picMk id="33" creationId="{58899EC5-B617-41A7-9C95-196EA1FE2866}"/>
          </ac:picMkLst>
        </pc:picChg>
        <pc:picChg chg="add mod">
          <ac:chgData name="Ricardo Neves" userId="a2420d86-c959-463f-a209-2fea3ef854c2" providerId="ADAL" clId="{B8D84C69-C05A-41A0-A489-916D64125CEC}" dt="2020-08-19T16:05:56.219" v="3159" actId="164"/>
          <ac:picMkLst>
            <pc:docMk/>
            <pc:sldMk cId="2262251858" sldId="261"/>
            <ac:picMk id="35" creationId="{A8AECFA3-A40D-4E7D-8C8E-5076832D8EBF}"/>
          </ac:picMkLst>
        </pc:picChg>
        <pc:picChg chg="add mod">
          <ac:chgData name="Ricardo Neves" userId="a2420d86-c959-463f-a209-2fea3ef854c2" providerId="ADAL" clId="{B8D84C69-C05A-41A0-A489-916D64125CEC}" dt="2020-08-19T16:05:56.219" v="3159" actId="164"/>
          <ac:picMkLst>
            <pc:docMk/>
            <pc:sldMk cId="2262251858" sldId="261"/>
            <ac:picMk id="37" creationId="{44D68844-72D2-4E2A-BAA6-8BDE117753D2}"/>
          </ac:picMkLst>
        </pc:picChg>
        <pc:picChg chg="add del mod">
          <ac:chgData name="Ricardo Neves" userId="a2420d86-c959-463f-a209-2fea3ef854c2" providerId="ADAL" clId="{B8D84C69-C05A-41A0-A489-916D64125CEC}" dt="2020-08-18T20:03:08.498" v="2954" actId="478"/>
          <ac:picMkLst>
            <pc:docMk/>
            <pc:sldMk cId="2262251858" sldId="261"/>
            <ac:picMk id="40" creationId="{10AD51B0-D876-4378-8AFB-402EAFA3DB59}"/>
          </ac:picMkLst>
        </pc:picChg>
        <pc:picChg chg="add mod">
          <ac:chgData name="Ricardo Neves" userId="a2420d86-c959-463f-a209-2fea3ef854c2" providerId="ADAL" clId="{B8D84C69-C05A-41A0-A489-916D64125CEC}" dt="2020-08-19T16:05:56.219" v="3159" actId="164"/>
          <ac:picMkLst>
            <pc:docMk/>
            <pc:sldMk cId="2262251858" sldId="261"/>
            <ac:picMk id="42" creationId="{35345667-1BC5-4B1B-968D-C38F36B6A183}"/>
          </ac:picMkLst>
        </pc:picChg>
        <pc:picChg chg="add mod">
          <ac:chgData name="Ricardo Neves" userId="a2420d86-c959-463f-a209-2fea3ef854c2" providerId="ADAL" clId="{B8D84C69-C05A-41A0-A489-916D64125CEC}" dt="2020-08-19T16:05:56.219" v="3159" actId="164"/>
          <ac:picMkLst>
            <pc:docMk/>
            <pc:sldMk cId="2262251858" sldId="261"/>
            <ac:picMk id="47" creationId="{B4D73D73-B1CA-4BAF-8304-E44411B5E7B1}"/>
          </ac:picMkLst>
        </pc:picChg>
        <pc:picChg chg="add del mod">
          <ac:chgData name="Ricardo Neves" userId="a2420d86-c959-463f-a209-2fea3ef854c2" providerId="ADAL" clId="{B8D84C69-C05A-41A0-A489-916D64125CEC}" dt="2020-08-18T20:06:58.091" v="2990" actId="478"/>
          <ac:picMkLst>
            <pc:docMk/>
            <pc:sldMk cId="2262251858" sldId="261"/>
            <ac:picMk id="50" creationId="{0DA113DE-7430-43D4-A87F-DBBADDC69833}"/>
          </ac:picMkLst>
        </pc:picChg>
        <pc:cxnChg chg="add mod">
          <ac:chgData name="Ricardo Neves" userId="a2420d86-c959-463f-a209-2fea3ef854c2" providerId="ADAL" clId="{B8D84C69-C05A-41A0-A489-916D64125CEC}" dt="2020-08-19T16:05:56.219" v="3159" actId="164"/>
          <ac:cxnSpMkLst>
            <pc:docMk/>
            <pc:sldMk cId="2262251858" sldId="261"/>
            <ac:cxnSpMk id="22" creationId="{2853A85B-C1E2-4732-B4C3-9E0366E8C555}"/>
          </ac:cxnSpMkLst>
        </pc:cxnChg>
        <pc:cxnChg chg="add mod">
          <ac:chgData name="Ricardo Neves" userId="a2420d86-c959-463f-a209-2fea3ef854c2" providerId="ADAL" clId="{B8D84C69-C05A-41A0-A489-916D64125CEC}" dt="2020-08-19T16:05:56.219" v="3159" actId="164"/>
          <ac:cxnSpMkLst>
            <pc:docMk/>
            <pc:sldMk cId="2262251858" sldId="261"/>
            <ac:cxnSpMk id="70" creationId="{021B193B-FAEB-40A0-8F71-51E9995B393E}"/>
          </ac:cxnSpMkLst>
        </pc:cxnChg>
        <pc:cxnChg chg="add mod">
          <ac:chgData name="Ricardo Neves" userId="a2420d86-c959-463f-a209-2fea3ef854c2" providerId="ADAL" clId="{B8D84C69-C05A-41A0-A489-916D64125CEC}" dt="2020-08-19T16:05:56.219" v="3159" actId="164"/>
          <ac:cxnSpMkLst>
            <pc:docMk/>
            <pc:sldMk cId="2262251858" sldId="261"/>
            <ac:cxnSpMk id="71" creationId="{B05A1EA7-0D9B-42BD-A52D-05F7AB1610B9}"/>
          </ac:cxnSpMkLst>
        </pc:cxnChg>
        <pc:cxnChg chg="add mod">
          <ac:chgData name="Ricardo Neves" userId="a2420d86-c959-463f-a209-2fea3ef854c2" providerId="ADAL" clId="{B8D84C69-C05A-41A0-A489-916D64125CEC}" dt="2020-08-19T16:05:56.219" v="3159" actId="164"/>
          <ac:cxnSpMkLst>
            <pc:docMk/>
            <pc:sldMk cId="2262251858" sldId="261"/>
            <ac:cxnSpMk id="73" creationId="{8CA85486-4BDE-4071-B466-E08373AEE7AE}"/>
          </ac:cxnSpMkLst>
        </pc:cxnChg>
        <pc:cxnChg chg="add del mod">
          <ac:chgData name="Ricardo Neves" userId="a2420d86-c959-463f-a209-2fea3ef854c2" providerId="ADAL" clId="{B8D84C69-C05A-41A0-A489-916D64125CEC}" dt="2020-08-18T19:54:25.688" v="2832" actId="478"/>
          <ac:cxnSpMkLst>
            <pc:docMk/>
            <pc:sldMk cId="2262251858" sldId="261"/>
            <ac:cxnSpMk id="75" creationId="{695D2523-0B9B-4E0F-B559-C5EF5B5AD7E4}"/>
          </ac:cxnSpMkLst>
        </pc:cxnChg>
        <pc:cxnChg chg="add mod">
          <ac:chgData name="Ricardo Neves" userId="a2420d86-c959-463f-a209-2fea3ef854c2" providerId="ADAL" clId="{B8D84C69-C05A-41A0-A489-916D64125CEC}" dt="2020-08-19T16:05:56.219" v="3159" actId="164"/>
          <ac:cxnSpMkLst>
            <pc:docMk/>
            <pc:sldMk cId="2262251858" sldId="261"/>
            <ac:cxnSpMk id="90" creationId="{FDBB3057-B812-4B40-97B4-0D4B86C90A9B}"/>
          </ac:cxnSpMkLst>
        </pc:cxnChg>
        <pc:cxnChg chg="add mod">
          <ac:chgData name="Ricardo Neves" userId="a2420d86-c959-463f-a209-2fea3ef854c2" providerId="ADAL" clId="{B8D84C69-C05A-41A0-A489-916D64125CEC}" dt="2020-08-19T16:05:56.219" v="3159" actId="164"/>
          <ac:cxnSpMkLst>
            <pc:docMk/>
            <pc:sldMk cId="2262251858" sldId="261"/>
            <ac:cxnSpMk id="91" creationId="{3899BCC2-9CEA-4B13-A8B9-E90E55B31EF9}"/>
          </ac:cxnSpMkLst>
        </pc:cxnChg>
      </pc:sldChg>
      <pc:sldChg chg="modSp add del mod">
        <pc:chgData name="Ricardo Neves" userId="a2420d86-c959-463f-a209-2fea3ef854c2" providerId="ADAL" clId="{B8D84C69-C05A-41A0-A489-916D64125CEC}" dt="2020-08-17T16:47:02.379" v="1486" actId="47"/>
        <pc:sldMkLst>
          <pc:docMk/>
          <pc:sldMk cId="3984733885" sldId="261"/>
        </pc:sldMkLst>
        <pc:spChg chg="mod">
          <ac:chgData name="Ricardo Neves" userId="a2420d86-c959-463f-a209-2fea3ef854c2" providerId="ADAL" clId="{B8D84C69-C05A-41A0-A489-916D64125CEC}" dt="2020-08-17T16:44:04.977" v="1462" actId="20577"/>
          <ac:spMkLst>
            <pc:docMk/>
            <pc:sldMk cId="3984733885" sldId="261"/>
            <ac:spMk id="43" creationId="{976EF45F-E008-4256-839C-915816FB0071}"/>
          </ac:spMkLst>
        </pc:spChg>
      </pc:sldChg>
      <pc:sldChg chg="addSp delSp modSp add del mod">
        <pc:chgData name="Ricardo Neves" userId="a2420d86-c959-463f-a209-2fea3ef854c2" providerId="ADAL" clId="{B8D84C69-C05A-41A0-A489-916D64125CEC}" dt="2020-08-17T17:00:17.840" v="1677" actId="47"/>
        <pc:sldMkLst>
          <pc:docMk/>
          <pc:sldMk cId="665721408" sldId="262"/>
        </pc:sldMkLst>
        <pc:spChg chg="add del mod">
          <ac:chgData name="Ricardo Neves" userId="a2420d86-c959-463f-a209-2fea3ef854c2" providerId="ADAL" clId="{B8D84C69-C05A-41A0-A489-916D64125CEC}" dt="2020-08-17T16:59:44.799" v="1670" actId="1076"/>
          <ac:spMkLst>
            <pc:docMk/>
            <pc:sldMk cId="665721408" sldId="262"/>
            <ac:spMk id="7" creationId="{44E9E684-B16B-4A04-BCD8-3CE81554C7EB}"/>
          </ac:spMkLst>
        </pc:spChg>
        <pc:spChg chg="mod">
          <ac:chgData name="Ricardo Neves" userId="a2420d86-c959-463f-a209-2fea3ef854c2" providerId="ADAL" clId="{B8D84C69-C05A-41A0-A489-916D64125CEC}" dt="2020-08-17T16:55:33.872" v="1639" actId="164"/>
          <ac:spMkLst>
            <pc:docMk/>
            <pc:sldMk cId="665721408" sldId="262"/>
            <ac:spMk id="28" creationId="{90711C1C-7519-490E-A51E-EE6733171624}"/>
          </ac:spMkLst>
        </pc:spChg>
        <pc:spChg chg="mod">
          <ac:chgData name="Ricardo Neves" userId="a2420d86-c959-463f-a209-2fea3ef854c2" providerId="ADAL" clId="{B8D84C69-C05A-41A0-A489-916D64125CEC}" dt="2020-08-17T16:55:33.872" v="1639" actId="164"/>
          <ac:spMkLst>
            <pc:docMk/>
            <pc:sldMk cId="665721408" sldId="262"/>
            <ac:spMk id="32" creationId="{CD1FA32E-95ED-4CF0-A82F-8AB2676990EB}"/>
          </ac:spMkLst>
        </pc:spChg>
        <pc:spChg chg="mod">
          <ac:chgData name="Ricardo Neves" userId="a2420d86-c959-463f-a209-2fea3ef854c2" providerId="ADAL" clId="{B8D84C69-C05A-41A0-A489-916D64125CEC}" dt="2020-08-17T16:55:33.872" v="1639" actId="164"/>
          <ac:spMkLst>
            <pc:docMk/>
            <pc:sldMk cId="665721408" sldId="262"/>
            <ac:spMk id="56" creationId="{C0D0A1AD-171A-477A-B929-A38145FDB046}"/>
          </ac:spMkLst>
        </pc:spChg>
        <pc:spChg chg="mod">
          <ac:chgData name="Ricardo Neves" userId="a2420d86-c959-463f-a209-2fea3ef854c2" providerId="ADAL" clId="{B8D84C69-C05A-41A0-A489-916D64125CEC}" dt="2020-08-17T16:55:33.872" v="1639" actId="164"/>
          <ac:spMkLst>
            <pc:docMk/>
            <pc:sldMk cId="665721408" sldId="262"/>
            <ac:spMk id="65" creationId="{A8233D2E-4C81-401F-957E-E9C2A42FEADF}"/>
          </ac:spMkLst>
        </pc:spChg>
        <pc:spChg chg="mod">
          <ac:chgData name="Ricardo Neves" userId="a2420d86-c959-463f-a209-2fea3ef854c2" providerId="ADAL" clId="{B8D84C69-C05A-41A0-A489-916D64125CEC}" dt="2020-08-17T16:55:33.872" v="1639" actId="164"/>
          <ac:spMkLst>
            <pc:docMk/>
            <pc:sldMk cId="665721408" sldId="262"/>
            <ac:spMk id="66" creationId="{CC1CE124-B82C-4B50-B68D-919833F0FA55}"/>
          </ac:spMkLst>
        </pc:spChg>
        <pc:spChg chg="add del mod">
          <ac:chgData name="Ricardo Neves" userId="a2420d86-c959-463f-a209-2fea3ef854c2" providerId="ADAL" clId="{B8D84C69-C05A-41A0-A489-916D64125CEC}" dt="2020-08-17T16:59:44.358" v="1669" actId="1076"/>
          <ac:spMkLst>
            <pc:docMk/>
            <pc:sldMk cId="665721408" sldId="262"/>
            <ac:spMk id="67" creationId="{E6650819-6D63-44CF-BA3F-D218BF048D53}"/>
          </ac:spMkLst>
        </pc:spChg>
        <pc:spChg chg="mod">
          <ac:chgData name="Ricardo Neves" userId="a2420d86-c959-463f-a209-2fea3ef854c2" providerId="ADAL" clId="{B8D84C69-C05A-41A0-A489-916D64125CEC}" dt="2020-08-17T16:55:33.872" v="1639" actId="164"/>
          <ac:spMkLst>
            <pc:docMk/>
            <pc:sldMk cId="665721408" sldId="262"/>
            <ac:spMk id="68" creationId="{501E08E3-406D-49D6-B0C4-288C367711EF}"/>
          </ac:spMkLst>
        </pc:spChg>
        <pc:spChg chg="mod">
          <ac:chgData name="Ricardo Neves" userId="a2420d86-c959-463f-a209-2fea3ef854c2" providerId="ADAL" clId="{B8D84C69-C05A-41A0-A489-916D64125CEC}" dt="2020-08-17T16:55:33.872" v="1639" actId="164"/>
          <ac:spMkLst>
            <pc:docMk/>
            <pc:sldMk cId="665721408" sldId="262"/>
            <ac:spMk id="69" creationId="{18638DFC-1B8F-45E8-B385-5004F3D8495C}"/>
          </ac:spMkLst>
        </pc:spChg>
        <pc:spChg chg="mod">
          <ac:chgData name="Ricardo Neves" userId="a2420d86-c959-463f-a209-2fea3ef854c2" providerId="ADAL" clId="{B8D84C69-C05A-41A0-A489-916D64125CEC}" dt="2020-08-17T16:55:05.840" v="1636" actId="1076"/>
          <ac:spMkLst>
            <pc:docMk/>
            <pc:sldMk cId="665721408" sldId="262"/>
            <ac:spMk id="97" creationId="{8839F93F-5D8D-4564-BFD6-937253DE5F68}"/>
          </ac:spMkLst>
        </pc:spChg>
        <pc:spChg chg="mod">
          <ac:chgData name="Ricardo Neves" userId="a2420d86-c959-463f-a209-2fea3ef854c2" providerId="ADAL" clId="{B8D84C69-C05A-41A0-A489-916D64125CEC}" dt="2020-08-17T16:55:33.872" v="1639" actId="164"/>
          <ac:spMkLst>
            <pc:docMk/>
            <pc:sldMk cId="665721408" sldId="262"/>
            <ac:spMk id="100" creationId="{4E56F7E3-6428-4EB8-A44A-080F56C7CE17}"/>
          </ac:spMkLst>
        </pc:spChg>
        <pc:grpChg chg="add mod">
          <ac:chgData name="Ricardo Neves" userId="a2420d86-c959-463f-a209-2fea3ef854c2" providerId="ADAL" clId="{B8D84C69-C05A-41A0-A489-916D64125CEC}" dt="2020-08-17T16:55:29.634" v="1638" actId="164"/>
          <ac:grpSpMkLst>
            <pc:docMk/>
            <pc:sldMk cId="665721408" sldId="262"/>
            <ac:grpSpMk id="2" creationId="{1A1CB3CA-D808-4905-9EF2-C91CF8EFBC01}"/>
          </ac:grpSpMkLst>
        </pc:grpChg>
        <pc:grpChg chg="add mod">
          <ac:chgData name="Ricardo Neves" userId="a2420d86-c959-463f-a209-2fea3ef854c2" providerId="ADAL" clId="{B8D84C69-C05A-41A0-A489-916D64125CEC}" dt="2020-08-17T16:56:13.826" v="1645" actId="1076"/>
          <ac:grpSpMkLst>
            <pc:docMk/>
            <pc:sldMk cId="665721408" sldId="262"/>
            <ac:grpSpMk id="3" creationId="{13C0F1A5-83BB-48F4-9B16-9A5BEE2BB5DA}"/>
          </ac:grpSpMkLst>
        </pc:grpChg>
        <pc:picChg chg="mod modCrop">
          <ac:chgData name="Ricardo Neves" userId="a2420d86-c959-463f-a209-2fea3ef854c2" providerId="ADAL" clId="{B8D84C69-C05A-41A0-A489-916D64125CEC}" dt="2020-08-17T17:00:03.512" v="1673" actId="1076"/>
          <ac:picMkLst>
            <pc:docMk/>
            <pc:sldMk cId="665721408" sldId="262"/>
            <ac:picMk id="20" creationId="{CA1F45C0-38BD-4CD6-9501-FB867E583794}"/>
          </ac:picMkLst>
        </pc:picChg>
      </pc:sldChg>
      <pc:sldChg chg="add del">
        <pc:chgData name="Ricardo Neves" userId="a2420d86-c959-463f-a209-2fea3ef854c2" providerId="ADAL" clId="{B8D84C69-C05A-41A0-A489-916D64125CEC}" dt="2020-08-17T16:52:55.327" v="1621" actId="47"/>
        <pc:sldMkLst>
          <pc:docMk/>
          <pc:sldMk cId="3188006725" sldId="262"/>
        </pc:sldMkLst>
      </pc:sldChg>
      <pc:sldChg chg="addSp delSp modSp add mod">
        <pc:chgData name="Ricardo Neves" userId="a2420d86-c959-463f-a209-2fea3ef854c2" providerId="ADAL" clId="{B8D84C69-C05A-41A0-A489-916D64125CEC}" dt="2020-08-19T18:50:19.502" v="3717" actId="22"/>
        <pc:sldMkLst>
          <pc:docMk/>
          <pc:sldMk cId="4110301001" sldId="262"/>
        </pc:sldMkLst>
        <pc:spChg chg="add del mod">
          <ac:chgData name="Ricardo Neves" userId="a2420d86-c959-463f-a209-2fea3ef854c2" providerId="ADAL" clId="{B8D84C69-C05A-41A0-A489-916D64125CEC}" dt="2020-08-19T16:07:30.095" v="3179" actId="478"/>
          <ac:spMkLst>
            <pc:docMk/>
            <pc:sldMk cId="4110301001" sldId="262"/>
            <ac:spMk id="2" creationId="{95D19F40-9407-4BA4-888F-01131A710969}"/>
          </ac:spMkLst>
        </pc:spChg>
        <pc:spChg chg="add mod ord">
          <ac:chgData name="Ricardo Neves" userId="a2420d86-c959-463f-a209-2fea3ef854c2" providerId="ADAL" clId="{B8D84C69-C05A-41A0-A489-916D64125CEC}" dt="2020-08-19T16:08:30.503" v="3188"/>
          <ac:spMkLst>
            <pc:docMk/>
            <pc:sldMk cId="4110301001" sldId="262"/>
            <ac:spMk id="3" creationId="{1CB028C8-F0FC-4D34-A2F7-E6D60129EA35}"/>
          </ac:spMkLst>
        </pc:spChg>
        <pc:spChg chg="add del mod">
          <ac:chgData name="Ricardo Neves" userId="a2420d86-c959-463f-a209-2fea3ef854c2" providerId="ADAL" clId="{B8D84C69-C05A-41A0-A489-916D64125CEC}" dt="2020-08-17T17:09:18.704" v="1732" actId="478"/>
          <ac:spMkLst>
            <pc:docMk/>
            <pc:sldMk cId="4110301001" sldId="262"/>
            <ac:spMk id="4" creationId="{1A2A48EC-7930-4878-AFC6-25D60FC6DBE4}"/>
          </ac:spMkLst>
        </pc:spChg>
        <pc:spChg chg="add del mod">
          <ac:chgData name="Ricardo Neves" userId="a2420d86-c959-463f-a209-2fea3ef854c2" providerId="ADAL" clId="{B8D84C69-C05A-41A0-A489-916D64125CEC}" dt="2020-08-18T13:31:40.558" v="2150" actId="21"/>
          <ac:spMkLst>
            <pc:docMk/>
            <pc:sldMk cId="4110301001" sldId="262"/>
            <ac:spMk id="6" creationId="{99CA315A-B641-4284-822A-D5E12A9AD483}"/>
          </ac:spMkLst>
        </pc:spChg>
        <pc:spChg chg="mod">
          <ac:chgData name="Ricardo Neves" userId="a2420d86-c959-463f-a209-2fea3ef854c2" providerId="ADAL" clId="{B8D84C69-C05A-41A0-A489-916D64125CEC}" dt="2020-08-18T13:28:23.343" v="2097" actId="14100"/>
          <ac:spMkLst>
            <pc:docMk/>
            <pc:sldMk cId="4110301001" sldId="262"/>
            <ac:spMk id="7" creationId="{44E9E684-B16B-4A04-BCD8-3CE81554C7EB}"/>
          </ac:spMkLst>
        </pc:spChg>
        <pc:spChg chg="add mod ord">
          <ac:chgData name="Ricardo Neves" userId="a2420d86-c959-463f-a209-2fea3ef854c2" providerId="ADAL" clId="{B8D84C69-C05A-41A0-A489-916D64125CEC}" dt="2020-08-18T20:15:12.720" v="3144" actId="14100"/>
          <ac:spMkLst>
            <pc:docMk/>
            <pc:sldMk cId="4110301001" sldId="262"/>
            <ac:spMk id="8" creationId="{5FFDC642-CFEA-4556-B055-9739D345139C}"/>
          </ac:spMkLst>
        </pc:spChg>
        <pc:spChg chg="add del mod">
          <ac:chgData name="Ricardo Neves" userId="a2420d86-c959-463f-a209-2fea3ef854c2" providerId="ADAL" clId="{B8D84C69-C05A-41A0-A489-916D64125CEC}" dt="2020-08-19T17:27:27.300" v="3359" actId="478"/>
          <ac:spMkLst>
            <pc:docMk/>
            <pc:sldMk cId="4110301001" sldId="262"/>
            <ac:spMk id="9" creationId="{B7B9C2DE-28FD-4854-A289-50D710822584}"/>
          </ac:spMkLst>
        </pc:spChg>
        <pc:spChg chg="add del mod">
          <ac:chgData name="Ricardo Neves" userId="a2420d86-c959-463f-a209-2fea3ef854c2" providerId="ADAL" clId="{B8D84C69-C05A-41A0-A489-916D64125CEC}" dt="2020-08-19T17:27:22.748" v="3355" actId="478"/>
          <ac:spMkLst>
            <pc:docMk/>
            <pc:sldMk cId="4110301001" sldId="262"/>
            <ac:spMk id="10" creationId="{9D6DBDBC-9557-40EB-AF75-0BCC6743AD06}"/>
          </ac:spMkLst>
        </pc:spChg>
        <pc:spChg chg="add del mod">
          <ac:chgData name="Ricardo Neves" userId="a2420d86-c959-463f-a209-2fea3ef854c2" providerId="ADAL" clId="{B8D84C69-C05A-41A0-A489-916D64125CEC}" dt="2020-08-19T17:27:24.161" v="3356" actId="478"/>
          <ac:spMkLst>
            <pc:docMk/>
            <pc:sldMk cId="4110301001" sldId="262"/>
            <ac:spMk id="11" creationId="{5090BEDA-D942-4352-95F8-408DC3E09343}"/>
          </ac:spMkLst>
        </pc:spChg>
        <pc:spChg chg="add del mod">
          <ac:chgData name="Ricardo Neves" userId="a2420d86-c959-463f-a209-2fea3ef854c2" providerId="ADAL" clId="{B8D84C69-C05A-41A0-A489-916D64125CEC}" dt="2020-08-19T17:27:25.407" v="3357" actId="478"/>
          <ac:spMkLst>
            <pc:docMk/>
            <pc:sldMk cId="4110301001" sldId="262"/>
            <ac:spMk id="12" creationId="{40572E50-A1C3-4A91-927A-C678469B172F}"/>
          </ac:spMkLst>
        </pc:spChg>
        <pc:spChg chg="add del mod">
          <ac:chgData name="Ricardo Neves" userId="a2420d86-c959-463f-a209-2fea3ef854c2" providerId="ADAL" clId="{B8D84C69-C05A-41A0-A489-916D64125CEC}" dt="2020-08-19T17:27:26.301" v="3358" actId="478"/>
          <ac:spMkLst>
            <pc:docMk/>
            <pc:sldMk cId="4110301001" sldId="262"/>
            <ac:spMk id="13" creationId="{B92282ED-A245-4401-B3DC-9DF2B512140A}"/>
          </ac:spMkLst>
        </pc:spChg>
        <pc:spChg chg="add del mod">
          <ac:chgData name="Ricardo Neves" userId="a2420d86-c959-463f-a209-2fea3ef854c2" providerId="ADAL" clId="{B8D84C69-C05A-41A0-A489-916D64125CEC}" dt="2020-08-19T17:27:57.973" v="3365" actId="478"/>
          <ac:spMkLst>
            <pc:docMk/>
            <pc:sldMk cId="4110301001" sldId="262"/>
            <ac:spMk id="14" creationId="{83989200-6C73-428B-8030-17954C2E6639}"/>
          </ac:spMkLst>
        </pc:spChg>
        <pc:spChg chg="add del mod">
          <ac:chgData name="Ricardo Neves" userId="a2420d86-c959-463f-a209-2fea3ef854c2" providerId="ADAL" clId="{B8D84C69-C05A-41A0-A489-916D64125CEC}" dt="2020-08-19T17:27:30.312" v="3361" actId="478"/>
          <ac:spMkLst>
            <pc:docMk/>
            <pc:sldMk cId="4110301001" sldId="262"/>
            <ac:spMk id="15" creationId="{6941630E-7B9D-4FC2-8523-9653705430AC}"/>
          </ac:spMkLst>
        </pc:spChg>
        <pc:spChg chg="add del mod">
          <ac:chgData name="Ricardo Neves" userId="a2420d86-c959-463f-a209-2fea3ef854c2" providerId="ADAL" clId="{B8D84C69-C05A-41A0-A489-916D64125CEC}" dt="2020-08-19T17:27:28.591" v="3360" actId="478"/>
          <ac:spMkLst>
            <pc:docMk/>
            <pc:sldMk cId="4110301001" sldId="262"/>
            <ac:spMk id="17" creationId="{B80963DB-3DBE-4CF1-81A8-14AD87F7ED24}"/>
          </ac:spMkLst>
        </pc:spChg>
        <pc:spChg chg="add del mod">
          <ac:chgData name="Ricardo Neves" userId="a2420d86-c959-463f-a209-2fea3ef854c2" providerId="ADAL" clId="{B8D84C69-C05A-41A0-A489-916D64125CEC}" dt="2020-08-19T17:23:47.421" v="3280" actId="478"/>
          <ac:spMkLst>
            <pc:docMk/>
            <pc:sldMk cId="4110301001" sldId="262"/>
            <ac:spMk id="19" creationId="{02D8385B-4C2C-4928-9285-2CA207BFC843}"/>
          </ac:spMkLst>
        </pc:spChg>
        <pc:spChg chg="add mod">
          <ac:chgData name="Ricardo Neves" userId="a2420d86-c959-463f-a209-2fea3ef854c2" providerId="ADAL" clId="{B8D84C69-C05A-41A0-A489-916D64125CEC}" dt="2020-08-19T17:27:19.437" v="3354" actId="14100"/>
          <ac:spMkLst>
            <pc:docMk/>
            <pc:sldMk cId="4110301001" sldId="262"/>
            <ac:spMk id="20" creationId="{09338096-F872-42DB-8F5A-72D58D684958}"/>
          </ac:spMkLst>
        </pc:spChg>
        <pc:spChg chg="add mod">
          <ac:chgData name="Ricardo Neves" userId="a2420d86-c959-463f-a209-2fea3ef854c2" providerId="ADAL" clId="{B8D84C69-C05A-41A0-A489-916D64125CEC}" dt="2020-08-19T18:40:56.696" v="3703" actId="14100"/>
          <ac:spMkLst>
            <pc:docMk/>
            <pc:sldMk cId="4110301001" sldId="262"/>
            <ac:spMk id="21" creationId="{7ED907A7-B974-4228-B74E-EBE1DBDDD387}"/>
          </ac:spMkLst>
        </pc:spChg>
        <pc:spChg chg="add mod">
          <ac:chgData name="Ricardo Neves" userId="a2420d86-c959-463f-a209-2fea3ef854c2" providerId="ADAL" clId="{B8D84C69-C05A-41A0-A489-916D64125CEC}" dt="2020-08-19T17:31:21.739" v="3427"/>
          <ac:spMkLst>
            <pc:docMk/>
            <pc:sldMk cId="4110301001" sldId="262"/>
            <ac:spMk id="22" creationId="{3F50C66D-9993-489F-93CE-D5335364B84A}"/>
          </ac:spMkLst>
        </pc:spChg>
        <pc:spChg chg="add mod">
          <ac:chgData name="Ricardo Neves" userId="a2420d86-c959-463f-a209-2fea3ef854c2" providerId="ADAL" clId="{B8D84C69-C05A-41A0-A489-916D64125CEC}" dt="2020-08-19T17:32:56.428" v="3501" actId="1076"/>
          <ac:spMkLst>
            <pc:docMk/>
            <pc:sldMk cId="4110301001" sldId="262"/>
            <ac:spMk id="23" creationId="{A4BCB503-DA6B-4D54-9CDC-553E245FB885}"/>
          </ac:spMkLst>
        </pc:spChg>
        <pc:spChg chg="add mod">
          <ac:chgData name="Ricardo Neves" userId="a2420d86-c959-463f-a209-2fea3ef854c2" providerId="ADAL" clId="{B8D84C69-C05A-41A0-A489-916D64125CEC}" dt="2020-08-19T17:31:21.744" v="3431"/>
          <ac:spMkLst>
            <pc:docMk/>
            <pc:sldMk cId="4110301001" sldId="262"/>
            <ac:spMk id="24" creationId="{9E5BD34B-7189-4B06-ACDE-688C5BF0B8C0}"/>
          </ac:spMkLst>
        </pc:spChg>
        <pc:spChg chg="add mod">
          <ac:chgData name="Ricardo Neves" userId="a2420d86-c959-463f-a209-2fea3ef854c2" providerId="ADAL" clId="{B8D84C69-C05A-41A0-A489-916D64125CEC}" dt="2020-08-19T17:30:32.729" v="3423" actId="403"/>
          <ac:spMkLst>
            <pc:docMk/>
            <pc:sldMk cId="4110301001" sldId="262"/>
            <ac:spMk id="25" creationId="{352540FF-B1E7-4CDA-9A8C-2480F1AAAD32}"/>
          </ac:spMkLst>
        </pc:spChg>
        <pc:spChg chg="add mod">
          <ac:chgData name="Ricardo Neves" userId="a2420d86-c959-463f-a209-2fea3ef854c2" providerId="ADAL" clId="{B8D84C69-C05A-41A0-A489-916D64125CEC}" dt="2020-08-19T17:32:05.716" v="3465" actId="1076"/>
          <ac:spMkLst>
            <pc:docMk/>
            <pc:sldMk cId="4110301001" sldId="262"/>
            <ac:spMk id="26" creationId="{BDDE1969-7344-464F-A707-892FE4C3602A}"/>
          </ac:spMkLst>
        </pc:spChg>
        <pc:spChg chg="add mod">
          <ac:chgData name="Ricardo Neves" userId="a2420d86-c959-463f-a209-2fea3ef854c2" providerId="ADAL" clId="{B8D84C69-C05A-41A0-A489-916D64125CEC}" dt="2020-08-19T17:32:40.322" v="3498" actId="20577"/>
          <ac:spMkLst>
            <pc:docMk/>
            <pc:sldMk cId="4110301001" sldId="262"/>
            <ac:spMk id="27" creationId="{0907E920-E2F6-48DA-951A-192BC648837B}"/>
          </ac:spMkLst>
        </pc:spChg>
        <pc:spChg chg="mod topLvl">
          <ac:chgData name="Ricardo Neves" userId="a2420d86-c959-463f-a209-2fea3ef854c2" providerId="ADAL" clId="{B8D84C69-C05A-41A0-A489-916D64125CEC}" dt="2020-08-19T16:08:30.503" v="3188"/>
          <ac:spMkLst>
            <pc:docMk/>
            <pc:sldMk cId="4110301001" sldId="262"/>
            <ac:spMk id="28" creationId="{90711C1C-7519-490E-A51E-EE6733171624}"/>
          </ac:spMkLst>
        </pc:spChg>
        <pc:spChg chg="add mod">
          <ac:chgData name="Ricardo Neves" userId="a2420d86-c959-463f-a209-2fea3ef854c2" providerId="ADAL" clId="{B8D84C69-C05A-41A0-A489-916D64125CEC}" dt="2020-08-19T17:33:31.475" v="3549" actId="20577"/>
          <ac:spMkLst>
            <pc:docMk/>
            <pc:sldMk cId="4110301001" sldId="262"/>
            <ac:spMk id="29" creationId="{E55F85D3-B6D0-4874-8E91-4FB6AFAD6EAD}"/>
          </ac:spMkLst>
        </pc:spChg>
        <pc:spChg chg="add mod">
          <ac:chgData name="Ricardo Neves" userId="a2420d86-c959-463f-a209-2fea3ef854c2" providerId="ADAL" clId="{B8D84C69-C05A-41A0-A489-916D64125CEC}" dt="2020-08-19T17:36:24.179" v="3610" actId="20577"/>
          <ac:spMkLst>
            <pc:docMk/>
            <pc:sldMk cId="4110301001" sldId="262"/>
            <ac:spMk id="30" creationId="{F1B04433-B756-4A7B-BEA2-9E8D390482B9}"/>
          </ac:spMkLst>
        </pc:spChg>
        <pc:spChg chg="add mod ord">
          <ac:chgData name="Ricardo Neves" userId="a2420d86-c959-463f-a209-2fea3ef854c2" providerId="ADAL" clId="{B8D84C69-C05A-41A0-A489-916D64125CEC}" dt="2020-08-19T18:41:25.167" v="3707" actId="1076"/>
          <ac:spMkLst>
            <pc:docMk/>
            <pc:sldMk cId="4110301001" sldId="262"/>
            <ac:spMk id="31" creationId="{B19DE2A6-9B90-42EC-8348-3AB597738808}"/>
          </ac:spMkLst>
        </pc:spChg>
        <pc:spChg chg="mod topLvl">
          <ac:chgData name="Ricardo Neves" userId="a2420d86-c959-463f-a209-2fea3ef854c2" providerId="ADAL" clId="{B8D84C69-C05A-41A0-A489-916D64125CEC}" dt="2020-08-19T16:08:30.503" v="3188"/>
          <ac:spMkLst>
            <pc:docMk/>
            <pc:sldMk cId="4110301001" sldId="262"/>
            <ac:spMk id="32" creationId="{CD1FA32E-95ED-4CF0-A82F-8AB2676990EB}"/>
          </ac:spMkLst>
        </pc:spChg>
        <pc:spChg chg="add del mod">
          <ac:chgData name="Ricardo Neves" userId="a2420d86-c959-463f-a209-2fea3ef854c2" providerId="ADAL" clId="{B8D84C69-C05A-41A0-A489-916D64125CEC}" dt="2020-08-19T17:36:52.572" v="3611" actId="478"/>
          <ac:spMkLst>
            <pc:docMk/>
            <pc:sldMk cId="4110301001" sldId="262"/>
            <ac:spMk id="33" creationId="{C5CE38E7-8798-4177-91FE-E97B7EAFF5B0}"/>
          </ac:spMkLst>
        </pc:spChg>
        <pc:spChg chg="add del mod">
          <ac:chgData name="Ricardo Neves" userId="a2420d86-c959-463f-a209-2fea3ef854c2" providerId="ADAL" clId="{B8D84C69-C05A-41A0-A489-916D64125CEC}" dt="2020-08-19T17:36:56.282" v="3614" actId="478"/>
          <ac:spMkLst>
            <pc:docMk/>
            <pc:sldMk cId="4110301001" sldId="262"/>
            <ac:spMk id="34" creationId="{65154C00-2059-484C-87C2-CE25AA1746FC}"/>
          </ac:spMkLst>
        </pc:spChg>
        <pc:spChg chg="add del mod">
          <ac:chgData name="Ricardo Neves" userId="a2420d86-c959-463f-a209-2fea3ef854c2" providerId="ADAL" clId="{B8D84C69-C05A-41A0-A489-916D64125CEC}" dt="2020-08-19T17:36:55.455" v="3613" actId="478"/>
          <ac:spMkLst>
            <pc:docMk/>
            <pc:sldMk cId="4110301001" sldId="262"/>
            <ac:spMk id="35" creationId="{D882C48A-098F-4212-A296-8F6CAD75AA98}"/>
          </ac:spMkLst>
        </pc:spChg>
        <pc:spChg chg="add del mod">
          <ac:chgData name="Ricardo Neves" userId="a2420d86-c959-463f-a209-2fea3ef854c2" providerId="ADAL" clId="{B8D84C69-C05A-41A0-A489-916D64125CEC}" dt="2020-08-19T17:36:53.810" v="3612" actId="478"/>
          <ac:spMkLst>
            <pc:docMk/>
            <pc:sldMk cId="4110301001" sldId="262"/>
            <ac:spMk id="36" creationId="{EABD675F-7471-48BF-AA42-305F0C9BCC71}"/>
          </ac:spMkLst>
        </pc:spChg>
        <pc:spChg chg="ord">
          <ac:chgData name="Ricardo Neves" userId="a2420d86-c959-463f-a209-2fea3ef854c2" providerId="ADAL" clId="{B8D84C69-C05A-41A0-A489-916D64125CEC}" dt="2020-08-18T13:23:56.604" v="2080" actId="13244"/>
          <ac:spMkLst>
            <pc:docMk/>
            <pc:sldMk cId="4110301001" sldId="262"/>
            <ac:spMk id="43" creationId="{976EF45F-E008-4256-839C-915816FB0071}"/>
          </ac:spMkLst>
        </pc:spChg>
        <pc:spChg chg="mod">
          <ac:chgData name="Ricardo Neves" userId="a2420d86-c959-463f-a209-2fea3ef854c2" providerId="ADAL" clId="{B8D84C69-C05A-41A0-A489-916D64125CEC}" dt="2020-08-19T16:08:30.506" v="3190"/>
          <ac:spMkLst>
            <pc:docMk/>
            <pc:sldMk cId="4110301001" sldId="262"/>
            <ac:spMk id="45" creationId="{06791560-E027-4B3D-9635-64F28B0642E2}"/>
          </ac:spMkLst>
        </pc:spChg>
        <pc:spChg chg="mod">
          <ac:chgData name="Ricardo Neves" userId="a2420d86-c959-463f-a209-2fea3ef854c2" providerId="ADAL" clId="{B8D84C69-C05A-41A0-A489-916D64125CEC}" dt="2020-08-19T16:08:30.506" v="3190"/>
          <ac:spMkLst>
            <pc:docMk/>
            <pc:sldMk cId="4110301001" sldId="262"/>
            <ac:spMk id="46" creationId="{956D2F79-AF24-499F-A36F-5C4E96EA499C}"/>
          </ac:spMkLst>
        </pc:spChg>
        <pc:spChg chg="mod">
          <ac:chgData name="Ricardo Neves" userId="a2420d86-c959-463f-a209-2fea3ef854c2" providerId="ADAL" clId="{B8D84C69-C05A-41A0-A489-916D64125CEC}" dt="2020-08-19T16:08:30.506" v="3190"/>
          <ac:spMkLst>
            <pc:docMk/>
            <pc:sldMk cId="4110301001" sldId="262"/>
            <ac:spMk id="47" creationId="{7552C48D-325C-49E7-8353-5EC47DC4D8F9}"/>
          </ac:spMkLst>
        </pc:spChg>
        <pc:spChg chg="mod">
          <ac:chgData name="Ricardo Neves" userId="a2420d86-c959-463f-a209-2fea3ef854c2" providerId="ADAL" clId="{B8D84C69-C05A-41A0-A489-916D64125CEC}" dt="2020-08-19T16:08:30.506" v="3190"/>
          <ac:spMkLst>
            <pc:docMk/>
            <pc:sldMk cId="4110301001" sldId="262"/>
            <ac:spMk id="48" creationId="{97D18502-3DAA-470A-B42F-D60B31E1769D}"/>
          </ac:spMkLst>
        </pc:spChg>
        <pc:spChg chg="mod">
          <ac:chgData name="Ricardo Neves" userId="a2420d86-c959-463f-a209-2fea3ef854c2" providerId="ADAL" clId="{B8D84C69-C05A-41A0-A489-916D64125CEC}" dt="2020-08-19T16:08:30.506" v="3190"/>
          <ac:spMkLst>
            <pc:docMk/>
            <pc:sldMk cId="4110301001" sldId="262"/>
            <ac:spMk id="49" creationId="{3B941DFF-76C7-4B3E-9436-FF2CE5256F1A}"/>
          </ac:spMkLst>
        </pc:spChg>
        <pc:spChg chg="mod topLvl">
          <ac:chgData name="Ricardo Neves" userId="a2420d86-c959-463f-a209-2fea3ef854c2" providerId="ADAL" clId="{B8D84C69-C05A-41A0-A489-916D64125CEC}" dt="2020-08-19T16:08:30.503" v="3188"/>
          <ac:spMkLst>
            <pc:docMk/>
            <pc:sldMk cId="4110301001" sldId="262"/>
            <ac:spMk id="56" creationId="{C0D0A1AD-171A-477A-B929-A38145FDB046}"/>
          </ac:spMkLst>
        </pc:spChg>
        <pc:spChg chg="mod">
          <ac:chgData name="Ricardo Neves" userId="a2420d86-c959-463f-a209-2fea3ef854c2" providerId="ADAL" clId="{B8D84C69-C05A-41A0-A489-916D64125CEC}" dt="2020-08-19T16:07:15.659" v="3176" actId="571"/>
          <ac:spMkLst>
            <pc:docMk/>
            <pc:sldMk cId="4110301001" sldId="262"/>
            <ac:spMk id="64" creationId="{BD17D74D-66C4-4C02-B83E-08DB8CE6D973}"/>
          </ac:spMkLst>
        </pc:spChg>
        <pc:spChg chg="mod topLvl">
          <ac:chgData name="Ricardo Neves" userId="a2420d86-c959-463f-a209-2fea3ef854c2" providerId="ADAL" clId="{B8D84C69-C05A-41A0-A489-916D64125CEC}" dt="2020-08-19T16:08:30.503" v="3188"/>
          <ac:spMkLst>
            <pc:docMk/>
            <pc:sldMk cId="4110301001" sldId="262"/>
            <ac:spMk id="65" creationId="{A8233D2E-4C81-401F-957E-E9C2A42FEADF}"/>
          </ac:spMkLst>
        </pc:spChg>
        <pc:spChg chg="mod topLvl">
          <ac:chgData name="Ricardo Neves" userId="a2420d86-c959-463f-a209-2fea3ef854c2" providerId="ADAL" clId="{B8D84C69-C05A-41A0-A489-916D64125CEC}" dt="2020-08-19T16:08:30.503" v="3188"/>
          <ac:spMkLst>
            <pc:docMk/>
            <pc:sldMk cId="4110301001" sldId="262"/>
            <ac:spMk id="66" creationId="{CC1CE124-B82C-4B50-B68D-919833F0FA55}"/>
          </ac:spMkLst>
        </pc:spChg>
        <pc:spChg chg="mod">
          <ac:chgData name="Ricardo Neves" userId="a2420d86-c959-463f-a209-2fea3ef854c2" providerId="ADAL" clId="{B8D84C69-C05A-41A0-A489-916D64125CEC}" dt="2020-08-19T16:07:15.659" v="3176" actId="571"/>
          <ac:spMkLst>
            <pc:docMk/>
            <pc:sldMk cId="4110301001" sldId="262"/>
            <ac:spMk id="67" creationId="{34BAC6C3-6CE4-44BC-BEE7-4173B007FA64}"/>
          </ac:spMkLst>
        </pc:spChg>
        <pc:spChg chg="del">
          <ac:chgData name="Ricardo Neves" userId="a2420d86-c959-463f-a209-2fea3ef854c2" providerId="ADAL" clId="{B8D84C69-C05A-41A0-A489-916D64125CEC}" dt="2020-08-17T17:01:46.786" v="1684" actId="478"/>
          <ac:spMkLst>
            <pc:docMk/>
            <pc:sldMk cId="4110301001" sldId="262"/>
            <ac:spMk id="67" creationId="{E6650819-6D63-44CF-BA3F-D218BF048D53}"/>
          </ac:spMkLst>
        </pc:spChg>
        <pc:spChg chg="mod topLvl">
          <ac:chgData name="Ricardo Neves" userId="a2420d86-c959-463f-a209-2fea3ef854c2" providerId="ADAL" clId="{B8D84C69-C05A-41A0-A489-916D64125CEC}" dt="2020-08-19T16:08:30.503" v="3188"/>
          <ac:spMkLst>
            <pc:docMk/>
            <pc:sldMk cId="4110301001" sldId="262"/>
            <ac:spMk id="68" creationId="{501E08E3-406D-49D6-B0C4-288C367711EF}"/>
          </ac:spMkLst>
        </pc:spChg>
        <pc:spChg chg="mod topLvl">
          <ac:chgData name="Ricardo Neves" userId="a2420d86-c959-463f-a209-2fea3ef854c2" providerId="ADAL" clId="{B8D84C69-C05A-41A0-A489-916D64125CEC}" dt="2020-08-19T16:08:30.503" v="3188"/>
          <ac:spMkLst>
            <pc:docMk/>
            <pc:sldMk cId="4110301001" sldId="262"/>
            <ac:spMk id="69" creationId="{18638DFC-1B8F-45E8-B385-5004F3D8495C}"/>
          </ac:spMkLst>
        </pc:spChg>
        <pc:spChg chg="mod">
          <ac:chgData name="Ricardo Neves" userId="a2420d86-c959-463f-a209-2fea3ef854c2" providerId="ADAL" clId="{B8D84C69-C05A-41A0-A489-916D64125CEC}" dt="2020-08-19T16:07:15.659" v="3176" actId="571"/>
          <ac:spMkLst>
            <pc:docMk/>
            <pc:sldMk cId="4110301001" sldId="262"/>
            <ac:spMk id="70" creationId="{F5311793-2679-48F4-9EC9-A6680D263E18}"/>
          </ac:spMkLst>
        </pc:spChg>
        <pc:spChg chg="mod">
          <ac:chgData name="Ricardo Neves" userId="a2420d86-c959-463f-a209-2fea3ef854c2" providerId="ADAL" clId="{B8D84C69-C05A-41A0-A489-916D64125CEC}" dt="2020-08-19T16:07:15.659" v="3176" actId="571"/>
          <ac:spMkLst>
            <pc:docMk/>
            <pc:sldMk cId="4110301001" sldId="262"/>
            <ac:spMk id="71" creationId="{D5E614D1-1859-466E-A06E-5573A544FF2F}"/>
          </ac:spMkLst>
        </pc:spChg>
        <pc:spChg chg="mod">
          <ac:chgData name="Ricardo Neves" userId="a2420d86-c959-463f-a209-2fea3ef854c2" providerId="ADAL" clId="{B8D84C69-C05A-41A0-A489-916D64125CEC}" dt="2020-08-19T16:07:15.659" v="3176" actId="571"/>
          <ac:spMkLst>
            <pc:docMk/>
            <pc:sldMk cId="4110301001" sldId="262"/>
            <ac:spMk id="73" creationId="{6AE7E6FB-A711-45E2-8DC9-E4E98B7AD2A3}"/>
          </ac:spMkLst>
        </pc:spChg>
        <pc:spChg chg="mod ord">
          <ac:chgData name="Ricardo Neves" userId="a2420d86-c959-463f-a209-2fea3ef854c2" providerId="ADAL" clId="{B8D84C69-C05A-41A0-A489-916D64125CEC}" dt="2020-08-19T17:28:08.549" v="3366" actId="166"/>
          <ac:spMkLst>
            <pc:docMk/>
            <pc:sldMk cId="4110301001" sldId="262"/>
            <ac:spMk id="95" creationId="{3D01C0F4-6C01-4FD2-8BED-F5B1DF22664B}"/>
          </ac:spMkLst>
        </pc:spChg>
        <pc:spChg chg="mod ord">
          <ac:chgData name="Ricardo Neves" userId="a2420d86-c959-463f-a209-2fea3ef854c2" providerId="ADAL" clId="{B8D84C69-C05A-41A0-A489-916D64125CEC}" dt="2020-08-18T13:31:37.043" v="2149" actId="14100"/>
          <ac:spMkLst>
            <pc:docMk/>
            <pc:sldMk cId="4110301001" sldId="262"/>
            <ac:spMk id="97" creationId="{8839F93F-5D8D-4564-BFD6-937253DE5F68}"/>
          </ac:spMkLst>
        </pc:spChg>
        <pc:spChg chg="mod">
          <ac:chgData name="Ricardo Neves" userId="a2420d86-c959-463f-a209-2fea3ef854c2" providerId="ADAL" clId="{B8D84C69-C05A-41A0-A489-916D64125CEC}" dt="2020-08-18T13:31:29.570" v="2147" actId="14100"/>
          <ac:spMkLst>
            <pc:docMk/>
            <pc:sldMk cId="4110301001" sldId="262"/>
            <ac:spMk id="99" creationId="{6FBDF4DC-F41F-4573-BC5E-3ADF903200BF}"/>
          </ac:spMkLst>
        </pc:spChg>
        <pc:spChg chg="del mod topLvl">
          <ac:chgData name="Ricardo Neves" userId="a2420d86-c959-463f-a209-2fea3ef854c2" providerId="ADAL" clId="{B8D84C69-C05A-41A0-A489-916D64125CEC}" dt="2020-08-19T18:50:19.008" v="3716" actId="478"/>
          <ac:spMkLst>
            <pc:docMk/>
            <pc:sldMk cId="4110301001" sldId="262"/>
            <ac:spMk id="100" creationId="{4E56F7E3-6428-4EB8-A44A-080F56C7CE17}"/>
          </ac:spMkLst>
        </pc:spChg>
        <pc:spChg chg="del">
          <ac:chgData name="Ricardo Neves" userId="a2420d86-c959-463f-a209-2fea3ef854c2" providerId="ADAL" clId="{B8D84C69-C05A-41A0-A489-916D64125CEC}" dt="2020-08-17T17:08:17.257" v="1722" actId="478"/>
          <ac:spMkLst>
            <pc:docMk/>
            <pc:sldMk cId="4110301001" sldId="262"/>
            <ac:spMk id="102" creationId="{29B2A74E-024E-4D40-AD12-C84AD85E8969}"/>
          </ac:spMkLst>
        </pc:spChg>
        <pc:spChg chg="add del">
          <ac:chgData name="Ricardo Neves" userId="a2420d86-c959-463f-a209-2fea3ef854c2" providerId="ADAL" clId="{B8D84C69-C05A-41A0-A489-916D64125CEC}" dt="2020-08-19T18:41:29.336" v="3709" actId="478"/>
          <ac:spMkLst>
            <pc:docMk/>
            <pc:sldMk cId="4110301001" sldId="262"/>
            <ac:spMk id="119" creationId="{F2860A58-6BC4-457D-AAC1-ABC26BD8A0F1}"/>
          </ac:spMkLst>
        </pc:spChg>
        <pc:spChg chg="add del mod">
          <ac:chgData name="Ricardo Neves" userId="a2420d86-c959-463f-a209-2fea3ef854c2" providerId="ADAL" clId="{B8D84C69-C05A-41A0-A489-916D64125CEC}" dt="2020-08-19T18:41:31.217" v="3711" actId="478"/>
          <ac:spMkLst>
            <pc:docMk/>
            <pc:sldMk cId="4110301001" sldId="262"/>
            <ac:spMk id="121" creationId="{0749938E-94BD-403C-8CC4-A3C2C73E1314}"/>
          </ac:spMkLst>
        </pc:spChg>
        <pc:spChg chg="add del mod">
          <ac:chgData name="Ricardo Neves" userId="a2420d86-c959-463f-a209-2fea3ef854c2" providerId="ADAL" clId="{B8D84C69-C05A-41A0-A489-916D64125CEC}" dt="2020-08-19T18:41:30.354" v="3710" actId="478"/>
          <ac:spMkLst>
            <pc:docMk/>
            <pc:sldMk cId="4110301001" sldId="262"/>
            <ac:spMk id="123" creationId="{436FE774-1830-4B69-8483-263D553F6BB1}"/>
          </ac:spMkLst>
        </pc:spChg>
        <pc:spChg chg="add del mod">
          <ac:chgData name="Ricardo Neves" userId="a2420d86-c959-463f-a209-2fea3ef854c2" providerId="ADAL" clId="{B8D84C69-C05A-41A0-A489-916D64125CEC}" dt="2020-08-19T18:41:28.608" v="3708" actId="478"/>
          <ac:spMkLst>
            <pc:docMk/>
            <pc:sldMk cId="4110301001" sldId="262"/>
            <ac:spMk id="125" creationId="{B47DF664-B15C-4986-A9A3-074A5BB3816B}"/>
          </ac:spMkLst>
        </pc:spChg>
        <pc:spChg chg="add mod ord">
          <ac:chgData name="Ricardo Neves" userId="a2420d86-c959-463f-a209-2fea3ef854c2" providerId="ADAL" clId="{B8D84C69-C05A-41A0-A489-916D64125CEC}" dt="2020-08-19T18:41:35.025" v="3712" actId="13244"/>
          <ac:spMkLst>
            <pc:docMk/>
            <pc:sldMk cId="4110301001" sldId="262"/>
            <ac:spMk id="127" creationId="{C98EACF1-36F1-4A06-87E3-2B1204BFEE96}"/>
          </ac:spMkLst>
        </pc:spChg>
        <pc:grpChg chg="add del mod ord">
          <ac:chgData name="Ricardo Neves" userId="a2420d86-c959-463f-a209-2fea3ef854c2" providerId="ADAL" clId="{B8D84C69-C05A-41A0-A489-916D64125CEC}" dt="2020-08-18T13:23:23.141" v="2076" actId="165"/>
          <ac:grpSpMkLst>
            <pc:docMk/>
            <pc:sldMk cId="4110301001" sldId="262"/>
            <ac:grpSpMk id="2" creationId="{FB3DF28B-6F5B-4EF6-A75A-FA24C647F60B}"/>
          </ac:grpSpMkLst>
        </pc:grpChg>
        <pc:grpChg chg="add mod">
          <ac:chgData name="Ricardo Neves" userId="a2420d86-c959-463f-a209-2fea3ef854c2" providerId="ADAL" clId="{B8D84C69-C05A-41A0-A489-916D64125CEC}" dt="2020-08-19T16:08:30.503" v="3188"/>
          <ac:grpSpMkLst>
            <pc:docMk/>
            <pc:sldMk cId="4110301001" sldId="262"/>
            <ac:grpSpMk id="4" creationId="{50F69240-987C-4FBC-BB88-FE02DFAFB339}"/>
          </ac:grpSpMkLst>
        </pc:grpChg>
        <pc:grpChg chg="add mod">
          <ac:chgData name="Ricardo Neves" userId="a2420d86-c959-463f-a209-2fea3ef854c2" providerId="ADAL" clId="{B8D84C69-C05A-41A0-A489-916D64125CEC}" dt="2020-08-19T16:08:30.506" v="3190"/>
          <ac:grpSpMkLst>
            <pc:docMk/>
            <pc:sldMk cId="4110301001" sldId="262"/>
            <ac:grpSpMk id="37" creationId="{70BB7518-62BD-44D4-AFAF-50C489828700}"/>
          </ac:grpSpMkLst>
        </pc:grpChg>
        <pc:grpChg chg="add mod">
          <ac:chgData name="Ricardo Neves" userId="a2420d86-c959-463f-a209-2fea3ef854c2" providerId="ADAL" clId="{B8D84C69-C05A-41A0-A489-916D64125CEC}" dt="2020-08-19T16:07:15.659" v="3176" actId="571"/>
          <ac:grpSpMkLst>
            <pc:docMk/>
            <pc:sldMk cId="4110301001" sldId="262"/>
            <ac:grpSpMk id="57" creationId="{16279449-4D24-49E6-9560-DE6D1FA9E8E1}"/>
          </ac:grpSpMkLst>
        </pc:grpChg>
        <pc:grpChg chg="del">
          <ac:chgData name="Ricardo Neves" userId="a2420d86-c959-463f-a209-2fea3ef854c2" providerId="ADAL" clId="{B8D84C69-C05A-41A0-A489-916D64125CEC}" dt="2020-08-19T16:05:14.858" v="3155" actId="478"/>
          <ac:grpSpMkLst>
            <pc:docMk/>
            <pc:sldMk cId="4110301001" sldId="262"/>
            <ac:grpSpMk id="77" creationId="{87F3B894-5DED-4699-9FD4-85FA15CE6802}"/>
          </ac:grpSpMkLst>
        </pc:grpChg>
        <pc:grpChg chg="del">
          <ac:chgData name="Ricardo Neves" userId="a2420d86-c959-463f-a209-2fea3ef854c2" providerId="ADAL" clId="{B8D84C69-C05A-41A0-A489-916D64125CEC}" dt="2020-08-19T16:05:16.583" v="3158" actId="478"/>
          <ac:grpSpMkLst>
            <pc:docMk/>
            <pc:sldMk cId="4110301001" sldId="262"/>
            <ac:grpSpMk id="78" creationId="{C1A9D586-8153-4FD1-AE9A-86C148521571}"/>
          </ac:grpSpMkLst>
        </pc:grpChg>
        <pc:grpChg chg="del">
          <ac:chgData name="Ricardo Neves" userId="a2420d86-c959-463f-a209-2fea3ef854c2" providerId="ADAL" clId="{B8D84C69-C05A-41A0-A489-916D64125CEC}" dt="2020-08-19T16:05:15.415" v="3156" actId="478"/>
          <ac:grpSpMkLst>
            <pc:docMk/>
            <pc:sldMk cId="4110301001" sldId="262"/>
            <ac:grpSpMk id="82" creationId="{9413591E-9762-4C8C-9113-BC4AD6400793}"/>
          </ac:grpSpMkLst>
        </pc:grpChg>
        <pc:grpChg chg="del">
          <ac:chgData name="Ricardo Neves" userId="a2420d86-c959-463f-a209-2fea3ef854c2" providerId="ADAL" clId="{B8D84C69-C05A-41A0-A489-916D64125CEC}" dt="2020-08-19T16:05:15.845" v="3157" actId="478"/>
          <ac:grpSpMkLst>
            <pc:docMk/>
            <pc:sldMk cId="4110301001" sldId="262"/>
            <ac:grpSpMk id="86" creationId="{4A79D799-25DE-4346-8307-A0C0D6E244B4}"/>
          </ac:grpSpMkLst>
        </pc:grpChg>
        <pc:picChg chg="add mod ord modCrop">
          <ac:chgData name="Ricardo Neves" userId="a2420d86-c959-463f-a209-2fea3ef854c2" providerId="ADAL" clId="{B8D84C69-C05A-41A0-A489-916D64125CEC}" dt="2020-08-18T13:28:05.939" v="2096" actId="732"/>
          <ac:picMkLst>
            <pc:docMk/>
            <pc:sldMk cId="4110301001" sldId="262"/>
            <ac:picMk id="5" creationId="{F3363034-5F18-42E8-B2A5-A130E2B2280D}"/>
          </ac:picMkLst>
        </pc:picChg>
        <pc:picChg chg="add mod modVis">
          <ac:chgData name="Ricardo Neves" userId="a2420d86-c959-463f-a209-2fea3ef854c2" providerId="ADAL" clId="{B8D84C69-C05A-41A0-A489-916D64125CEC}" dt="2020-08-19T17:22:22.701" v="3252" actId="14430"/>
          <ac:picMkLst>
            <pc:docMk/>
            <pc:sldMk cId="4110301001" sldId="262"/>
            <ac:picMk id="6" creationId="{422F81B6-9568-4FB7-B236-DE4148116BFF}"/>
          </ac:picMkLst>
        </pc:picChg>
        <pc:picChg chg="del mod modCrop">
          <ac:chgData name="Ricardo Neves" userId="a2420d86-c959-463f-a209-2fea3ef854c2" providerId="ADAL" clId="{B8D84C69-C05A-41A0-A489-916D64125CEC}" dt="2020-08-18T13:27:28.161" v="2091" actId="478"/>
          <ac:picMkLst>
            <pc:docMk/>
            <pc:sldMk cId="4110301001" sldId="262"/>
            <ac:picMk id="20" creationId="{CA1F45C0-38BD-4CD6-9501-FB867E583794}"/>
          </ac:picMkLst>
        </pc:picChg>
        <pc:picChg chg="mod">
          <ac:chgData name="Ricardo Neves" userId="a2420d86-c959-463f-a209-2fea3ef854c2" providerId="ADAL" clId="{B8D84C69-C05A-41A0-A489-916D64125CEC}" dt="2020-08-19T16:08:30.506" v="3190"/>
          <ac:picMkLst>
            <pc:docMk/>
            <pc:sldMk cId="4110301001" sldId="262"/>
            <ac:picMk id="50" creationId="{E690BABE-F10C-4FE0-9E4A-4A4DFC52AF6E}"/>
          </ac:picMkLst>
        </pc:picChg>
        <pc:picChg chg="mod">
          <ac:chgData name="Ricardo Neves" userId="a2420d86-c959-463f-a209-2fea3ef854c2" providerId="ADAL" clId="{B8D84C69-C05A-41A0-A489-916D64125CEC}" dt="2020-08-19T16:08:30.506" v="3190"/>
          <ac:picMkLst>
            <pc:docMk/>
            <pc:sldMk cId="4110301001" sldId="262"/>
            <ac:picMk id="51" creationId="{7F24905A-8DA6-404D-853F-8481DFB810FA}"/>
          </ac:picMkLst>
        </pc:picChg>
        <pc:picChg chg="mod">
          <ac:chgData name="Ricardo Neves" userId="a2420d86-c959-463f-a209-2fea3ef854c2" providerId="ADAL" clId="{B8D84C69-C05A-41A0-A489-916D64125CEC}" dt="2020-08-19T16:08:30.506" v="3190"/>
          <ac:picMkLst>
            <pc:docMk/>
            <pc:sldMk cId="4110301001" sldId="262"/>
            <ac:picMk id="52" creationId="{DB10CDD4-2C14-429A-89AC-37695983C700}"/>
          </ac:picMkLst>
        </pc:picChg>
        <pc:picChg chg="mod">
          <ac:chgData name="Ricardo Neves" userId="a2420d86-c959-463f-a209-2fea3ef854c2" providerId="ADAL" clId="{B8D84C69-C05A-41A0-A489-916D64125CEC}" dt="2020-08-19T16:08:30.506" v="3190"/>
          <ac:picMkLst>
            <pc:docMk/>
            <pc:sldMk cId="4110301001" sldId="262"/>
            <ac:picMk id="53" creationId="{1BE42F43-CA32-42F4-B4DE-69406F8F7DD1}"/>
          </ac:picMkLst>
        </pc:picChg>
        <pc:picChg chg="mod">
          <ac:chgData name="Ricardo Neves" userId="a2420d86-c959-463f-a209-2fea3ef854c2" providerId="ADAL" clId="{B8D84C69-C05A-41A0-A489-916D64125CEC}" dt="2020-08-19T16:08:30.506" v="3190"/>
          <ac:picMkLst>
            <pc:docMk/>
            <pc:sldMk cId="4110301001" sldId="262"/>
            <ac:picMk id="54" creationId="{F36383FB-3E66-4C01-8458-19BE0A377FBF}"/>
          </ac:picMkLst>
        </pc:picChg>
        <pc:picChg chg="mod">
          <ac:chgData name="Ricardo Neves" userId="a2420d86-c959-463f-a209-2fea3ef854c2" providerId="ADAL" clId="{B8D84C69-C05A-41A0-A489-916D64125CEC}" dt="2020-08-19T16:07:15.659" v="3176" actId="571"/>
          <ac:picMkLst>
            <pc:docMk/>
            <pc:sldMk cId="4110301001" sldId="262"/>
            <ac:picMk id="75" creationId="{7291D33C-6BC5-4B9F-8C03-D257A3D66547}"/>
          </ac:picMkLst>
        </pc:picChg>
        <pc:picChg chg="mod">
          <ac:chgData name="Ricardo Neves" userId="a2420d86-c959-463f-a209-2fea3ef854c2" providerId="ADAL" clId="{B8D84C69-C05A-41A0-A489-916D64125CEC}" dt="2020-08-19T16:07:15.659" v="3176" actId="571"/>
          <ac:picMkLst>
            <pc:docMk/>
            <pc:sldMk cId="4110301001" sldId="262"/>
            <ac:picMk id="90" creationId="{0CCD6C66-1182-44F9-A3E7-E4219978D7BB}"/>
          </ac:picMkLst>
        </pc:picChg>
        <pc:picChg chg="mod">
          <ac:chgData name="Ricardo Neves" userId="a2420d86-c959-463f-a209-2fea3ef854c2" providerId="ADAL" clId="{B8D84C69-C05A-41A0-A489-916D64125CEC}" dt="2020-08-19T16:07:15.659" v="3176" actId="571"/>
          <ac:picMkLst>
            <pc:docMk/>
            <pc:sldMk cId="4110301001" sldId="262"/>
            <ac:picMk id="91" creationId="{A18C71B5-330A-43AE-ADA5-38D4BC6C23CB}"/>
          </ac:picMkLst>
        </pc:picChg>
        <pc:picChg chg="mod">
          <ac:chgData name="Ricardo Neves" userId="a2420d86-c959-463f-a209-2fea3ef854c2" providerId="ADAL" clId="{B8D84C69-C05A-41A0-A489-916D64125CEC}" dt="2020-08-19T16:07:15.659" v="3176" actId="571"/>
          <ac:picMkLst>
            <pc:docMk/>
            <pc:sldMk cId="4110301001" sldId="262"/>
            <ac:picMk id="92" creationId="{98BC7350-F4E4-4434-90E0-53CFCB63D173}"/>
          </ac:picMkLst>
        </pc:picChg>
        <pc:picChg chg="mod">
          <ac:chgData name="Ricardo Neves" userId="a2420d86-c959-463f-a209-2fea3ef854c2" providerId="ADAL" clId="{B8D84C69-C05A-41A0-A489-916D64125CEC}" dt="2020-08-19T16:07:15.659" v="3176" actId="571"/>
          <ac:picMkLst>
            <pc:docMk/>
            <pc:sldMk cId="4110301001" sldId="262"/>
            <ac:picMk id="93" creationId="{32EEE6A7-4DE6-4B62-B727-3641144021B9}"/>
          </ac:picMkLst>
        </pc:picChg>
        <pc:picChg chg="add del mod">
          <ac:chgData name="Ricardo Neves" userId="a2420d86-c959-463f-a209-2fea3ef854c2" providerId="ADAL" clId="{B8D84C69-C05A-41A0-A489-916D64125CEC}" dt="2020-08-19T18:50:16.221" v="3715" actId="21"/>
          <ac:picMkLst>
            <pc:docMk/>
            <pc:sldMk cId="4110301001" sldId="262"/>
            <ac:picMk id="129" creationId="{453934B5-8367-4863-A2A9-B3D420EB8C3F}"/>
          </ac:picMkLst>
        </pc:picChg>
        <pc:picChg chg="add">
          <ac:chgData name="Ricardo Neves" userId="a2420d86-c959-463f-a209-2fea3ef854c2" providerId="ADAL" clId="{B8D84C69-C05A-41A0-A489-916D64125CEC}" dt="2020-08-19T18:50:19.502" v="3717" actId="22"/>
          <ac:picMkLst>
            <pc:docMk/>
            <pc:sldMk cId="4110301001" sldId="262"/>
            <ac:picMk id="131" creationId="{E14B85F0-8CFE-441F-B804-5289C784B1AC}"/>
          </ac:picMkLst>
        </pc:picChg>
        <pc:cxnChg chg="mod">
          <ac:chgData name="Ricardo Neves" userId="a2420d86-c959-463f-a209-2fea3ef854c2" providerId="ADAL" clId="{B8D84C69-C05A-41A0-A489-916D64125CEC}" dt="2020-08-19T16:08:30.506" v="3190"/>
          <ac:cxnSpMkLst>
            <pc:docMk/>
            <pc:sldMk cId="4110301001" sldId="262"/>
            <ac:cxnSpMk id="38" creationId="{A0DDFD78-2D6D-4F61-B608-2C21E655BB93}"/>
          </ac:cxnSpMkLst>
        </pc:cxnChg>
        <pc:cxnChg chg="mod">
          <ac:chgData name="Ricardo Neves" userId="a2420d86-c959-463f-a209-2fea3ef854c2" providerId="ADAL" clId="{B8D84C69-C05A-41A0-A489-916D64125CEC}" dt="2020-08-19T16:08:30.506" v="3190"/>
          <ac:cxnSpMkLst>
            <pc:docMk/>
            <pc:sldMk cId="4110301001" sldId="262"/>
            <ac:cxnSpMk id="39" creationId="{BD212530-AFF2-43A7-A0A5-4B4767B7DC94}"/>
          </ac:cxnSpMkLst>
        </pc:cxnChg>
        <pc:cxnChg chg="mod">
          <ac:chgData name="Ricardo Neves" userId="a2420d86-c959-463f-a209-2fea3ef854c2" providerId="ADAL" clId="{B8D84C69-C05A-41A0-A489-916D64125CEC}" dt="2020-08-19T16:08:30.506" v="3190"/>
          <ac:cxnSpMkLst>
            <pc:docMk/>
            <pc:sldMk cId="4110301001" sldId="262"/>
            <ac:cxnSpMk id="40" creationId="{F43016BA-03F5-43D4-BBF6-82D3D84A10C7}"/>
          </ac:cxnSpMkLst>
        </pc:cxnChg>
        <pc:cxnChg chg="mod">
          <ac:chgData name="Ricardo Neves" userId="a2420d86-c959-463f-a209-2fea3ef854c2" providerId="ADAL" clId="{B8D84C69-C05A-41A0-A489-916D64125CEC}" dt="2020-08-19T16:08:30.506" v="3190"/>
          <ac:cxnSpMkLst>
            <pc:docMk/>
            <pc:sldMk cId="4110301001" sldId="262"/>
            <ac:cxnSpMk id="41" creationId="{96F9D40C-39DE-4744-AEDC-BF6F44016B73}"/>
          </ac:cxnSpMkLst>
        </pc:cxnChg>
        <pc:cxnChg chg="mod">
          <ac:chgData name="Ricardo Neves" userId="a2420d86-c959-463f-a209-2fea3ef854c2" providerId="ADAL" clId="{B8D84C69-C05A-41A0-A489-916D64125CEC}" dt="2020-08-19T16:08:30.506" v="3190"/>
          <ac:cxnSpMkLst>
            <pc:docMk/>
            <pc:sldMk cId="4110301001" sldId="262"/>
            <ac:cxnSpMk id="42" creationId="{50A664B3-04C2-4460-8903-FA611FCC1D3E}"/>
          </ac:cxnSpMkLst>
        </pc:cxnChg>
        <pc:cxnChg chg="mod">
          <ac:chgData name="Ricardo Neves" userId="a2420d86-c959-463f-a209-2fea3ef854c2" providerId="ADAL" clId="{B8D84C69-C05A-41A0-A489-916D64125CEC}" dt="2020-08-19T16:08:30.506" v="3190"/>
          <ac:cxnSpMkLst>
            <pc:docMk/>
            <pc:sldMk cId="4110301001" sldId="262"/>
            <ac:cxnSpMk id="44" creationId="{B2591B94-C57B-403A-901F-437D67DA96E4}"/>
          </ac:cxnSpMkLst>
        </pc:cxnChg>
        <pc:cxnChg chg="mod">
          <ac:chgData name="Ricardo Neves" userId="a2420d86-c959-463f-a209-2fea3ef854c2" providerId="ADAL" clId="{B8D84C69-C05A-41A0-A489-916D64125CEC}" dt="2020-08-19T16:07:15.659" v="3176" actId="571"/>
          <ac:cxnSpMkLst>
            <pc:docMk/>
            <pc:sldMk cId="4110301001" sldId="262"/>
            <ac:cxnSpMk id="58" creationId="{2AA18991-AA04-418C-AB0C-ACBFF417AA70}"/>
          </ac:cxnSpMkLst>
        </pc:cxnChg>
        <pc:cxnChg chg="mod">
          <ac:chgData name="Ricardo Neves" userId="a2420d86-c959-463f-a209-2fea3ef854c2" providerId="ADAL" clId="{B8D84C69-C05A-41A0-A489-916D64125CEC}" dt="2020-08-19T16:07:15.659" v="3176" actId="571"/>
          <ac:cxnSpMkLst>
            <pc:docMk/>
            <pc:sldMk cId="4110301001" sldId="262"/>
            <ac:cxnSpMk id="59" creationId="{71BFB9F0-459A-4EFE-AFB1-D4227C737756}"/>
          </ac:cxnSpMkLst>
        </pc:cxnChg>
        <pc:cxnChg chg="mod">
          <ac:chgData name="Ricardo Neves" userId="a2420d86-c959-463f-a209-2fea3ef854c2" providerId="ADAL" clId="{B8D84C69-C05A-41A0-A489-916D64125CEC}" dt="2020-08-19T16:07:15.659" v="3176" actId="571"/>
          <ac:cxnSpMkLst>
            <pc:docMk/>
            <pc:sldMk cId="4110301001" sldId="262"/>
            <ac:cxnSpMk id="60" creationId="{44766055-278C-4374-9D57-C68C526813FF}"/>
          </ac:cxnSpMkLst>
        </pc:cxnChg>
        <pc:cxnChg chg="mod">
          <ac:chgData name="Ricardo Neves" userId="a2420d86-c959-463f-a209-2fea3ef854c2" providerId="ADAL" clId="{B8D84C69-C05A-41A0-A489-916D64125CEC}" dt="2020-08-19T16:07:15.659" v="3176" actId="571"/>
          <ac:cxnSpMkLst>
            <pc:docMk/>
            <pc:sldMk cId="4110301001" sldId="262"/>
            <ac:cxnSpMk id="61" creationId="{B586595D-5C4C-4EF2-BEF0-ECF87482068A}"/>
          </ac:cxnSpMkLst>
        </pc:cxnChg>
        <pc:cxnChg chg="mod">
          <ac:chgData name="Ricardo Neves" userId="a2420d86-c959-463f-a209-2fea3ef854c2" providerId="ADAL" clId="{B8D84C69-C05A-41A0-A489-916D64125CEC}" dt="2020-08-19T16:07:15.659" v="3176" actId="571"/>
          <ac:cxnSpMkLst>
            <pc:docMk/>
            <pc:sldMk cId="4110301001" sldId="262"/>
            <ac:cxnSpMk id="62" creationId="{B02DC6F9-ED9D-4A46-B0AB-349F5AC3487C}"/>
          </ac:cxnSpMkLst>
        </pc:cxnChg>
        <pc:cxnChg chg="mod">
          <ac:chgData name="Ricardo Neves" userId="a2420d86-c959-463f-a209-2fea3ef854c2" providerId="ADAL" clId="{B8D84C69-C05A-41A0-A489-916D64125CEC}" dt="2020-08-19T16:07:15.659" v="3176" actId="571"/>
          <ac:cxnSpMkLst>
            <pc:docMk/>
            <pc:sldMk cId="4110301001" sldId="262"/>
            <ac:cxnSpMk id="63" creationId="{BF3A5D73-3B78-4EC0-8744-E00AD4DDC2E9}"/>
          </ac:cxnSpMkLst>
        </pc:cxnChg>
      </pc:sldChg>
      <pc:sldChg chg="addSp delSp modSp add mod">
        <pc:chgData name="Ricardo Neves" userId="a2420d86-c959-463f-a209-2fea3ef854c2" providerId="ADAL" clId="{B8D84C69-C05A-41A0-A489-916D64125CEC}" dt="2020-08-19T19:04:57.817" v="3870" actId="20577"/>
        <pc:sldMkLst>
          <pc:docMk/>
          <pc:sldMk cId="1391645938" sldId="263"/>
        </pc:sldMkLst>
        <pc:spChg chg="add del mod">
          <ac:chgData name="Ricardo Neves" userId="a2420d86-c959-463f-a209-2fea3ef854c2" providerId="ADAL" clId="{B8D84C69-C05A-41A0-A489-916D64125CEC}" dt="2020-08-19T16:07:45.874" v="3183" actId="478"/>
          <ac:spMkLst>
            <pc:docMk/>
            <pc:sldMk cId="1391645938" sldId="263"/>
            <ac:spMk id="2" creationId="{05079FF4-3546-40DE-880B-045291A761E2}"/>
          </ac:spMkLst>
        </pc:spChg>
        <pc:spChg chg="add del">
          <ac:chgData name="Ricardo Neves" userId="a2420d86-c959-463f-a209-2fea3ef854c2" providerId="ADAL" clId="{B8D84C69-C05A-41A0-A489-916D64125CEC}" dt="2020-08-18T13:31:56.922" v="2155" actId="478"/>
          <ac:spMkLst>
            <pc:docMk/>
            <pc:sldMk cId="1391645938" sldId="263"/>
            <ac:spMk id="6" creationId="{924E301A-C41B-41EE-BF76-04FC3055C8BB}"/>
          </ac:spMkLst>
        </pc:spChg>
        <pc:spChg chg="mod">
          <ac:chgData name="Ricardo Neves" userId="a2420d86-c959-463f-a209-2fea3ef854c2" providerId="ADAL" clId="{B8D84C69-C05A-41A0-A489-916D64125CEC}" dt="2020-08-17T17:05:52.447" v="1712" actId="14100"/>
          <ac:spMkLst>
            <pc:docMk/>
            <pc:sldMk cId="1391645938" sldId="263"/>
            <ac:spMk id="7" creationId="{44E9E684-B16B-4A04-BCD8-3CE81554C7EB}"/>
          </ac:spMkLst>
        </pc:spChg>
        <pc:spChg chg="add mod ord">
          <ac:chgData name="Ricardo Neves" userId="a2420d86-c959-463f-a209-2fea3ef854c2" providerId="ADAL" clId="{B8D84C69-C05A-41A0-A489-916D64125CEC}" dt="2020-08-18T20:15:40.089" v="3149" actId="14100"/>
          <ac:spMkLst>
            <pc:docMk/>
            <pc:sldMk cId="1391645938" sldId="263"/>
            <ac:spMk id="8" creationId="{321C249F-9B54-4497-AA31-F3BA9638D603}"/>
          </ac:spMkLst>
        </pc:spChg>
        <pc:spChg chg="add mod">
          <ac:chgData name="Ricardo Neves" userId="a2420d86-c959-463f-a209-2fea3ef854c2" providerId="ADAL" clId="{B8D84C69-C05A-41A0-A489-916D64125CEC}" dt="2020-08-19T18:52:01.790" v="3761" actId="1076"/>
          <ac:spMkLst>
            <pc:docMk/>
            <pc:sldMk cId="1391645938" sldId="263"/>
            <ac:spMk id="9" creationId="{68124AEE-13C3-4B99-92DA-A9BA759CF737}"/>
          </ac:spMkLst>
        </pc:spChg>
        <pc:spChg chg="add mod">
          <ac:chgData name="Ricardo Neves" userId="a2420d86-c959-463f-a209-2fea3ef854c2" providerId="ADAL" clId="{B8D84C69-C05A-41A0-A489-916D64125CEC}" dt="2020-08-19T19:04:18.572" v="3764" actId="14100"/>
          <ac:spMkLst>
            <pc:docMk/>
            <pc:sldMk cId="1391645938" sldId="263"/>
            <ac:spMk id="10" creationId="{2EF25CF9-5B0B-4065-B6F6-F84A8BEE3FB7}"/>
          </ac:spMkLst>
        </pc:spChg>
        <pc:spChg chg="add mod">
          <ac:chgData name="Ricardo Neves" userId="a2420d86-c959-463f-a209-2fea3ef854c2" providerId="ADAL" clId="{B8D84C69-C05A-41A0-A489-916D64125CEC}" dt="2020-08-19T18:52:01.790" v="3761" actId="1076"/>
          <ac:spMkLst>
            <pc:docMk/>
            <pc:sldMk cId="1391645938" sldId="263"/>
            <ac:spMk id="11" creationId="{0C4ABE0A-87C2-492B-B153-EDCAD0BA76E3}"/>
          </ac:spMkLst>
        </pc:spChg>
        <pc:spChg chg="add mod">
          <ac:chgData name="Ricardo Neves" userId="a2420d86-c959-463f-a209-2fea3ef854c2" providerId="ADAL" clId="{B8D84C69-C05A-41A0-A489-916D64125CEC}" dt="2020-08-19T18:52:01.790" v="3761" actId="1076"/>
          <ac:spMkLst>
            <pc:docMk/>
            <pc:sldMk cId="1391645938" sldId="263"/>
            <ac:spMk id="12" creationId="{D414A5B3-A130-4C17-91A3-6E03F1BCA1FF}"/>
          </ac:spMkLst>
        </pc:spChg>
        <pc:spChg chg="add mod">
          <ac:chgData name="Ricardo Neves" userId="a2420d86-c959-463f-a209-2fea3ef854c2" providerId="ADAL" clId="{B8D84C69-C05A-41A0-A489-916D64125CEC}" dt="2020-08-19T18:52:01.790" v="3761" actId="1076"/>
          <ac:spMkLst>
            <pc:docMk/>
            <pc:sldMk cId="1391645938" sldId="263"/>
            <ac:spMk id="13" creationId="{EB9F795E-E8DC-42BF-98DD-3D5D7337A83B}"/>
          </ac:spMkLst>
        </pc:spChg>
        <pc:spChg chg="add del mod">
          <ac:chgData name="Ricardo Neves" userId="a2420d86-c959-463f-a209-2fea3ef854c2" providerId="ADAL" clId="{B8D84C69-C05A-41A0-A489-916D64125CEC}" dt="2020-08-19T19:04:20.546" v="3765" actId="478"/>
          <ac:spMkLst>
            <pc:docMk/>
            <pc:sldMk cId="1391645938" sldId="263"/>
            <ac:spMk id="14" creationId="{CED5F54F-A1FD-4C2C-9439-8BA040FBDC96}"/>
          </ac:spMkLst>
        </pc:spChg>
        <pc:spChg chg="add mod">
          <ac:chgData name="Ricardo Neves" userId="a2420d86-c959-463f-a209-2fea3ef854c2" providerId="ADAL" clId="{B8D84C69-C05A-41A0-A489-916D64125CEC}" dt="2020-08-19T19:04:36.582" v="3823" actId="20577"/>
          <ac:spMkLst>
            <pc:docMk/>
            <pc:sldMk cId="1391645938" sldId="263"/>
            <ac:spMk id="15" creationId="{43AD73C8-6E11-45D4-86B4-09C11FC50C49}"/>
          </ac:spMkLst>
        </pc:spChg>
        <pc:spChg chg="add mod">
          <ac:chgData name="Ricardo Neves" userId="a2420d86-c959-463f-a209-2fea3ef854c2" providerId="ADAL" clId="{B8D84C69-C05A-41A0-A489-916D64125CEC}" dt="2020-08-19T19:04:41.205" v="3836" actId="20577"/>
          <ac:spMkLst>
            <pc:docMk/>
            <pc:sldMk cId="1391645938" sldId="263"/>
            <ac:spMk id="17" creationId="{E6AB9168-A1D8-4E0C-948C-413AAE16C4F2}"/>
          </ac:spMkLst>
        </pc:spChg>
        <pc:spChg chg="add mod">
          <ac:chgData name="Ricardo Neves" userId="a2420d86-c959-463f-a209-2fea3ef854c2" providerId="ADAL" clId="{B8D84C69-C05A-41A0-A489-916D64125CEC}" dt="2020-08-19T19:04:49.081" v="3851" actId="20577"/>
          <ac:spMkLst>
            <pc:docMk/>
            <pc:sldMk cId="1391645938" sldId="263"/>
            <ac:spMk id="19" creationId="{EBDBE19C-5813-4877-864F-0ACA9780A46B}"/>
          </ac:spMkLst>
        </pc:spChg>
        <pc:spChg chg="add mod">
          <ac:chgData name="Ricardo Neves" userId="a2420d86-c959-463f-a209-2fea3ef854c2" providerId="ADAL" clId="{B8D84C69-C05A-41A0-A489-916D64125CEC}" dt="2020-08-19T19:04:57.817" v="3870" actId="20577"/>
          <ac:spMkLst>
            <pc:docMk/>
            <pc:sldMk cId="1391645938" sldId="263"/>
            <ac:spMk id="20" creationId="{B8632648-0F0B-4703-B7B7-D4450120DDD5}"/>
          </ac:spMkLst>
        </pc:spChg>
        <pc:spChg chg="add mod">
          <ac:chgData name="Ricardo Neves" userId="a2420d86-c959-463f-a209-2fea3ef854c2" providerId="ADAL" clId="{B8D84C69-C05A-41A0-A489-916D64125CEC}" dt="2020-08-19T19:04:28.644" v="3795" actId="20577"/>
          <ac:spMkLst>
            <pc:docMk/>
            <pc:sldMk cId="1391645938" sldId="263"/>
            <ac:spMk id="21" creationId="{AF1EDF7C-9213-4721-A982-A3DD7DCAAA9F}"/>
          </ac:spMkLst>
        </pc:spChg>
        <pc:spChg chg="add del mod">
          <ac:chgData name="Ricardo Neves" userId="a2420d86-c959-463f-a209-2fea3ef854c2" providerId="ADAL" clId="{B8D84C69-C05A-41A0-A489-916D64125CEC}" dt="2020-08-19T19:03:24.125" v="3763" actId="478"/>
          <ac:spMkLst>
            <pc:docMk/>
            <pc:sldMk cId="1391645938" sldId="263"/>
            <ac:spMk id="22" creationId="{D2209869-5E89-4B74-B0C9-B246D0D125B1}"/>
          </ac:spMkLst>
        </pc:spChg>
        <pc:spChg chg="mod topLvl">
          <ac:chgData name="Ricardo Neves" userId="a2420d86-c959-463f-a209-2fea3ef854c2" providerId="ADAL" clId="{B8D84C69-C05A-41A0-A489-916D64125CEC}" dt="2020-08-19T16:08:39.038" v="3192"/>
          <ac:spMkLst>
            <pc:docMk/>
            <pc:sldMk cId="1391645938" sldId="263"/>
            <ac:spMk id="28" creationId="{90711C1C-7519-490E-A51E-EE6733171624}"/>
          </ac:spMkLst>
        </pc:spChg>
        <pc:spChg chg="mod topLvl">
          <ac:chgData name="Ricardo Neves" userId="a2420d86-c959-463f-a209-2fea3ef854c2" providerId="ADAL" clId="{B8D84C69-C05A-41A0-A489-916D64125CEC}" dt="2020-08-19T16:08:39.038" v="3192"/>
          <ac:spMkLst>
            <pc:docMk/>
            <pc:sldMk cId="1391645938" sldId="263"/>
            <ac:spMk id="32" creationId="{CD1FA32E-95ED-4CF0-A82F-8AB2676990EB}"/>
          </ac:spMkLst>
        </pc:spChg>
        <pc:spChg chg="mod ord topLvl">
          <ac:chgData name="Ricardo Neves" userId="a2420d86-c959-463f-a209-2fea3ef854c2" providerId="ADAL" clId="{B8D84C69-C05A-41A0-A489-916D64125CEC}" dt="2020-08-19T16:08:55.930" v="3213" actId="20577"/>
          <ac:spMkLst>
            <pc:docMk/>
            <pc:sldMk cId="1391645938" sldId="263"/>
            <ac:spMk id="43" creationId="{976EF45F-E008-4256-839C-915816FB0071}"/>
          </ac:spMkLst>
        </pc:spChg>
        <pc:spChg chg="mod">
          <ac:chgData name="Ricardo Neves" userId="a2420d86-c959-463f-a209-2fea3ef854c2" providerId="ADAL" clId="{B8D84C69-C05A-41A0-A489-916D64125CEC}" dt="2020-08-19T16:08:39.044" v="3194"/>
          <ac:spMkLst>
            <pc:docMk/>
            <pc:sldMk cId="1391645938" sldId="263"/>
            <ac:spMk id="44" creationId="{8A6979A4-5F20-43BC-86FC-86F913BC0969}"/>
          </ac:spMkLst>
        </pc:spChg>
        <pc:spChg chg="mod">
          <ac:chgData name="Ricardo Neves" userId="a2420d86-c959-463f-a209-2fea3ef854c2" providerId="ADAL" clId="{B8D84C69-C05A-41A0-A489-916D64125CEC}" dt="2020-08-19T16:08:39.044" v="3194"/>
          <ac:spMkLst>
            <pc:docMk/>
            <pc:sldMk cId="1391645938" sldId="263"/>
            <ac:spMk id="45" creationId="{19468A12-6EC6-4C10-994C-DF0D3B5C2635}"/>
          </ac:spMkLst>
        </pc:spChg>
        <pc:spChg chg="mod">
          <ac:chgData name="Ricardo Neves" userId="a2420d86-c959-463f-a209-2fea3ef854c2" providerId="ADAL" clId="{B8D84C69-C05A-41A0-A489-916D64125CEC}" dt="2020-08-19T16:08:39.044" v="3194"/>
          <ac:spMkLst>
            <pc:docMk/>
            <pc:sldMk cId="1391645938" sldId="263"/>
            <ac:spMk id="46" creationId="{997B53CB-FFA1-44D6-8E95-1B3B2DF79B76}"/>
          </ac:spMkLst>
        </pc:spChg>
        <pc:spChg chg="mod">
          <ac:chgData name="Ricardo Neves" userId="a2420d86-c959-463f-a209-2fea3ef854c2" providerId="ADAL" clId="{B8D84C69-C05A-41A0-A489-916D64125CEC}" dt="2020-08-19T16:08:39.044" v="3194"/>
          <ac:spMkLst>
            <pc:docMk/>
            <pc:sldMk cId="1391645938" sldId="263"/>
            <ac:spMk id="47" creationId="{2C98457F-1B6A-4613-A7D0-13D73EFBE6CF}"/>
          </ac:spMkLst>
        </pc:spChg>
        <pc:spChg chg="mod">
          <ac:chgData name="Ricardo Neves" userId="a2420d86-c959-463f-a209-2fea3ef854c2" providerId="ADAL" clId="{B8D84C69-C05A-41A0-A489-916D64125CEC}" dt="2020-08-19T16:08:39.044" v="3194"/>
          <ac:spMkLst>
            <pc:docMk/>
            <pc:sldMk cId="1391645938" sldId="263"/>
            <ac:spMk id="48" creationId="{C8593562-14B0-4D4F-AB8F-0F481DC43B4F}"/>
          </ac:spMkLst>
        </pc:spChg>
        <pc:spChg chg="mod topLvl">
          <ac:chgData name="Ricardo Neves" userId="a2420d86-c959-463f-a209-2fea3ef854c2" providerId="ADAL" clId="{B8D84C69-C05A-41A0-A489-916D64125CEC}" dt="2020-08-19T16:08:39.038" v="3192"/>
          <ac:spMkLst>
            <pc:docMk/>
            <pc:sldMk cId="1391645938" sldId="263"/>
            <ac:spMk id="56" creationId="{C0D0A1AD-171A-477A-B929-A38145FDB046}"/>
          </ac:spMkLst>
        </pc:spChg>
        <pc:spChg chg="mod topLvl">
          <ac:chgData name="Ricardo Neves" userId="a2420d86-c959-463f-a209-2fea3ef854c2" providerId="ADAL" clId="{B8D84C69-C05A-41A0-A489-916D64125CEC}" dt="2020-08-19T16:08:39.038" v="3192"/>
          <ac:spMkLst>
            <pc:docMk/>
            <pc:sldMk cId="1391645938" sldId="263"/>
            <ac:spMk id="65" creationId="{A8233D2E-4C81-401F-957E-E9C2A42FEADF}"/>
          </ac:spMkLst>
        </pc:spChg>
        <pc:spChg chg="mod topLvl">
          <ac:chgData name="Ricardo Neves" userId="a2420d86-c959-463f-a209-2fea3ef854c2" providerId="ADAL" clId="{B8D84C69-C05A-41A0-A489-916D64125CEC}" dt="2020-08-19T16:08:39.038" v="3192"/>
          <ac:spMkLst>
            <pc:docMk/>
            <pc:sldMk cId="1391645938" sldId="263"/>
            <ac:spMk id="66" creationId="{CC1CE124-B82C-4B50-B68D-919833F0FA55}"/>
          </ac:spMkLst>
        </pc:spChg>
        <pc:spChg chg="mod topLvl">
          <ac:chgData name="Ricardo Neves" userId="a2420d86-c959-463f-a209-2fea3ef854c2" providerId="ADAL" clId="{B8D84C69-C05A-41A0-A489-916D64125CEC}" dt="2020-08-19T16:08:39.038" v="3192"/>
          <ac:spMkLst>
            <pc:docMk/>
            <pc:sldMk cId="1391645938" sldId="263"/>
            <ac:spMk id="68" creationId="{501E08E3-406D-49D6-B0C4-288C367711EF}"/>
          </ac:spMkLst>
        </pc:spChg>
        <pc:spChg chg="mod topLvl">
          <ac:chgData name="Ricardo Neves" userId="a2420d86-c959-463f-a209-2fea3ef854c2" providerId="ADAL" clId="{B8D84C69-C05A-41A0-A489-916D64125CEC}" dt="2020-08-19T16:08:39.038" v="3192"/>
          <ac:spMkLst>
            <pc:docMk/>
            <pc:sldMk cId="1391645938" sldId="263"/>
            <ac:spMk id="69" creationId="{18638DFC-1B8F-45E8-B385-5004F3D8495C}"/>
          </ac:spMkLst>
        </pc:spChg>
        <pc:spChg chg="mod ord">
          <ac:chgData name="Ricardo Neves" userId="a2420d86-c959-463f-a209-2fea3ef854c2" providerId="ADAL" clId="{B8D84C69-C05A-41A0-A489-916D64125CEC}" dt="2020-08-18T13:31:49.856" v="2153" actId="14100"/>
          <ac:spMkLst>
            <pc:docMk/>
            <pc:sldMk cId="1391645938" sldId="263"/>
            <ac:spMk id="95" creationId="{3D01C0F4-6C01-4FD2-8BED-F5B1DF22664B}"/>
          </ac:spMkLst>
        </pc:spChg>
        <pc:spChg chg="mod ord">
          <ac:chgData name="Ricardo Neves" userId="a2420d86-c959-463f-a209-2fea3ef854c2" providerId="ADAL" clId="{B8D84C69-C05A-41A0-A489-916D64125CEC}" dt="2020-08-18T13:31:52.888" v="2154" actId="14100"/>
          <ac:spMkLst>
            <pc:docMk/>
            <pc:sldMk cId="1391645938" sldId="263"/>
            <ac:spMk id="97" creationId="{8839F93F-5D8D-4564-BFD6-937253DE5F68}"/>
          </ac:spMkLst>
        </pc:spChg>
        <pc:spChg chg="mod ord">
          <ac:chgData name="Ricardo Neves" userId="a2420d86-c959-463f-a209-2fea3ef854c2" providerId="ADAL" clId="{B8D84C69-C05A-41A0-A489-916D64125CEC}" dt="2020-08-19T18:52:06.869" v="3762" actId="166"/>
          <ac:spMkLst>
            <pc:docMk/>
            <pc:sldMk cId="1391645938" sldId="263"/>
            <ac:spMk id="99" creationId="{6FBDF4DC-F41F-4573-BC5E-3ADF903200BF}"/>
          </ac:spMkLst>
        </pc:spChg>
        <pc:spChg chg="del mod topLvl">
          <ac:chgData name="Ricardo Neves" userId="a2420d86-c959-463f-a209-2fea3ef854c2" providerId="ADAL" clId="{B8D84C69-C05A-41A0-A489-916D64125CEC}" dt="2020-08-19T18:50:54.548" v="3721" actId="478"/>
          <ac:spMkLst>
            <pc:docMk/>
            <pc:sldMk cId="1391645938" sldId="263"/>
            <ac:spMk id="100" creationId="{4E56F7E3-6428-4EB8-A44A-080F56C7CE17}"/>
          </ac:spMkLst>
        </pc:spChg>
        <pc:spChg chg="del mod">
          <ac:chgData name="Ricardo Neves" userId="a2420d86-c959-463f-a209-2fea3ef854c2" providerId="ADAL" clId="{B8D84C69-C05A-41A0-A489-916D64125CEC}" dt="2020-08-17T17:09:41.923" v="1787" actId="478"/>
          <ac:spMkLst>
            <pc:docMk/>
            <pc:sldMk cId="1391645938" sldId="263"/>
            <ac:spMk id="102" creationId="{29B2A74E-024E-4D40-AD12-C84AD85E8969}"/>
          </ac:spMkLst>
        </pc:spChg>
        <pc:grpChg chg="del mod">
          <ac:chgData name="Ricardo Neves" userId="a2420d86-c959-463f-a209-2fea3ef854c2" providerId="ADAL" clId="{B8D84C69-C05A-41A0-A489-916D64125CEC}" dt="2020-08-18T13:25:35.031" v="2084" actId="165"/>
          <ac:grpSpMkLst>
            <pc:docMk/>
            <pc:sldMk cId="1391645938" sldId="263"/>
            <ac:grpSpMk id="2" creationId="{FB3DF28B-6F5B-4EF6-A75A-FA24C647F60B}"/>
          </ac:grpSpMkLst>
        </pc:grpChg>
        <pc:grpChg chg="add del mod">
          <ac:chgData name="Ricardo Neves" userId="a2420d86-c959-463f-a209-2fea3ef854c2" providerId="ADAL" clId="{B8D84C69-C05A-41A0-A489-916D64125CEC}" dt="2020-08-18T13:26:03.920" v="2087" actId="165"/>
          <ac:grpSpMkLst>
            <pc:docMk/>
            <pc:sldMk cId="1391645938" sldId="263"/>
            <ac:grpSpMk id="3" creationId="{A7991802-79B4-4A61-ABFE-5CF78805B69E}"/>
          </ac:grpSpMkLst>
        </pc:grpChg>
        <pc:grpChg chg="add mod">
          <ac:chgData name="Ricardo Neves" userId="a2420d86-c959-463f-a209-2fea3ef854c2" providerId="ADAL" clId="{B8D84C69-C05A-41A0-A489-916D64125CEC}" dt="2020-08-19T16:08:39.038" v="3192"/>
          <ac:grpSpMkLst>
            <pc:docMk/>
            <pc:sldMk cId="1391645938" sldId="263"/>
            <ac:grpSpMk id="4" creationId="{915FB153-6359-4F1A-BD2B-1E1999A9C68B}"/>
          </ac:grpSpMkLst>
        </pc:grpChg>
        <pc:grpChg chg="add mod">
          <ac:chgData name="Ricardo Neves" userId="a2420d86-c959-463f-a209-2fea3ef854c2" providerId="ADAL" clId="{B8D84C69-C05A-41A0-A489-916D64125CEC}" dt="2020-08-19T16:08:39.044" v="3194"/>
          <ac:grpSpMkLst>
            <pc:docMk/>
            <pc:sldMk cId="1391645938" sldId="263"/>
            <ac:grpSpMk id="36" creationId="{DF3F55FD-67AE-45B8-B6F3-81006812562A}"/>
          </ac:grpSpMkLst>
        </pc:grpChg>
        <pc:grpChg chg="del">
          <ac:chgData name="Ricardo Neves" userId="a2420d86-c959-463f-a209-2fea3ef854c2" providerId="ADAL" clId="{B8D84C69-C05A-41A0-A489-916D64125CEC}" dt="2020-08-19T16:08:43.063" v="3195" actId="478"/>
          <ac:grpSpMkLst>
            <pc:docMk/>
            <pc:sldMk cId="1391645938" sldId="263"/>
            <ac:grpSpMk id="77" creationId="{87F3B894-5DED-4699-9FD4-85FA15CE6802}"/>
          </ac:grpSpMkLst>
        </pc:grpChg>
        <pc:grpChg chg="del">
          <ac:chgData name="Ricardo Neves" userId="a2420d86-c959-463f-a209-2fea3ef854c2" providerId="ADAL" clId="{B8D84C69-C05A-41A0-A489-916D64125CEC}" dt="2020-08-19T16:08:44.538" v="3198" actId="478"/>
          <ac:grpSpMkLst>
            <pc:docMk/>
            <pc:sldMk cId="1391645938" sldId="263"/>
            <ac:grpSpMk id="78" creationId="{C1A9D586-8153-4FD1-AE9A-86C148521571}"/>
          </ac:grpSpMkLst>
        </pc:grpChg>
        <pc:grpChg chg="del">
          <ac:chgData name="Ricardo Neves" userId="a2420d86-c959-463f-a209-2fea3ef854c2" providerId="ADAL" clId="{B8D84C69-C05A-41A0-A489-916D64125CEC}" dt="2020-08-19T16:08:43.547" v="3196" actId="478"/>
          <ac:grpSpMkLst>
            <pc:docMk/>
            <pc:sldMk cId="1391645938" sldId="263"/>
            <ac:grpSpMk id="82" creationId="{9413591E-9762-4C8C-9113-BC4AD6400793}"/>
          </ac:grpSpMkLst>
        </pc:grpChg>
        <pc:grpChg chg="del">
          <ac:chgData name="Ricardo Neves" userId="a2420d86-c959-463f-a209-2fea3ef854c2" providerId="ADAL" clId="{B8D84C69-C05A-41A0-A489-916D64125CEC}" dt="2020-08-19T16:08:43.966" v="3197" actId="478"/>
          <ac:grpSpMkLst>
            <pc:docMk/>
            <pc:sldMk cId="1391645938" sldId="263"/>
            <ac:grpSpMk id="86" creationId="{4A79D799-25DE-4346-8307-A0C0D6E244B4}"/>
          </ac:grpSpMkLst>
        </pc:grpChg>
        <pc:picChg chg="add del mod">
          <ac:chgData name="Ricardo Neves" userId="a2420d86-c959-463f-a209-2fea3ef854c2" providerId="ADAL" clId="{B8D84C69-C05A-41A0-A489-916D64125CEC}" dt="2020-08-19T18:50:52.040" v="3720" actId="21"/>
          <ac:picMkLst>
            <pc:docMk/>
            <pc:sldMk cId="1391645938" sldId="263"/>
            <ac:picMk id="3" creationId="{577E1A37-F9F8-43E9-97D9-987808A956FF}"/>
          </ac:picMkLst>
        </pc:picChg>
        <pc:picChg chg="add mod ord modCrop">
          <ac:chgData name="Ricardo Neves" userId="a2420d86-c959-463f-a209-2fea3ef854c2" providerId="ADAL" clId="{B8D84C69-C05A-41A0-A489-916D64125CEC}" dt="2020-08-18T13:29:00.505" v="2103" actId="732"/>
          <ac:picMkLst>
            <pc:docMk/>
            <pc:sldMk cId="1391645938" sldId="263"/>
            <ac:picMk id="5" creationId="{71990796-CDBE-4B65-8CC2-8A297BF05B2C}"/>
          </ac:picMkLst>
        </pc:picChg>
        <pc:picChg chg="add">
          <ac:chgData name="Ricardo Neves" userId="a2420d86-c959-463f-a209-2fea3ef854c2" providerId="ADAL" clId="{B8D84C69-C05A-41A0-A489-916D64125CEC}" dt="2020-08-19T18:50:54.904" v="3722" actId="22"/>
          <ac:picMkLst>
            <pc:docMk/>
            <pc:sldMk cId="1391645938" sldId="263"/>
            <ac:picMk id="6" creationId="{C77BE240-6BAD-4037-9645-068CAE0009DF}"/>
          </ac:picMkLst>
        </pc:picChg>
        <pc:picChg chg="del mod modCrop">
          <ac:chgData name="Ricardo Neves" userId="a2420d86-c959-463f-a209-2fea3ef854c2" providerId="ADAL" clId="{B8D84C69-C05A-41A0-A489-916D64125CEC}" dt="2020-08-18T13:28:42.105" v="2098" actId="478"/>
          <ac:picMkLst>
            <pc:docMk/>
            <pc:sldMk cId="1391645938" sldId="263"/>
            <ac:picMk id="20" creationId="{CA1F45C0-38BD-4CD6-9501-FB867E583794}"/>
          </ac:picMkLst>
        </pc:picChg>
        <pc:picChg chg="mod">
          <ac:chgData name="Ricardo Neves" userId="a2420d86-c959-463f-a209-2fea3ef854c2" providerId="ADAL" clId="{B8D84C69-C05A-41A0-A489-916D64125CEC}" dt="2020-08-19T16:08:39.044" v="3194"/>
          <ac:picMkLst>
            <pc:docMk/>
            <pc:sldMk cId="1391645938" sldId="263"/>
            <ac:picMk id="49" creationId="{244EE55E-9D99-4FFD-9747-7554757A3A41}"/>
          </ac:picMkLst>
        </pc:picChg>
        <pc:picChg chg="mod">
          <ac:chgData name="Ricardo Neves" userId="a2420d86-c959-463f-a209-2fea3ef854c2" providerId="ADAL" clId="{B8D84C69-C05A-41A0-A489-916D64125CEC}" dt="2020-08-19T16:08:39.044" v="3194"/>
          <ac:picMkLst>
            <pc:docMk/>
            <pc:sldMk cId="1391645938" sldId="263"/>
            <ac:picMk id="50" creationId="{D41161A7-0E58-4652-9049-F1A9D5D9D749}"/>
          </ac:picMkLst>
        </pc:picChg>
        <pc:picChg chg="mod">
          <ac:chgData name="Ricardo Neves" userId="a2420d86-c959-463f-a209-2fea3ef854c2" providerId="ADAL" clId="{B8D84C69-C05A-41A0-A489-916D64125CEC}" dt="2020-08-19T16:08:39.044" v="3194"/>
          <ac:picMkLst>
            <pc:docMk/>
            <pc:sldMk cId="1391645938" sldId="263"/>
            <ac:picMk id="51" creationId="{5275D899-EA29-4FA5-BBC9-0202E86A6E86}"/>
          </ac:picMkLst>
        </pc:picChg>
        <pc:picChg chg="mod">
          <ac:chgData name="Ricardo Neves" userId="a2420d86-c959-463f-a209-2fea3ef854c2" providerId="ADAL" clId="{B8D84C69-C05A-41A0-A489-916D64125CEC}" dt="2020-08-19T16:08:39.044" v="3194"/>
          <ac:picMkLst>
            <pc:docMk/>
            <pc:sldMk cId="1391645938" sldId="263"/>
            <ac:picMk id="52" creationId="{AF52EF47-B46C-43BC-8E5D-DD1A1FFE92D6}"/>
          </ac:picMkLst>
        </pc:picChg>
        <pc:picChg chg="mod">
          <ac:chgData name="Ricardo Neves" userId="a2420d86-c959-463f-a209-2fea3ef854c2" providerId="ADAL" clId="{B8D84C69-C05A-41A0-A489-916D64125CEC}" dt="2020-08-19T16:08:39.044" v="3194"/>
          <ac:picMkLst>
            <pc:docMk/>
            <pc:sldMk cId="1391645938" sldId="263"/>
            <ac:picMk id="53" creationId="{13C8236E-C4B2-4A11-B6B4-A86FF5CDAFFF}"/>
          </ac:picMkLst>
        </pc:picChg>
        <pc:cxnChg chg="mod">
          <ac:chgData name="Ricardo Neves" userId="a2420d86-c959-463f-a209-2fea3ef854c2" providerId="ADAL" clId="{B8D84C69-C05A-41A0-A489-916D64125CEC}" dt="2020-08-19T16:08:39.044" v="3194"/>
          <ac:cxnSpMkLst>
            <pc:docMk/>
            <pc:sldMk cId="1391645938" sldId="263"/>
            <ac:cxnSpMk id="37" creationId="{3D15FB79-FACC-4CA4-988B-2FE08899B026}"/>
          </ac:cxnSpMkLst>
        </pc:cxnChg>
        <pc:cxnChg chg="mod">
          <ac:chgData name="Ricardo Neves" userId="a2420d86-c959-463f-a209-2fea3ef854c2" providerId="ADAL" clId="{B8D84C69-C05A-41A0-A489-916D64125CEC}" dt="2020-08-19T16:08:39.044" v="3194"/>
          <ac:cxnSpMkLst>
            <pc:docMk/>
            <pc:sldMk cId="1391645938" sldId="263"/>
            <ac:cxnSpMk id="38" creationId="{B8103D28-37FE-4026-BBC9-BA853DB37B4B}"/>
          </ac:cxnSpMkLst>
        </pc:cxnChg>
        <pc:cxnChg chg="mod">
          <ac:chgData name="Ricardo Neves" userId="a2420d86-c959-463f-a209-2fea3ef854c2" providerId="ADAL" clId="{B8D84C69-C05A-41A0-A489-916D64125CEC}" dt="2020-08-19T16:08:39.044" v="3194"/>
          <ac:cxnSpMkLst>
            <pc:docMk/>
            <pc:sldMk cId="1391645938" sldId="263"/>
            <ac:cxnSpMk id="39" creationId="{29C7722D-DCBC-4CAE-938B-35CD71C03160}"/>
          </ac:cxnSpMkLst>
        </pc:cxnChg>
        <pc:cxnChg chg="mod">
          <ac:chgData name="Ricardo Neves" userId="a2420d86-c959-463f-a209-2fea3ef854c2" providerId="ADAL" clId="{B8D84C69-C05A-41A0-A489-916D64125CEC}" dt="2020-08-19T16:08:39.044" v="3194"/>
          <ac:cxnSpMkLst>
            <pc:docMk/>
            <pc:sldMk cId="1391645938" sldId="263"/>
            <ac:cxnSpMk id="40" creationId="{206CF5BA-1E7F-473A-8982-55B6999A1795}"/>
          </ac:cxnSpMkLst>
        </pc:cxnChg>
        <pc:cxnChg chg="mod">
          <ac:chgData name="Ricardo Neves" userId="a2420d86-c959-463f-a209-2fea3ef854c2" providerId="ADAL" clId="{B8D84C69-C05A-41A0-A489-916D64125CEC}" dt="2020-08-19T16:08:39.044" v="3194"/>
          <ac:cxnSpMkLst>
            <pc:docMk/>
            <pc:sldMk cId="1391645938" sldId="263"/>
            <ac:cxnSpMk id="41" creationId="{2A223882-9845-439F-9C14-0A9E0614CFF5}"/>
          </ac:cxnSpMkLst>
        </pc:cxnChg>
        <pc:cxnChg chg="mod">
          <ac:chgData name="Ricardo Neves" userId="a2420d86-c959-463f-a209-2fea3ef854c2" providerId="ADAL" clId="{B8D84C69-C05A-41A0-A489-916D64125CEC}" dt="2020-08-19T16:08:39.044" v="3194"/>
          <ac:cxnSpMkLst>
            <pc:docMk/>
            <pc:sldMk cId="1391645938" sldId="263"/>
            <ac:cxnSpMk id="42" creationId="{35B62BC8-87D4-4FD9-A60C-68A0A33581AF}"/>
          </ac:cxnSpMkLst>
        </pc:cxnChg>
      </pc:sldChg>
      <pc:sldChg chg="addSp modSp add del mod">
        <pc:chgData name="Ricardo Neves" userId="a2420d86-c959-463f-a209-2fea3ef854c2" providerId="ADAL" clId="{B8D84C69-C05A-41A0-A489-916D64125CEC}" dt="2020-08-18T13:21:37.125" v="2071" actId="2696"/>
        <pc:sldMkLst>
          <pc:docMk/>
          <pc:sldMk cId="1505470790" sldId="264"/>
        </pc:sldMkLst>
        <pc:spChg chg="mod">
          <ac:chgData name="Ricardo Neves" userId="a2420d86-c959-463f-a209-2fea3ef854c2" providerId="ADAL" clId="{B8D84C69-C05A-41A0-A489-916D64125CEC}" dt="2020-08-18T13:12:32.955" v="1879" actId="1076"/>
          <ac:spMkLst>
            <pc:docMk/>
            <pc:sldMk cId="1505470790" sldId="264"/>
            <ac:spMk id="56" creationId="{C0D0A1AD-171A-477A-B929-A38145FDB046}"/>
          </ac:spMkLst>
        </pc:spChg>
        <pc:spChg chg="mod">
          <ac:chgData name="Ricardo Neves" userId="a2420d86-c959-463f-a209-2fea3ef854c2" providerId="ADAL" clId="{B8D84C69-C05A-41A0-A489-916D64125CEC}" dt="2020-08-17T20:04:03.670" v="1859" actId="207"/>
          <ac:spMkLst>
            <pc:docMk/>
            <pc:sldMk cId="1505470790" sldId="264"/>
            <ac:spMk id="74" creationId="{FF5B54B3-286F-4C1A-8789-5611CC9B539A}"/>
          </ac:spMkLst>
        </pc:spChg>
        <pc:spChg chg="mod">
          <ac:chgData name="Ricardo Neves" userId="a2420d86-c959-463f-a209-2fea3ef854c2" providerId="ADAL" clId="{B8D84C69-C05A-41A0-A489-916D64125CEC}" dt="2020-08-17T20:04:10.993" v="1862" actId="207"/>
          <ac:spMkLst>
            <pc:docMk/>
            <pc:sldMk cId="1505470790" sldId="264"/>
            <ac:spMk id="79" creationId="{ABBC5239-C766-404D-AA07-1818603F6666}"/>
          </ac:spMkLst>
        </pc:spChg>
        <pc:spChg chg="mod">
          <ac:chgData name="Ricardo Neves" userId="a2420d86-c959-463f-a209-2fea3ef854c2" providerId="ADAL" clId="{B8D84C69-C05A-41A0-A489-916D64125CEC}" dt="2020-08-17T20:04:06.094" v="1860" actId="207"/>
          <ac:spMkLst>
            <pc:docMk/>
            <pc:sldMk cId="1505470790" sldId="264"/>
            <ac:spMk id="83" creationId="{564EB398-8647-4090-8183-C56EC10BBAEC}"/>
          </ac:spMkLst>
        </pc:spChg>
        <pc:spChg chg="mod">
          <ac:chgData name="Ricardo Neves" userId="a2420d86-c959-463f-a209-2fea3ef854c2" providerId="ADAL" clId="{B8D84C69-C05A-41A0-A489-916D64125CEC}" dt="2020-08-17T20:04:08.536" v="1861" actId="207"/>
          <ac:spMkLst>
            <pc:docMk/>
            <pc:sldMk cId="1505470790" sldId="264"/>
            <ac:spMk id="87" creationId="{4F6D47EF-F86D-4BA6-A496-58A667ECA7BE}"/>
          </ac:spMkLst>
        </pc:spChg>
        <pc:picChg chg="add mod ord modCrop">
          <ac:chgData name="Ricardo Neves" userId="a2420d86-c959-463f-a209-2fea3ef854c2" providerId="ADAL" clId="{B8D84C69-C05A-41A0-A489-916D64125CEC}" dt="2020-08-18T13:15:04.443" v="2045" actId="18131"/>
          <ac:picMkLst>
            <pc:docMk/>
            <pc:sldMk cId="1505470790" sldId="264"/>
            <ac:picMk id="3" creationId="{17FDCA09-7839-427A-81D7-4BDEABAC2738}"/>
          </ac:picMkLst>
        </pc:picChg>
      </pc:sldChg>
      <pc:sldChg chg="addSp delSp modSp add mod">
        <pc:chgData name="Ricardo Neves" userId="a2420d86-c959-463f-a209-2fea3ef854c2" providerId="ADAL" clId="{B8D84C69-C05A-41A0-A489-916D64125CEC}" dt="2020-08-19T19:09:31.370" v="3891" actId="20577"/>
        <pc:sldMkLst>
          <pc:docMk/>
          <pc:sldMk cId="4017020562" sldId="264"/>
        </pc:sldMkLst>
        <pc:spChg chg="add mod ord">
          <ac:chgData name="Ricardo Neves" userId="a2420d86-c959-463f-a209-2fea3ef854c2" providerId="ADAL" clId="{B8D84C69-C05A-41A0-A489-916D64125CEC}" dt="2020-08-19T17:54:12.244" v="3616" actId="1076"/>
          <ac:spMkLst>
            <pc:docMk/>
            <pc:sldMk cId="4017020562" sldId="264"/>
            <ac:spMk id="3" creationId="{DD68BE53-0FEB-4A9E-B2EF-696F762498EC}"/>
          </ac:spMkLst>
        </pc:spChg>
        <pc:spChg chg="add del">
          <ac:chgData name="Ricardo Neves" userId="a2420d86-c959-463f-a209-2fea3ef854c2" providerId="ADAL" clId="{B8D84C69-C05A-41A0-A489-916D64125CEC}" dt="2020-08-19T19:08:55.507" v="3872" actId="478"/>
          <ac:spMkLst>
            <pc:docMk/>
            <pc:sldMk cId="4017020562" sldId="264"/>
            <ac:spMk id="4" creationId="{15959040-9FA4-4F93-9C3E-44516D10DC49}"/>
          </ac:spMkLst>
        </pc:spChg>
        <pc:spChg chg="del">
          <ac:chgData name="Ricardo Neves" userId="a2420d86-c959-463f-a209-2fea3ef854c2" providerId="ADAL" clId="{B8D84C69-C05A-41A0-A489-916D64125CEC}" dt="2020-08-18T19:06:50.051" v="2709" actId="478"/>
          <ac:spMkLst>
            <pc:docMk/>
            <pc:sldMk cId="4017020562" sldId="264"/>
            <ac:spMk id="7" creationId="{44E9E684-B16B-4A04-BCD8-3CE81554C7EB}"/>
          </ac:spMkLst>
        </pc:spChg>
        <pc:spChg chg="del">
          <ac:chgData name="Ricardo Neves" userId="a2420d86-c959-463f-a209-2fea3ef854c2" providerId="ADAL" clId="{B8D84C69-C05A-41A0-A489-916D64125CEC}" dt="2020-08-18T19:06:47.689" v="2707" actId="478"/>
          <ac:spMkLst>
            <pc:docMk/>
            <pc:sldMk cId="4017020562" sldId="264"/>
            <ac:spMk id="16" creationId="{10447797-5870-4DA5-B0DE-BCAE877657E3}"/>
          </ac:spMkLst>
        </pc:spChg>
        <pc:spChg chg="del">
          <ac:chgData name="Ricardo Neves" userId="a2420d86-c959-463f-a209-2fea3ef854c2" providerId="ADAL" clId="{B8D84C69-C05A-41A0-A489-916D64125CEC}" dt="2020-08-18T19:06:47.168" v="2706" actId="478"/>
          <ac:spMkLst>
            <pc:docMk/>
            <pc:sldMk cId="4017020562" sldId="264"/>
            <ac:spMk id="18" creationId="{4DD2EEF2-E326-40C0-B0AC-4278BEC0F535}"/>
          </ac:spMkLst>
        </pc:spChg>
        <pc:spChg chg="del">
          <ac:chgData name="Ricardo Neves" userId="a2420d86-c959-463f-a209-2fea3ef854c2" providerId="ADAL" clId="{B8D84C69-C05A-41A0-A489-916D64125CEC}" dt="2020-08-18T19:06:24.928" v="2700" actId="478"/>
          <ac:spMkLst>
            <pc:docMk/>
            <pc:sldMk cId="4017020562" sldId="264"/>
            <ac:spMk id="19" creationId="{9F1F500D-B5C5-4F9D-85AF-530225529471}"/>
          </ac:spMkLst>
        </pc:spChg>
        <pc:spChg chg="add mod">
          <ac:chgData name="Ricardo Neves" userId="a2420d86-c959-463f-a209-2fea3ef854c2" providerId="ADAL" clId="{B8D84C69-C05A-41A0-A489-916D64125CEC}" dt="2020-08-19T17:55:00.816" v="3626" actId="14100"/>
          <ac:spMkLst>
            <pc:docMk/>
            <pc:sldMk cId="4017020562" sldId="264"/>
            <ac:spMk id="20" creationId="{88D63698-52B5-4A12-849C-0FE189D07172}"/>
          </ac:spMkLst>
        </pc:spChg>
        <pc:spChg chg="mod">
          <ac:chgData name="Ricardo Neves" userId="a2420d86-c959-463f-a209-2fea3ef854c2" providerId="ADAL" clId="{B8D84C69-C05A-41A0-A489-916D64125CEC}" dt="2020-08-19T17:54:16.300" v="3617"/>
          <ac:spMkLst>
            <pc:docMk/>
            <pc:sldMk cId="4017020562" sldId="264"/>
            <ac:spMk id="26" creationId="{EFBA20E8-2C54-4905-A700-713140E8C39C}"/>
          </ac:spMkLst>
        </pc:spChg>
        <pc:spChg chg="mod">
          <ac:chgData name="Ricardo Neves" userId="a2420d86-c959-463f-a209-2fea3ef854c2" providerId="ADAL" clId="{B8D84C69-C05A-41A0-A489-916D64125CEC}" dt="2020-08-19T17:54:16.300" v="3617"/>
          <ac:spMkLst>
            <pc:docMk/>
            <pc:sldMk cId="4017020562" sldId="264"/>
            <ac:spMk id="27" creationId="{AD655969-667A-4C9B-B6AF-9AAADB5C3EAA}"/>
          </ac:spMkLst>
        </pc:spChg>
        <pc:spChg chg="mod">
          <ac:chgData name="Ricardo Neves" userId="a2420d86-c959-463f-a209-2fea3ef854c2" providerId="ADAL" clId="{B8D84C69-C05A-41A0-A489-916D64125CEC}" dt="2020-08-19T17:55:09.875" v="3645" actId="20577"/>
          <ac:spMkLst>
            <pc:docMk/>
            <pc:sldMk cId="4017020562" sldId="264"/>
            <ac:spMk id="28" creationId="{2D499DF9-855F-4038-B51C-3C9C7256F70F}"/>
          </ac:spMkLst>
        </pc:spChg>
        <pc:spChg chg="del mod">
          <ac:chgData name="Ricardo Neves" userId="a2420d86-c959-463f-a209-2fea3ef854c2" providerId="ADAL" clId="{B8D84C69-C05A-41A0-A489-916D64125CEC}" dt="2020-08-19T17:54:41.842" v="3621" actId="478"/>
          <ac:spMkLst>
            <pc:docMk/>
            <pc:sldMk cId="4017020562" sldId="264"/>
            <ac:spMk id="29" creationId="{5A1B4240-7A9E-4DAC-A069-C80A3A0CB12B}"/>
          </ac:spMkLst>
        </pc:spChg>
        <pc:spChg chg="del mod">
          <ac:chgData name="Ricardo Neves" userId="a2420d86-c959-463f-a209-2fea3ef854c2" providerId="ADAL" clId="{B8D84C69-C05A-41A0-A489-916D64125CEC}" dt="2020-08-19T17:54:48.772" v="3625" actId="478"/>
          <ac:spMkLst>
            <pc:docMk/>
            <pc:sldMk cId="4017020562" sldId="264"/>
            <ac:spMk id="30" creationId="{7B09C4CD-7D00-41D5-BDED-06DA069EBE1B}"/>
          </ac:spMkLst>
        </pc:spChg>
        <pc:spChg chg="del mod">
          <ac:chgData name="Ricardo Neves" userId="a2420d86-c959-463f-a209-2fea3ef854c2" providerId="ADAL" clId="{B8D84C69-C05A-41A0-A489-916D64125CEC}" dt="2020-08-19T17:54:44.165" v="3622" actId="478"/>
          <ac:spMkLst>
            <pc:docMk/>
            <pc:sldMk cId="4017020562" sldId="264"/>
            <ac:spMk id="31" creationId="{FA1F3283-8B61-4607-97BB-F5A3B3F0CA3D}"/>
          </ac:spMkLst>
        </pc:spChg>
        <pc:spChg chg="mod">
          <ac:chgData name="Ricardo Neves" userId="a2420d86-c959-463f-a209-2fea3ef854c2" providerId="ADAL" clId="{B8D84C69-C05A-41A0-A489-916D64125CEC}" dt="2020-08-19T17:54:16.300" v="3617"/>
          <ac:spMkLst>
            <pc:docMk/>
            <pc:sldMk cId="4017020562" sldId="264"/>
            <ac:spMk id="32" creationId="{69AB2DA4-51D3-4B86-8CE2-6065B30D7631}"/>
          </ac:spMkLst>
        </pc:spChg>
        <pc:spChg chg="mod">
          <ac:chgData name="Ricardo Neves" userId="a2420d86-c959-463f-a209-2fea3ef854c2" providerId="ADAL" clId="{B8D84C69-C05A-41A0-A489-916D64125CEC}" dt="2020-08-19T17:54:16.300" v="3617"/>
          <ac:spMkLst>
            <pc:docMk/>
            <pc:sldMk cId="4017020562" sldId="264"/>
            <ac:spMk id="33" creationId="{E793D70D-EBEA-44DF-82DF-1E9D05C9DFB1}"/>
          </ac:spMkLst>
        </pc:spChg>
        <pc:spChg chg="mod">
          <ac:chgData name="Ricardo Neves" userId="a2420d86-c959-463f-a209-2fea3ef854c2" providerId="ADAL" clId="{B8D84C69-C05A-41A0-A489-916D64125CEC}" dt="2020-08-19T17:55:29.387" v="3676" actId="20577"/>
          <ac:spMkLst>
            <pc:docMk/>
            <pc:sldMk cId="4017020562" sldId="264"/>
            <ac:spMk id="34" creationId="{AAE8733D-8EEE-4BBB-B02E-68BB92870167}"/>
          </ac:spMkLst>
        </pc:spChg>
        <pc:spChg chg="mod">
          <ac:chgData name="Ricardo Neves" userId="a2420d86-c959-463f-a209-2fea3ef854c2" providerId="ADAL" clId="{B8D84C69-C05A-41A0-A489-916D64125CEC}" dt="2020-08-19T17:54:16.300" v="3617"/>
          <ac:spMkLst>
            <pc:docMk/>
            <pc:sldMk cId="4017020562" sldId="264"/>
            <ac:spMk id="35" creationId="{89922BD9-4AF2-411C-ABAB-2184AFDE10F3}"/>
          </ac:spMkLst>
        </pc:spChg>
        <pc:spChg chg="mod">
          <ac:chgData name="Ricardo Neves" userId="a2420d86-c959-463f-a209-2fea3ef854c2" providerId="ADAL" clId="{B8D84C69-C05A-41A0-A489-916D64125CEC}" dt="2020-08-19T17:54:16.300" v="3617"/>
          <ac:spMkLst>
            <pc:docMk/>
            <pc:sldMk cId="4017020562" sldId="264"/>
            <ac:spMk id="36" creationId="{514BE38C-ED56-435A-86E4-9CF1659F3911}"/>
          </ac:spMkLst>
        </pc:spChg>
        <pc:spChg chg="mod">
          <ac:chgData name="Ricardo Neves" userId="a2420d86-c959-463f-a209-2fea3ef854c2" providerId="ADAL" clId="{B8D84C69-C05A-41A0-A489-916D64125CEC}" dt="2020-08-19T17:55:41.764" v="3689" actId="20577"/>
          <ac:spMkLst>
            <pc:docMk/>
            <pc:sldMk cId="4017020562" sldId="264"/>
            <ac:spMk id="37" creationId="{204DE5C6-6717-47D6-BAD3-EDABC2A8D8FD}"/>
          </ac:spMkLst>
        </pc:spChg>
        <pc:spChg chg="add mod">
          <ac:chgData name="Ricardo Neves" userId="a2420d86-c959-463f-a209-2fea3ef854c2" providerId="ADAL" clId="{B8D84C69-C05A-41A0-A489-916D64125CEC}" dt="2020-08-19T19:09:24.354" v="3876" actId="14100"/>
          <ac:spMkLst>
            <pc:docMk/>
            <pc:sldMk cId="4017020562" sldId="264"/>
            <ac:spMk id="40" creationId="{B5E9F4DD-E62E-430E-B4AB-7DA2D4E5BD76}"/>
          </ac:spMkLst>
        </pc:spChg>
        <pc:spChg chg="mod">
          <ac:chgData name="Ricardo Neves" userId="a2420d86-c959-463f-a209-2fea3ef854c2" providerId="ADAL" clId="{B8D84C69-C05A-41A0-A489-916D64125CEC}" dt="2020-08-19T19:08:58.915" v="3873"/>
          <ac:spMkLst>
            <pc:docMk/>
            <pc:sldMk cId="4017020562" sldId="264"/>
            <ac:spMk id="45" creationId="{829D6F09-BEF3-47EA-B03B-91A7E144FA41}"/>
          </ac:spMkLst>
        </pc:spChg>
        <pc:spChg chg="mod">
          <ac:chgData name="Ricardo Neves" userId="a2420d86-c959-463f-a209-2fea3ef854c2" providerId="ADAL" clId="{B8D84C69-C05A-41A0-A489-916D64125CEC}" dt="2020-08-19T19:08:58.915" v="3873"/>
          <ac:spMkLst>
            <pc:docMk/>
            <pc:sldMk cId="4017020562" sldId="264"/>
            <ac:spMk id="46" creationId="{D21B3BB5-8482-46AB-8D20-59B3B51CF560}"/>
          </ac:spMkLst>
        </pc:spChg>
        <pc:spChg chg="mod">
          <ac:chgData name="Ricardo Neves" userId="a2420d86-c959-463f-a209-2fea3ef854c2" providerId="ADAL" clId="{B8D84C69-C05A-41A0-A489-916D64125CEC}" dt="2020-08-19T19:09:31.370" v="3891" actId="20577"/>
          <ac:spMkLst>
            <pc:docMk/>
            <pc:sldMk cId="4017020562" sldId="264"/>
            <ac:spMk id="47" creationId="{3A393EF0-489F-4054-94B6-EE29C990A130}"/>
          </ac:spMkLst>
        </pc:spChg>
        <pc:spChg chg="del mod">
          <ac:chgData name="Ricardo Neves" userId="a2420d86-c959-463f-a209-2fea3ef854c2" providerId="ADAL" clId="{B8D84C69-C05A-41A0-A489-916D64125CEC}" dt="2020-08-19T19:09:18.172" v="3875" actId="478"/>
          <ac:spMkLst>
            <pc:docMk/>
            <pc:sldMk cId="4017020562" sldId="264"/>
            <ac:spMk id="48" creationId="{4C4985DF-88B4-4616-8127-9C7289383AF6}"/>
          </ac:spMkLst>
        </pc:spChg>
        <pc:spChg chg="del mod">
          <ac:chgData name="Ricardo Neves" userId="a2420d86-c959-463f-a209-2fea3ef854c2" providerId="ADAL" clId="{B8D84C69-C05A-41A0-A489-916D64125CEC}" dt="2020-08-19T19:09:18.172" v="3875" actId="478"/>
          <ac:spMkLst>
            <pc:docMk/>
            <pc:sldMk cId="4017020562" sldId="264"/>
            <ac:spMk id="49" creationId="{2B506CAF-88B5-4E0E-B2C0-02470C23B1BE}"/>
          </ac:spMkLst>
        </pc:spChg>
        <pc:spChg chg="del mod">
          <ac:chgData name="Ricardo Neves" userId="a2420d86-c959-463f-a209-2fea3ef854c2" providerId="ADAL" clId="{B8D84C69-C05A-41A0-A489-916D64125CEC}" dt="2020-08-19T19:09:18.172" v="3875" actId="478"/>
          <ac:spMkLst>
            <pc:docMk/>
            <pc:sldMk cId="4017020562" sldId="264"/>
            <ac:spMk id="50" creationId="{727EDA28-6DA5-4D7D-867E-7922BD83BAC8}"/>
          </ac:spMkLst>
        </pc:spChg>
        <pc:spChg chg="del mod">
          <ac:chgData name="Ricardo Neves" userId="a2420d86-c959-463f-a209-2fea3ef854c2" providerId="ADAL" clId="{B8D84C69-C05A-41A0-A489-916D64125CEC}" dt="2020-08-19T19:09:18.172" v="3875" actId="478"/>
          <ac:spMkLst>
            <pc:docMk/>
            <pc:sldMk cId="4017020562" sldId="264"/>
            <ac:spMk id="51" creationId="{A6CED01D-A6B8-4852-BB9F-398CA69C3CFC}"/>
          </ac:spMkLst>
        </pc:spChg>
        <pc:spChg chg="del mod topLvl">
          <ac:chgData name="Ricardo Neves" userId="a2420d86-c959-463f-a209-2fea3ef854c2" providerId="ADAL" clId="{B8D84C69-C05A-41A0-A489-916D64125CEC}" dt="2020-08-19T19:09:18.172" v="3875" actId="478"/>
          <ac:spMkLst>
            <pc:docMk/>
            <pc:sldMk cId="4017020562" sldId="264"/>
            <ac:spMk id="52" creationId="{FCCF3479-C662-4CDF-BEA6-FB318B27E03C}"/>
          </ac:spMkLst>
        </pc:spChg>
        <pc:spChg chg="del mod">
          <ac:chgData name="Ricardo Neves" userId="a2420d86-c959-463f-a209-2fea3ef854c2" providerId="ADAL" clId="{B8D84C69-C05A-41A0-A489-916D64125CEC}" dt="2020-08-19T19:09:18.172" v="3875" actId="478"/>
          <ac:spMkLst>
            <pc:docMk/>
            <pc:sldMk cId="4017020562" sldId="264"/>
            <ac:spMk id="53" creationId="{ED77C7A4-0B8B-4295-AD48-620BADD3FF34}"/>
          </ac:spMkLst>
        </pc:spChg>
        <pc:spChg chg="del">
          <ac:chgData name="Ricardo Neves" userId="a2420d86-c959-463f-a209-2fea3ef854c2" providerId="ADAL" clId="{B8D84C69-C05A-41A0-A489-916D64125CEC}" dt="2020-08-18T19:06:22.687" v="2698" actId="478"/>
          <ac:spMkLst>
            <pc:docMk/>
            <pc:sldMk cId="4017020562" sldId="264"/>
            <ac:spMk id="59" creationId="{5B359C42-A6FB-4250-B353-757D244BE37D}"/>
          </ac:spMkLst>
        </pc:spChg>
        <pc:spChg chg="del">
          <ac:chgData name="Ricardo Neves" userId="a2420d86-c959-463f-a209-2fea3ef854c2" providerId="ADAL" clId="{B8D84C69-C05A-41A0-A489-916D64125CEC}" dt="2020-08-18T19:06:23.676" v="2699" actId="478"/>
          <ac:spMkLst>
            <pc:docMk/>
            <pc:sldMk cId="4017020562" sldId="264"/>
            <ac:spMk id="60" creationId="{9D701282-D8D1-40D9-B3E0-F4ED577A4C63}"/>
          </ac:spMkLst>
        </pc:spChg>
        <pc:spChg chg="del">
          <ac:chgData name="Ricardo Neves" userId="a2420d86-c959-463f-a209-2fea3ef854c2" providerId="ADAL" clId="{B8D84C69-C05A-41A0-A489-916D64125CEC}" dt="2020-08-18T19:06:45.256" v="2703" actId="478"/>
          <ac:spMkLst>
            <pc:docMk/>
            <pc:sldMk cId="4017020562" sldId="264"/>
            <ac:spMk id="95" creationId="{3D01C0F4-6C01-4FD2-8BED-F5B1DF22664B}"/>
          </ac:spMkLst>
        </pc:spChg>
        <pc:spChg chg="del">
          <ac:chgData name="Ricardo Neves" userId="a2420d86-c959-463f-a209-2fea3ef854c2" providerId="ADAL" clId="{B8D84C69-C05A-41A0-A489-916D64125CEC}" dt="2020-08-18T19:06:44.306" v="2702" actId="478"/>
          <ac:spMkLst>
            <pc:docMk/>
            <pc:sldMk cId="4017020562" sldId="264"/>
            <ac:spMk id="97" creationId="{8839F93F-5D8D-4564-BFD6-937253DE5F68}"/>
          </ac:spMkLst>
        </pc:spChg>
        <pc:spChg chg="del mod">
          <ac:chgData name="Ricardo Neves" userId="a2420d86-c959-463f-a209-2fea3ef854c2" providerId="ADAL" clId="{B8D84C69-C05A-41A0-A489-916D64125CEC}" dt="2020-08-18T19:06:46.527" v="2705" actId="478"/>
          <ac:spMkLst>
            <pc:docMk/>
            <pc:sldMk cId="4017020562" sldId="264"/>
            <ac:spMk id="99" creationId="{6FBDF4DC-F41F-4573-BC5E-3ADF903200BF}"/>
          </ac:spMkLst>
        </pc:spChg>
        <pc:spChg chg="del">
          <ac:chgData name="Ricardo Neves" userId="a2420d86-c959-463f-a209-2fea3ef854c2" providerId="ADAL" clId="{B8D84C69-C05A-41A0-A489-916D64125CEC}" dt="2020-08-18T19:06:26.225" v="2701" actId="478"/>
          <ac:spMkLst>
            <pc:docMk/>
            <pc:sldMk cId="4017020562" sldId="264"/>
            <ac:spMk id="102" creationId="{29B2A74E-024E-4D40-AD12-C84AD85E8969}"/>
          </ac:spMkLst>
        </pc:spChg>
        <pc:grpChg chg="add mod">
          <ac:chgData name="Ricardo Neves" userId="a2420d86-c959-463f-a209-2fea3ef854c2" providerId="ADAL" clId="{B8D84C69-C05A-41A0-A489-916D64125CEC}" dt="2020-08-18T19:07:56.335" v="2723" actId="1038"/>
          <ac:grpSpMkLst>
            <pc:docMk/>
            <pc:sldMk cId="4017020562" sldId="264"/>
            <ac:grpSpMk id="2" creationId="{6F2CC848-23FF-4AC7-B3DA-90B0CB337CA2}"/>
          </ac:grpSpMkLst>
        </pc:grpChg>
        <pc:grpChg chg="del">
          <ac:chgData name="Ricardo Neves" userId="a2420d86-c959-463f-a209-2fea3ef854c2" providerId="ADAL" clId="{B8D84C69-C05A-41A0-A489-916D64125CEC}" dt="2020-08-18T19:06:22.061" v="2697" actId="478"/>
          <ac:grpSpMkLst>
            <pc:docMk/>
            <pc:sldMk cId="4017020562" sldId="264"/>
            <ac:grpSpMk id="4" creationId="{43974650-F4F6-4D65-8B58-7F697660DDE1}"/>
          </ac:grpSpMkLst>
        </pc:grpChg>
        <pc:grpChg chg="add del mod">
          <ac:chgData name="Ricardo Neves" userId="a2420d86-c959-463f-a209-2fea3ef854c2" providerId="ADAL" clId="{B8D84C69-C05A-41A0-A489-916D64125CEC}" dt="2020-08-19T17:54:46.932" v="3624" actId="478"/>
          <ac:grpSpMkLst>
            <pc:docMk/>
            <pc:sldMk cId="4017020562" sldId="264"/>
            <ac:grpSpMk id="21" creationId="{00282FEC-E9FE-4228-AEF6-FB37915168CC}"/>
          </ac:grpSpMkLst>
        </pc:grpChg>
        <pc:grpChg chg="mod">
          <ac:chgData name="Ricardo Neves" userId="a2420d86-c959-463f-a209-2fea3ef854c2" providerId="ADAL" clId="{B8D84C69-C05A-41A0-A489-916D64125CEC}" dt="2020-08-19T17:54:16.300" v="3617"/>
          <ac:grpSpMkLst>
            <pc:docMk/>
            <pc:sldMk cId="4017020562" sldId="264"/>
            <ac:grpSpMk id="22" creationId="{6F18D4D8-870F-4BEC-AC8A-481F077C12CF}"/>
          </ac:grpSpMkLst>
        </pc:grpChg>
        <pc:grpChg chg="mod">
          <ac:chgData name="Ricardo Neves" userId="a2420d86-c959-463f-a209-2fea3ef854c2" providerId="ADAL" clId="{B8D84C69-C05A-41A0-A489-916D64125CEC}" dt="2020-08-19T17:54:16.300" v="3617"/>
          <ac:grpSpMkLst>
            <pc:docMk/>
            <pc:sldMk cId="4017020562" sldId="264"/>
            <ac:grpSpMk id="23" creationId="{C3B4C870-5C0F-4C99-B745-DD45036D80DD}"/>
          </ac:grpSpMkLst>
        </pc:grpChg>
        <pc:grpChg chg="del mod">
          <ac:chgData name="Ricardo Neves" userId="a2420d86-c959-463f-a209-2fea3ef854c2" providerId="ADAL" clId="{B8D84C69-C05A-41A0-A489-916D64125CEC}" dt="2020-08-19T17:54:44.165" v="3622" actId="478"/>
          <ac:grpSpMkLst>
            <pc:docMk/>
            <pc:sldMk cId="4017020562" sldId="264"/>
            <ac:grpSpMk id="24" creationId="{0892977D-672A-411B-86D1-26B9ABBE326D}"/>
          </ac:grpSpMkLst>
        </pc:grpChg>
        <pc:grpChg chg="mod modVis">
          <ac:chgData name="Ricardo Neves" userId="a2420d86-c959-463f-a209-2fea3ef854c2" providerId="ADAL" clId="{B8D84C69-C05A-41A0-A489-916D64125CEC}" dt="2020-08-19T17:54:37.032" v="3620" actId="14429"/>
          <ac:grpSpMkLst>
            <pc:docMk/>
            <pc:sldMk cId="4017020562" sldId="264"/>
            <ac:grpSpMk id="25" creationId="{98716BDA-9E35-4DB1-A82F-2B8D71F33817}"/>
          </ac:grpSpMkLst>
        </pc:grpChg>
        <pc:grpChg chg="add del mod">
          <ac:chgData name="Ricardo Neves" userId="a2420d86-c959-463f-a209-2fea3ef854c2" providerId="ADAL" clId="{B8D84C69-C05A-41A0-A489-916D64125CEC}" dt="2020-08-19T19:09:18.172" v="3875" actId="478"/>
          <ac:grpSpMkLst>
            <pc:docMk/>
            <pc:sldMk cId="4017020562" sldId="264"/>
            <ac:grpSpMk id="41" creationId="{9ED8B889-4BCD-43EE-A2A2-EC88991E87C2}"/>
          </ac:grpSpMkLst>
        </pc:grpChg>
        <pc:grpChg chg="del mod">
          <ac:chgData name="Ricardo Neves" userId="a2420d86-c959-463f-a209-2fea3ef854c2" providerId="ADAL" clId="{B8D84C69-C05A-41A0-A489-916D64125CEC}" dt="2020-08-19T19:09:18.172" v="3875" actId="478"/>
          <ac:grpSpMkLst>
            <pc:docMk/>
            <pc:sldMk cId="4017020562" sldId="264"/>
            <ac:grpSpMk id="42" creationId="{555043E9-B33C-40AD-87C4-E874F0E47558}"/>
          </ac:grpSpMkLst>
        </pc:grpChg>
        <pc:grpChg chg="del mod">
          <ac:chgData name="Ricardo Neves" userId="a2420d86-c959-463f-a209-2fea3ef854c2" providerId="ADAL" clId="{B8D84C69-C05A-41A0-A489-916D64125CEC}" dt="2020-08-19T19:09:18.172" v="3875" actId="478"/>
          <ac:grpSpMkLst>
            <pc:docMk/>
            <pc:sldMk cId="4017020562" sldId="264"/>
            <ac:grpSpMk id="43" creationId="{26ADAB40-9BA1-4BD3-B6F7-8C8A2B92D983}"/>
          </ac:grpSpMkLst>
        </pc:grpChg>
        <pc:grpChg chg="mod topLvl">
          <ac:chgData name="Ricardo Neves" userId="a2420d86-c959-463f-a209-2fea3ef854c2" providerId="ADAL" clId="{B8D84C69-C05A-41A0-A489-916D64125CEC}" dt="2020-08-19T19:09:18.172" v="3875" actId="478"/>
          <ac:grpSpMkLst>
            <pc:docMk/>
            <pc:sldMk cId="4017020562" sldId="264"/>
            <ac:grpSpMk id="44" creationId="{289FB54C-6600-47BF-8D82-AB48F91B4B40}"/>
          </ac:grpSpMkLst>
        </pc:grpChg>
        <pc:grpChg chg="mod">
          <ac:chgData name="Ricardo Neves" userId="a2420d86-c959-463f-a209-2fea3ef854c2" providerId="ADAL" clId="{B8D84C69-C05A-41A0-A489-916D64125CEC}" dt="2020-08-18T19:07:07.531" v="2710" actId="164"/>
          <ac:grpSpMkLst>
            <pc:docMk/>
            <pc:sldMk cId="4017020562" sldId="264"/>
            <ac:grpSpMk id="77" creationId="{87F3B894-5DED-4699-9FD4-85FA15CE6802}"/>
          </ac:grpSpMkLst>
        </pc:grpChg>
        <pc:grpChg chg="mod">
          <ac:chgData name="Ricardo Neves" userId="a2420d86-c959-463f-a209-2fea3ef854c2" providerId="ADAL" clId="{B8D84C69-C05A-41A0-A489-916D64125CEC}" dt="2020-08-18T19:07:07.531" v="2710" actId="164"/>
          <ac:grpSpMkLst>
            <pc:docMk/>
            <pc:sldMk cId="4017020562" sldId="264"/>
            <ac:grpSpMk id="78" creationId="{C1A9D586-8153-4FD1-AE9A-86C148521571}"/>
          </ac:grpSpMkLst>
        </pc:grpChg>
        <pc:grpChg chg="mod">
          <ac:chgData name="Ricardo Neves" userId="a2420d86-c959-463f-a209-2fea3ef854c2" providerId="ADAL" clId="{B8D84C69-C05A-41A0-A489-916D64125CEC}" dt="2020-08-18T19:07:07.531" v="2710" actId="164"/>
          <ac:grpSpMkLst>
            <pc:docMk/>
            <pc:sldMk cId="4017020562" sldId="264"/>
            <ac:grpSpMk id="82" creationId="{9413591E-9762-4C8C-9113-BC4AD6400793}"/>
          </ac:grpSpMkLst>
        </pc:grpChg>
        <pc:grpChg chg="mod">
          <ac:chgData name="Ricardo Neves" userId="a2420d86-c959-463f-a209-2fea3ef854c2" providerId="ADAL" clId="{B8D84C69-C05A-41A0-A489-916D64125CEC}" dt="2020-08-18T19:07:07.531" v="2710" actId="164"/>
          <ac:grpSpMkLst>
            <pc:docMk/>
            <pc:sldMk cId="4017020562" sldId="264"/>
            <ac:grpSpMk id="86" creationId="{4A79D799-25DE-4346-8307-A0C0D6E244B4}"/>
          </ac:grpSpMkLst>
        </pc:grpChg>
        <pc:picChg chg="del mod modCrop">
          <ac:chgData name="Ricardo Neves" userId="a2420d86-c959-463f-a209-2fea3ef854c2" providerId="ADAL" clId="{B8D84C69-C05A-41A0-A489-916D64125CEC}" dt="2020-08-18T19:13:18.782" v="2728" actId="478"/>
          <ac:picMkLst>
            <pc:docMk/>
            <pc:sldMk cId="4017020562" sldId="264"/>
            <ac:picMk id="5" creationId="{CD97D9E1-E984-4702-8213-32B74A16FB8C}"/>
          </ac:picMkLst>
        </pc:picChg>
      </pc:sldChg>
      <pc:sldChg chg="delSp add mod">
        <pc:chgData name="Ricardo Neves" userId="a2420d86-c959-463f-a209-2fea3ef854c2" providerId="ADAL" clId="{B8D84C69-C05A-41A0-A489-916D64125CEC}" dt="2020-08-18T20:28:59.518" v="3153" actId="478"/>
        <pc:sldMkLst>
          <pc:docMk/>
          <pc:sldMk cId="3532557526" sldId="265"/>
        </pc:sldMkLst>
        <pc:spChg chg="del">
          <ac:chgData name="Ricardo Neves" userId="a2420d86-c959-463f-a209-2fea3ef854c2" providerId="ADAL" clId="{B8D84C69-C05A-41A0-A489-916D64125CEC}" dt="2020-08-18T20:28:57.299" v="3152" actId="478"/>
          <ac:spMkLst>
            <pc:docMk/>
            <pc:sldMk cId="3532557526" sldId="265"/>
            <ac:spMk id="19" creationId="{9F1F500D-B5C5-4F9D-85AF-530225529471}"/>
          </ac:spMkLst>
        </pc:spChg>
        <pc:spChg chg="del">
          <ac:chgData name="Ricardo Neves" userId="a2420d86-c959-463f-a209-2fea3ef854c2" providerId="ADAL" clId="{B8D84C69-C05A-41A0-A489-916D64125CEC}" dt="2020-08-18T20:28:59.518" v="3153" actId="478"/>
          <ac:spMkLst>
            <pc:docMk/>
            <pc:sldMk cId="3532557526" sldId="265"/>
            <ac:spMk id="102" creationId="{29B2A74E-024E-4D40-AD12-C84AD85E89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7AF8C-F715-4524-844E-D419E2437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F8D88F-A1BD-4FD2-9006-55147F68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AD191F-7B09-4030-BB75-99C3AE38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6C4851-C0B8-48E6-BA8B-CDB20847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E36E7-3AE7-4247-B40E-9ABF3358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7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7DBD7-1524-4D8E-9F82-3F209FE3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F2CD9F-E87A-462F-A193-21B5FF13F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FCBA7-F596-4737-B4EF-1E55BC54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9479C-0444-4870-93EF-202CE16A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18488-24C8-4C6D-92CC-DD34B821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66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452B65-BD41-444F-9F73-9BD277027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8348D9-4028-4B85-AD66-43B10D7EB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2F1F0C-DFC1-43C7-BB2F-DE95AFEF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D3AFF1-00C9-4AE1-A740-0E5DB5BB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C0F363-B772-4630-AC45-2972286A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7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6A8DE-7E76-423F-BCD5-F4C19762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527DD-B0F0-436A-AA95-A6BF8FB8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D7CDED-C12B-483A-8F7C-A21850C8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12E75-9517-4408-AE2B-33B1963E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05343-8532-4E50-BCFE-C3EC45D3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16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BB9A7-8F65-4DDD-83B2-8FE63B9D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42B85-8FFE-4907-BCA0-40C43660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B8BFC-43AA-4DDF-9058-EF02E2AF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9F1223-B2CD-480E-A32D-AB29ABF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202357-A2F2-439C-9BF3-0F209768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B84DF-A09A-4389-B4EE-7B9724A2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41C2F-B8CD-471D-8418-37CDE71EF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2A7673-422B-4C23-9024-8F1C6B299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4EABB8-C552-4EDB-897F-EE776F23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C7B70-9180-4C62-B06B-9950CD59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74BCA2-3C21-4CB3-9D80-1307DA86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87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3E5D-9A33-4B83-A8A8-E9039AD6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789CF-DF79-4CF9-8568-A8947730C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71DB09-6C88-44FE-BBF4-BAF5C037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B5036-6816-4AF3-B401-E7F232C38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A9F885-1B7A-4AC5-87AA-CE4F3AEBE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F0E6B4-EDEF-49B0-AE2E-7C9CCC84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4D0C87-12D7-4C4B-9955-5D3E7F37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C09D73-55E5-4CA9-AA1E-53B954A8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1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CCE71-E6EA-4DFB-9DFC-5FE9E3BC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8F9E51-BE41-4B2F-9F97-BBA0666B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4FC737-9143-49BB-B06D-984FF576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D6330C-83D2-43C8-BA32-AE2D0750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61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C658E8-6539-456C-AAE0-418B5F0C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32ACEA-CBDD-41C7-9EC9-B89C969E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86B5F2-661F-46E0-B1F1-4C492D40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01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B2C5-701A-499A-8B6A-4AF13F96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07538-ABB9-4814-AC1C-9B26098C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C6EA36-ACAD-485A-ABA5-3437802D0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83CA7B-68C9-415D-81E2-2CAEDAD6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64E410-0775-43ED-ABDE-1904E60B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1DE28-FCCA-432C-89E8-83773E4B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5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96BE-436C-4C48-97B1-122A09CB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E2D97F-8604-4762-A9E5-4B6EA9B8E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0DC216-F0A8-4914-A4AA-5C674B14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2498A6-7A76-4349-8869-596EDA91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24EEB1-FCDF-4174-9BD7-1C2890B3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510AEE-72E9-4745-AF2B-4EF98D54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05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5B505A-8687-46CB-B4E5-FC563AF7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40F4C-CAEF-4571-9515-6B317969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479AE-E1AB-41DC-A6CB-35EBC8136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65434-1736-41D4-B755-F0C24ABD30CE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CE184-F24C-4A26-B852-8F5BF0355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B7800-76EE-4B4C-96AC-73CF82E35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35984-4207-4603-B1F1-500706AA3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89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svg"/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12" Type="http://schemas.openxmlformats.org/officeDocument/2006/relationships/image" Target="../media/image10.png"/><Relationship Id="rId2" Type="http://schemas.openxmlformats.org/officeDocument/2006/relationships/image" Target="../media/image14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svg"/><Relationship Id="rId5" Type="http://schemas.openxmlformats.org/officeDocument/2006/relationships/image" Target="../media/image15.sv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svg"/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12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svg"/><Relationship Id="rId5" Type="http://schemas.openxmlformats.org/officeDocument/2006/relationships/image" Target="../media/image15.svg"/><Relationship Id="rId15" Type="http://schemas.openxmlformats.org/officeDocument/2006/relationships/image" Target="../media/image21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7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undo 3">
            <a:extLst>
              <a:ext uri="{FF2B5EF4-FFF2-40B4-BE49-F238E27FC236}">
                <a16:creationId xmlns:a16="http://schemas.microsoft.com/office/drawing/2014/main" id="{4DD2EEF2-E326-40C0-B0AC-4278BEC0F535}"/>
              </a:ext>
            </a:extLst>
          </p:cNvPr>
          <p:cNvSpPr/>
          <p:nvPr/>
        </p:nvSpPr>
        <p:spPr>
          <a:xfrm>
            <a:off x="-2675" y="0"/>
            <a:ext cx="1219467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Nav 3">
            <a:extLst>
              <a:ext uri="{FF2B5EF4-FFF2-40B4-BE49-F238E27FC236}">
                <a16:creationId xmlns:a16="http://schemas.microsoft.com/office/drawing/2014/main" id="{6FBDF4DC-F41F-4573-BC5E-3ADF903200BF}"/>
              </a:ext>
            </a:extLst>
          </p:cNvPr>
          <p:cNvSpPr/>
          <p:nvPr/>
        </p:nvSpPr>
        <p:spPr>
          <a:xfrm rot="16200000">
            <a:off x="10615743" y="4621342"/>
            <a:ext cx="2791440" cy="361073"/>
          </a:xfrm>
          <a:prstGeom prst="trapezoid">
            <a:avLst>
              <a:gd name="adj" fmla="val 1000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  <a:latin typeface="Montserrat ExtraBold" panose="00000900000000000000" pitchFamily="2" charset="0"/>
              </a:rPr>
              <a:t>PRODUTIVIDADE</a:t>
            </a:r>
          </a:p>
        </p:txBody>
      </p:sp>
      <p:sp>
        <p:nvSpPr>
          <p:cNvPr id="16" name="Fundo 2">
            <a:extLst>
              <a:ext uri="{FF2B5EF4-FFF2-40B4-BE49-F238E27FC236}">
                <a16:creationId xmlns:a16="http://schemas.microsoft.com/office/drawing/2014/main" id="{10447797-5870-4DA5-B0DE-BCAE877657E3}"/>
              </a:ext>
            </a:extLst>
          </p:cNvPr>
          <p:cNvSpPr/>
          <p:nvPr/>
        </p:nvSpPr>
        <p:spPr>
          <a:xfrm>
            <a:off x="356766" y="0"/>
            <a:ext cx="1147416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Nav 2">
            <a:extLst>
              <a:ext uri="{FF2B5EF4-FFF2-40B4-BE49-F238E27FC236}">
                <a16:creationId xmlns:a16="http://schemas.microsoft.com/office/drawing/2014/main" id="{3D01C0F4-6C01-4FD2-8BED-F5B1DF22664B}"/>
              </a:ext>
            </a:extLst>
          </p:cNvPr>
          <p:cNvSpPr/>
          <p:nvPr/>
        </p:nvSpPr>
        <p:spPr>
          <a:xfrm rot="16200000">
            <a:off x="10254674" y="4621342"/>
            <a:ext cx="2791438" cy="361073"/>
          </a:xfrm>
          <a:prstGeom prst="trapezoid">
            <a:avLst>
              <a:gd name="adj" fmla="val 100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3">
                    <a:lumMod val="50000"/>
                  </a:schemeClr>
                </a:solidFill>
                <a:latin typeface="Montserrat ExtraBold" panose="00000900000000000000" pitchFamily="2" charset="0"/>
              </a:rPr>
              <a:t>HORAS</a:t>
            </a:r>
          </a:p>
        </p:txBody>
      </p:sp>
      <p:sp>
        <p:nvSpPr>
          <p:cNvPr id="7" name="Fundo 1">
            <a:extLst>
              <a:ext uri="{FF2B5EF4-FFF2-40B4-BE49-F238E27FC236}">
                <a16:creationId xmlns:a16="http://schemas.microsoft.com/office/drawing/2014/main" id="{44E9E684-B16B-4A04-BCD8-3CE81554C7EB}"/>
              </a:ext>
            </a:extLst>
          </p:cNvPr>
          <p:cNvSpPr/>
          <p:nvPr/>
        </p:nvSpPr>
        <p:spPr>
          <a:xfrm>
            <a:off x="0" y="0"/>
            <a:ext cx="1146555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97D9E1-E984-4702-8213-32B74A16F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61" t="2676" r="10776" b="6555"/>
          <a:stretch/>
        </p:blipFill>
        <p:spPr>
          <a:xfrm>
            <a:off x="1" y="-2"/>
            <a:ext cx="11465550" cy="685800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52" name="Faixa Métricas">
            <a:extLst>
              <a:ext uri="{FF2B5EF4-FFF2-40B4-BE49-F238E27FC236}">
                <a16:creationId xmlns:a16="http://schemas.microsoft.com/office/drawing/2014/main" id="{9F9AEF5F-3380-465E-B4C2-2EF0FE6B50F6}"/>
              </a:ext>
            </a:extLst>
          </p:cNvPr>
          <p:cNvSpPr/>
          <p:nvPr/>
        </p:nvSpPr>
        <p:spPr>
          <a:xfrm>
            <a:off x="0" y="2160322"/>
            <a:ext cx="11465550" cy="469767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Nav 1">
            <a:extLst>
              <a:ext uri="{FF2B5EF4-FFF2-40B4-BE49-F238E27FC236}">
                <a16:creationId xmlns:a16="http://schemas.microsoft.com/office/drawing/2014/main" id="{8839F93F-5D8D-4564-BFD6-937253DE5F68}"/>
              </a:ext>
            </a:extLst>
          </p:cNvPr>
          <p:cNvSpPr/>
          <p:nvPr/>
        </p:nvSpPr>
        <p:spPr>
          <a:xfrm rot="16200000">
            <a:off x="9889296" y="4621341"/>
            <a:ext cx="2791438" cy="361073"/>
          </a:xfrm>
          <a:prstGeom prst="trapezoid">
            <a:avLst>
              <a:gd name="adj" fmla="val 1000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Montserrat ExtraBold" panose="00000900000000000000" pitchFamily="2" charset="0"/>
              </a:rPr>
              <a:t>KPIs</a:t>
            </a:r>
          </a:p>
        </p:txBody>
      </p:sp>
      <p:grpSp>
        <p:nvGrpSpPr>
          <p:cNvPr id="86" name="OEE">
            <a:extLst>
              <a:ext uri="{FF2B5EF4-FFF2-40B4-BE49-F238E27FC236}">
                <a16:creationId xmlns:a16="http://schemas.microsoft.com/office/drawing/2014/main" id="{4A79D799-25DE-4346-8307-A0C0D6E244B4}"/>
              </a:ext>
            </a:extLst>
          </p:cNvPr>
          <p:cNvGrpSpPr/>
          <p:nvPr/>
        </p:nvGrpSpPr>
        <p:grpSpPr>
          <a:xfrm>
            <a:off x="6197230" y="4544212"/>
            <a:ext cx="4331069" cy="957426"/>
            <a:chOff x="6197230" y="2508159"/>
            <a:chExt cx="4331069" cy="957426"/>
          </a:xfrm>
        </p:grpSpPr>
        <p:sp>
          <p:nvSpPr>
            <p:cNvPr id="87" name="Paralelogramo 86">
              <a:extLst>
                <a:ext uri="{FF2B5EF4-FFF2-40B4-BE49-F238E27FC236}">
                  <a16:creationId xmlns:a16="http://schemas.microsoft.com/office/drawing/2014/main" id="{4F6D47EF-F86D-4BA6-A496-58A667ECA7BE}"/>
                </a:ext>
              </a:extLst>
            </p:cNvPr>
            <p:cNvSpPr/>
            <p:nvPr/>
          </p:nvSpPr>
          <p:spPr>
            <a:xfrm>
              <a:off x="6197230" y="2817585"/>
              <a:ext cx="4123260" cy="648000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Paralelogramo 87">
              <a:extLst>
                <a:ext uri="{FF2B5EF4-FFF2-40B4-BE49-F238E27FC236}">
                  <a16:creationId xmlns:a16="http://schemas.microsoft.com/office/drawing/2014/main" id="{CC29EAB9-43CF-49A1-A05A-90AEAAED225F}"/>
                </a:ext>
              </a:extLst>
            </p:cNvPr>
            <p:cNvSpPr/>
            <p:nvPr/>
          </p:nvSpPr>
          <p:spPr>
            <a:xfrm>
              <a:off x="9055099" y="2594665"/>
              <a:ext cx="1473200" cy="648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tx1">
                  <a:alpha val="4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Títutlo da Página">
              <a:extLst>
                <a:ext uri="{FF2B5EF4-FFF2-40B4-BE49-F238E27FC236}">
                  <a16:creationId xmlns:a16="http://schemas.microsoft.com/office/drawing/2014/main" id="{D00B3D2A-0E7F-4F82-B8F5-124AC241E46D}"/>
                </a:ext>
              </a:extLst>
            </p:cNvPr>
            <p:cNvSpPr txBox="1"/>
            <p:nvPr/>
          </p:nvSpPr>
          <p:spPr>
            <a:xfrm>
              <a:off x="6338666" y="2508159"/>
              <a:ext cx="1515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effectLst/>
                  <a:latin typeface="Montserrat ExtraBold" panose="00000900000000000000" pitchFamily="2" charset="0"/>
                </a:rPr>
                <a:t>QUALIDADE</a:t>
              </a:r>
            </a:p>
          </p:txBody>
        </p:sp>
      </p:grpSp>
      <p:grpSp>
        <p:nvGrpSpPr>
          <p:cNvPr id="82" name="Qualidade">
            <a:extLst>
              <a:ext uri="{FF2B5EF4-FFF2-40B4-BE49-F238E27FC236}">
                <a16:creationId xmlns:a16="http://schemas.microsoft.com/office/drawing/2014/main" id="{9413591E-9762-4C8C-9113-BC4AD6400793}"/>
              </a:ext>
            </a:extLst>
          </p:cNvPr>
          <p:cNvGrpSpPr/>
          <p:nvPr/>
        </p:nvGrpSpPr>
        <p:grpSpPr>
          <a:xfrm>
            <a:off x="6197230" y="3393537"/>
            <a:ext cx="4331069" cy="957426"/>
            <a:chOff x="6197230" y="2508159"/>
            <a:chExt cx="4331069" cy="957426"/>
          </a:xfrm>
        </p:grpSpPr>
        <p:sp>
          <p:nvSpPr>
            <p:cNvPr id="83" name="Paralelogramo 82">
              <a:extLst>
                <a:ext uri="{FF2B5EF4-FFF2-40B4-BE49-F238E27FC236}">
                  <a16:creationId xmlns:a16="http://schemas.microsoft.com/office/drawing/2014/main" id="{564EB398-8647-4090-8183-C56EC10BBAEC}"/>
                </a:ext>
              </a:extLst>
            </p:cNvPr>
            <p:cNvSpPr/>
            <p:nvPr/>
          </p:nvSpPr>
          <p:spPr>
            <a:xfrm>
              <a:off x="6197230" y="2817585"/>
              <a:ext cx="4123260" cy="648000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Paralelogramo 83">
              <a:extLst>
                <a:ext uri="{FF2B5EF4-FFF2-40B4-BE49-F238E27FC236}">
                  <a16:creationId xmlns:a16="http://schemas.microsoft.com/office/drawing/2014/main" id="{A86114E0-1B29-4F07-86A2-7E99121459B2}"/>
                </a:ext>
              </a:extLst>
            </p:cNvPr>
            <p:cNvSpPr/>
            <p:nvPr/>
          </p:nvSpPr>
          <p:spPr>
            <a:xfrm>
              <a:off x="9055099" y="2594665"/>
              <a:ext cx="1473200" cy="648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tx1">
                  <a:alpha val="4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Títutlo da Página">
              <a:extLst>
                <a:ext uri="{FF2B5EF4-FFF2-40B4-BE49-F238E27FC236}">
                  <a16:creationId xmlns:a16="http://schemas.microsoft.com/office/drawing/2014/main" id="{47764650-2864-4B9F-B225-427CC59DED5C}"/>
                </a:ext>
              </a:extLst>
            </p:cNvPr>
            <p:cNvSpPr txBox="1"/>
            <p:nvPr/>
          </p:nvSpPr>
          <p:spPr>
            <a:xfrm>
              <a:off x="6338666" y="2508159"/>
              <a:ext cx="2056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PRODUTIVIDADE</a:t>
              </a:r>
              <a:endParaRPr lang="pt-BR" sz="1600" b="1" dirty="0">
                <a:solidFill>
                  <a:schemeClr val="bg1"/>
                </a:solidFill>
                <a:effectLst/>
                <a:latin typeface="Montserrat ExtraBold" panose="00000900000000000000" pitchFamily="2" charset="0"/>
              </a:endParaRPr>
            </a:p>
          </p:txBody>
        </p:sp>
      </p:grpSp>
      <p:grpSp>
        <p:nvGrpSpPr>
          <p:cNvPr id="78" name="Produtividade">
            <a:extLst>
              <a:ext uri="{FF2B5EF4-FFF2-40B4-BE49-F238E27FC236}">
                <a16:creationId xmlns:a16="http://schemas.microsoft.com/office/drawing/2014/main" id="{C1A9D586-8153-4FD1-AE9A-86C148521571}"/>
              </a:ext>
            </a:extLst>
          </p:cNvPr>
          <p:cNvGrpSpPr/>
          <p:nvPr/>
        </p:nvGrpSpPr>
        <p:grpSpPr>
          <a:xfrm>
            <a:off x="6197230" y="5694887"/>
            <a:ext cx="4331069" cy="957426"/>
            <a:chOff x="6197230" y="2508159"/>
            <a:chExt cx="4331069" cy="957426"/>
          </a:xfrm>
        </p:grpSpPr>
        <p:sp>
          <p:nvSpPr>
            <p:cNvPr id="79" name="Paralelogramo 78">
              <a:extLst>
                <a:ext uri="{FF2B5EF4-FFF2-40B4-BE49-F238E27FC236}">
                  <a16:creationId xmlns:a16="http://schemas.microsoft.com/office/drawing/2014/main" id="{ABBC5239-C766-404D-AA07-1818603F6666}"/>
                </a:ext>
              </a:extLst>
            </p:cNvPr>
            <p:cNvSpPr/>
            <p:nvPr/>
          </p:nvSpPr>
          <p:spPr>
            <a:xfrm>
              <a:off x="6197230" y="2817585"/>
              <a:ext cx="4123260" cy="648000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Paralelogramo 79">
              <a:extLst>
                <a:ext uri="{FF2B5EF4-FFF2-40B4-BE49-F238E27FC236}">
                  <a16:creationId xmlns:a16="http://schemas.microsoft.com/office/drawing/2014/main" id="{2F227CC1-F7D1-49BA-972D-E3A017D94184}"/>
                </a:ext>
              </a:extLst>
            </p:cNvPr>
            <p:cNvSpPr/>
            <p:nvPr/>
          </p:nvSpPr>
          <p:spPr>
            <a:xfrm>
              <a:off x="9055099" y="2594665"/>
              <a:ext cx="1473200" cy="648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tx1">
                  <a:alpha val="4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Títutlo da Página">
              <a:extLst>
                <a:ext uri="{FF2B5EF4-FFF2-40B4-BE49-F238E27FC236}">
                  <a16:creationId xmlns:a16="http://schemas.microsoft.com/office/drawing/2014/main" id="{8F39E1A8-2DFE-488E-8B61-1A9233CAC712}"/>
                </a:ext>
              </a:extLst>
            </p:cNvPr>
            <p:cNvSpPr txBox="1"/>
            <p:nvPr/>
          </p:nvSpPr>
          <p:spPr>
            <a:xfrm>
              <a:off x="6338666" y="2508159"/>
              <a:ext cx="21739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DISPONIBILIDADE</a:t>
              </a:r>
              <a:endParaRPr lang="pt-BR" sz="1600" b="1" dirty="0">
                <a:solidFill>
                  <a:schemeClr val="bg1"/>
                </a:solidFill>
                <a:effectLst/>
                <a:latin typeface="Montserrat ExtraBold" panose="00000900000000000000" pitchFamily="2" charset="0"/>
              </a:endParaRPr>
            </a:p>
          </p:txBody>
        </p:sp>
      </p:grpSp>
      <p:grpSp>
        <p:nvGrpSpPr>
          <p:cNvPr id="77" name="Disponibilidade">
            <a:extLst>
              <a:ext uri="{FF2B5EF4-FFF2-40B4-BE49-F238E27FC236}">
                <a16:creationId xmlns:a16="http://schemas.microsoft.com/office/drawing/2014/main" id="{87F3B894-5DED-4699-9FD4-85FA15CE6802}"/>
              </a:ext>
            </a:extLst>
          </p:cNvPr>
          <p:cNvGrpSpPr/>
          <p:nvPr/>
        </p:nvGrpSpPr>
        <p:grpSpPr>
          <a:xfrm>
            <a:off x="6197230" y="2242862"/>
            <a:ext cx="4331069" cy="957426"/>
            <a:chOff x="6197230" y="2508159"/>
            <a:chExt cx="4331069" cy="957426"/>
          </a:xfrm>
        </p:grpSpPr>
        <p:sp>
          <p:nvSpPr>
            <p:cNvPr id="74" name="Paralelogramo 73">
              <a:extLst>
                <a:ext uri="{FF2B5EF4-FFF2-40B4-BE49-F238E27FC236}">
                  <a16:creationId xmlns:a16="http://schemas.microsoft.com/office/drawing/2014/main" id="{FF5B54B3-286F-4C1A-8789-5611CC9B539A}"/>
                </a:ext>
              </a:extLst>
            </p:cNvPr>
            <p:cNvSpPr/>
            <p:nvPr/>
          </p:nvSpPr>
          <p:spPr>
            <a:xfrm>
              <a:off x="6197230" y="2817585"/>
              <a:ext cx="4123260" cy="648000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Paralelogramo 71">
              <a:extLst>
                <a:ext uri="{FF2B5EF4-FFF2-40B4-BE49-F238E27FC236}">
                  <a16:creationId xmlns:a16="http://schemas.microsoft.com/office/drawing/2014/main" id="{A7940718-3893-4A14-83C6-77711B2EFC3B}"/>
                </a:ext>
              </a:extLst>
            </p:cNvPr>
            <p:cNvSpPr/>
            <p:nvPr/>
          </p:nvSpPr>
          <p:spPr>
            <a:xfrm>
              <a:off x="9055099" y="2594665"/>
              <a:ext cx="1473200" cy="648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tx1">
                  <a:alpha val="4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Títutlo da Página">
              <a:extLst>
                <a:ext uri="{FF2B5EF4-FFF2-40B4-BE49-F238E27FC236}">
                  <a16:creationId xmlns:a16="http://schemas.microsoft.com/office/drawing/2014/main" id="{9D5FB814-DADA-48C7-9CEA-E53507CFE2BE}"/>
                </a:ext>
              </a:extLst>
            </p:cNvPr>
            <p:cNvSpPr txBox="1"/>
            <p:nvPr/>
          </p:nvSpPr>
          <p:spPr>
            <a:xfrm>
              <a:off x="6338666" y="250815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effectLst/>
                  <a:latin typeface="Montserrat ExtraBold" panose="00000900000000000000" pitchFamily="2" charset="0"/>
                </a:rPr>
                <a:t>OEE</a:t>
              </a:r>
            </a:p>
          </p:txBody>
        </p:sp>
      </p:grp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5B359C42-A6FB-4250-B353-757D244BE37D}"/>
              </a:ext>
            </a:extLst>
          </p:cNvPr>
          <p:cNvSpPr/>
          <p:nvPr/>
        </p:nvSpPr>
        <p:spPr>
          <a:xfrm flipH="1">
            <a:off x="-1" y="2322706"/>
            <a:ext cx="5968985" cy="1924226"/>
          </a:xfrm>
          <a:custGeom>
            <a:avLst/>
            <a:gdLst>
              <a:gd name="connsiteX0" fmla="*/ 5968985 w 5968985"/>
              <a:gd name="connsiteY0" fmla="*/ 0 h 1924226"/>
              <a:gd name="connsiteX1" fmla="*/ 0 w 5968985"/>
              <a:gd name="connsiteY1" fmla="*/ 0 h 1924226"/>
              <a:gd name="connsiteX2" fmla="*/ 482596 w 5968985"/>
              <a:gd name="connsiteY2" fmla="*/ 1924226 h 1924226"/>
              <a:gd name="connsiteX3" fmla="*/ 5968985 w 5968985"/>
              <a:gd name="connsiteY3" fmla="*/ 1924226 h 192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985" h="1924226">
                <a:moveTo>
                  <a:pt x="5968985" y="0"/>
                </a:moveTo>
                <a:lnTo>
                  <a:pt x="0" y="0"/>
                </a:lnTo>
                <a:lnTo>
                  <a:pt x="482596" y="1924226"/>
                </a:lnTo>
                <a:lnTo>
                  <a:pt x="5968985" y="1924226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9D701282-D8D1-40D9-B3E0-F4ED577A4C63}"/>
              </a:ext>
            </a:extLst>
          </p:cNvPr>
          <p:cNvSpPr/>
          <p:nvPr/>
        </p:nvSpPr>
        <p:spPr>
          <a:xfrm flipH="1">
            <a:off x="-4304" y="4454610"/>
            <a:ext cx="5973289" cy="2208688"/>
          </a:xfrm>
          <a:custGeom>
            <a:avLst/>
            <a:gdLst>
              <a:gd name="connsiteX0" fmla="*/ 5973289 w 5973289"/>
              <a:gd name="connsiteY0" fmla="*/ 0 h 2208688"/>
              <a:gd name="connsiteX1" fmla="*/ 0 w 5973289"/>
              <a:gd name="connsiteY1" fmla="*/ 0 h 2208688"/>
              <a:gd name="connsiteX2" fmla="*/ 553939 w 5973289"/>
              <a:gd name="connsiteY2" fmla="*/ 2208688 h 2208688"/>
              <a:gd name="connsiteX3" fmla="*/ 5973289 w 5973289"/>
              <a:gd name="connsiteY3" fmla="*/ 2208688 h 220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3289" h="2208688">
                <a:moveTo>
                  <a:pt x="5973289" y="0"/>
                </a:moveTo>
                <a:lnTo>
                  <a:pt x="0" y="0"/>
                </a:lnTo>
                <a:lnTo>
                  <a:pt x="553939" y="2208688"/>
                </a:lnTo>
                <a:lnTo>
                  <a:pt x="5973289" y="2208688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Header">
            <a:extLst>
              <a:ext uri="{FF2B5EF4-FFF2-40B4-BE49-F238E27FC236}">
                <a16:creationId xmlns:a16="http://schemas.microsoft.com/office/drawing/2014/main" id="{43974650-F4F6-4D65-8B58-7F697660DDE1}"/>
              </a:ext>
            </a:extLst>
          </p:cNvPr>
          <p:cNvGrpSpPr/>
          <p:nvPr/>
        </p:nvGrpSpPr>
        <p:grpSpPr>
          <a:xfrm>
            <a:off x="-2675" y="0"/>
            <a:ext cx="11472529" cy="2160323"/>
            <a:chOff x="-2675" y="0"/>
            <a:chExt cx="11472529" cy="2160323"/>
          </a:xfrm>
        </p:grpSpPr>
        <p:sp>
          <p:nvSpPr>
            <p:cNvPr id="69" name="Faixa Métricas">
              <a:extLst>
                <a:ext uri="{FF2B5EF4-FFF2-40B4-BE49-F238E27FC236}">
                  <a16:creationId xmlns:a16="http://schemas.microsoft.com/office/drawing/2014/main" id="{18638DFC-1B8F-45E8-B385-5004F3D8495C}"/>
                </a:ext>
              </a:extLst>
            </p:cNvPr>
            <p:cNvSpPr/>
            <p:nvPr/>
          </p:nvSpPr>
          <p:spPr>
            <a:xfrm>
              <a:off x="0" y="1224323"/>
              <a:ext cx="11469854" cy="93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spaço Logo">
              <a:extLst>
                <a:ext uri="{FF2B5EF4-FFF2-40B4-BE49-F238E27FC236}">
                  <a16:creationId xmlns:a16="http://schemas.microsoft.com/office/drawing/2014/main" id="{A8233D2E-4C81-401F-957E-E9C2A42FEADF}"/>
                </a:ext>
              </a:extLst>
            </p:cNvPr>
            <p:cNvSpPr/>
            <p:nvPr/>
          </p:nvSpPr>
          <p:spPr>
            <a:xfrm>
              <a:off x="9258300" y="0"/>
              <a:ext cx="2211554" cy="13351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501E08E3-406D-49D6-B0C4-288C367711EF}"/>
                </a:ext>
              </a:extLst>
            </p:cNvPr>
            <p:cNvSpPr/>
            <p:nvPr/>
          </p:nvSpPr>
          <p:spPr>
            <a:xfrm>
              <a:off x="1" y="2"/>
              <a:ext cx="9029699" cy="891785"/>
            </a:xfrm>
            <a:custGeom>
              <a:avLst/>
              <a:gdLst>
                <a:gd name="connsiteX0" fmla="*/ 0 w 9029699"/>
                <a:gd name="connsiteY0" fmla="*/ 0 h 891785"/>
                <a:gd name="connsiteX1" fmla="*/ 9029699 w 9029699"/>
                <a:gd name="connsiteY1" fmla="*/ 0 h 891785"/>
                <a:gd name="connsiteX2" fmla="*/ 8659554 w 9029699"/>
                <a:gd name="connsiteY2" fmla="*/ 891785 h 891785"/>
                <a:gd name="connsiteX3" fmla="*/ 0 w 9029699"/>
                <a:gd name="connsiteY3" fmla="*/ 891785 h 891785"/>
                <a:gd name="connsiteX4" fmla="*/ 0 w 9029699"/>
                <a:gd name="connsiteY4" fmla="*/ 0 h 89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699" h="891785">
                  <a:moveTo>
                    <a:pt x="0" y="0"/>
                  </a:moveTo>
                  <a:lnTo>
                    <a:pt x="9029699" y="0"/>
                  </a:lnTo>
                  <a:lnTo>
                    <a:pt x="8659554" y="891785"/>
                  </a:lnTo>
                  <a:lnTo>
                    <a:pt x="0" y="891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6650819-6D63-44CF-BA3F-D218BF048D53}"/>
                </a:ext>
              </a:extLst>
            </p:cNvPr>
            <p:cNvSpPr/>
            <p:nvPr/>
          </p:nvSpPr>
          <p:spPr>
            <a:xfrm>
              <a:off x="-2675" y="0"/>
              <a:ext cx="9032374" cy="891786"/>
            </a:xfrm>
            <a:custGeom>
              <a:avLst/>
              <a:gdLst>
                <a:gd name="connsiteX0" fmla="*/ 0 w 9032374"/>
                <a:gd name="connsiteY0" fmla="*/ 0 h 891786"/>
                <a:gd name="connsiteX1" fmla="*/ 9032374 w 9032374"/>
                <a:gd name="connsiteY1" fmla="*/ 0 h 891786"/>
                <a:gd name="connsiteX2" fmla="*/ 9032374 w 9032374"/>
                <a:gd name="connsiteY2" fmla="*/ 1 h 891786"/>
                <a:gd name="connsiteX3" fmla="*/ 2675 w 9032374"/>
                <a:gd name="connsiteY3" fmla="*/ 1 h 891786"/>
                <a:gd name="connsiteX4" fmla="*/ 2675 w 9032374"/>
                <a:gd name="connsiteY4" fmla="*/ 891786 h 891786"/>
                <a:gd name="connsiteX5" fmla="*/ 0 w 9032374"/>
                <a:gd name="connsiteY5" fmla="*/ 891786 h 891786"/>
                <a:gd name="connsiteX6" fmla="*/ 0 w 9032374"/>
                <a:gd name="connsiteY6" fmla="*/ 0 h 89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2374" h="891786">
                  <a:moveTo>
                    <a:pt x="0" y="0"/>
                  </a:moveTo>
                  <a:lnTo>
                    <a:pt x="9032374" y="0"/>
                  </a:lnTo>
                  <a:lnTo>
                    <a:pt x="9032374" y="1"/>
                  </a:lnTo>
                  <a:lnTo>
                    <a:pt x="2675" y="1"/>
                  </a:lnTo>
                  <a:lnTo>
                    <a:pt x="2675" y="891786"/>
                  </a:lnTo>
                  <a:lnTo>
                    <a:pt x="0" y="891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CC1CE124-B82C-4B50-B68D-919833F0FA55}"/>
                </a:ext>
              </a:extLst>
            </p:cNvPr>
            <p:cNvSpPr/>
            <p:nvPr/>
          </p:nvSpPr>
          <p:spPr>
            <a:xfrm>
              <a:off x="0" y="1"/>
              <a:ext cx="9372600" cy="954733"/>
            </a:xfrm>
            <a:custGeom>
              <a:avLst/>
              <a:gdLst>
                <a:gd name="connsiteX0" fmla="*/ 9029699 w 9372600"/>
                <a:gd name="connsiteY0" fmla="*/ 0 h 954733"/>
                <a:gd name="connsiteX1" fmla="*/ 9372600 w 9372600"/>
                <a:gd name="connsiteY1" fmla="*/ 0 h 954733"/>
                <a:gd name="connsiteX2" fmla="*/ 8976329 w 9372600"/>
                <a:gd name="connsiteY2" fmla="*/ 954733 h 954733"/>
                <a:gd name="connsiteX3" fmla="*/ 0 w 9372600"/>
                <a:gd name="connsiteY3" fmla="*/ 954733 h 954733"/>
                <a:gd name="connsiteX4" fmla="*/ 0 w 9372600"/>
                <a:gd name="connsiteY4" fmla="*/ 891785 h 954733"/>
                <a:gd name="connsiteX5" fmla="*/ 8659554 w 9372600"/>
                <a:gd name="connsiteY5" fmla="*/ 891785 h 954733"/>
                <a:gd name="connsiteX6" fmla="*/ 9029699 w 9372600"/>
                <a:gd name="connsiteY6" fmla="*/ 0 h 9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2600" h="954733">
                  <a:moveTo>
                    <a:pt x="9029699" y="0"/>
                  </a:moveTo>
                  <a:lnTo>
                    <a:pt x="9372600" y="0"/>
                  </a:lnTo>
                  <a:lnTo>
                    <a:pt x="8976329" y="954733"/>
                  </a:lnTo>
                  <a:lnTo>
                    <a:pt x="0" y="954733"/>
                  </a:lnTo>
                  <a:lnTo>
                    <a:pt x="0" y="891785"/>
                  </a:lnTo>
                  <a:lnTo>
                    <a:pt x="8659554" y="891785"/>
                  </a:lnTo>
                  <a:lnTo>
                    <a:pt x="9029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0D0A1AD-171A-477A-B929-A38145FDB046}"/>
                </a:ext>
              </a:extLst>
            </p:cNvPr>
            <p:cNvSpPr/>
            <p:nvPr/>
          </p:nvSpPr>
          <p:spPr>
            <a:xfrm>
              <a:off x="-2" y="0"/>
              <a:ext cx="11469856" cy="1335157"/>
            </a:xfrm>
            <a:custGeom>
              <a:avLst/>
              <a:gdLst>
                <a:gd name="connsiteX0" fmla="*/ 9372601 w 11469856"/>
                <a:gd name="connsiteY0" fmla="*/ 0 h 1335157"/>
                <a:gd name="connsiteX1" fmla="*/ 11469856 w 11469856"/>
                <a:gd name="connsiteY1" fmla="*/ 0 h 1335157"/>
                <a:gd name="connsiteX2" fmla="*/ 11469856 w 11469856"/>
                <a:gd name="connsiteY2" fmla="*/ 117632 h 1335157"/>
                <a:gd name="connsiteX3" fmla="*/ 9977387 w 11469856"/>
                <a:gd name="connsiteY3" fmla="*/ 117632 h 1335157"/>
                <a:gd name="connsiteX4" fmla="*/ 9472041 w 11469856"/>
                <a:gd name="connsiteY4" fmla="*/ 1335157 h 1335157"/>
                <a:gd name="connsiteX5" fmla="*/ 0 w 11469856"/>
                <a:gd name="connsiteY5" fmla="*/ 1335157 h 1335157"/>
                <a:gd name="connsiteX6" fmla="*/ 0 w 11469856"/>
                <a:gd name="connsiteY6" fmla="*/ 954733 h 1335157"/>
                <a:gd name="connsiteX7" fmla="*/ 8976330 w 11469856"/>
                <a:gd name="connsiteY7" fmla="*/ 954733 h 13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69856" h="1335157">
                  <a:moveTo>
                    <a:pt x="9372601" y="0"/>
                  </a:moveTo>
                  <a:lnTo>
                    <a:pt x="11469856" y="0"/>
                  </a:lnTo>
                  <a:lnTo>
                    <a:pt x="11469856" y="117632"/>
                  </a:lnTo>
                  <a:lnTo>
                    <a:pt x="9977387" y="117632"/>
                  </a:lnTo>
                  <a:lnTo>
                    <a:pt x="9472041" y="1335157"/>
                  </a:lnTo>
                  <a:lnTo>
                    <a:pt x="0" y="1335157"/>
                  </a:lnTo>
                  <a:lnTo>
                    <a:pt x="0" y="954733"/>
                  </a:lnTo>
                  <a:lnTo>
                    <a:pt x="8976330" y="954733"/>
                  </a:lnTo>
                  <a:close/>
                </a:path>
              </a:pathLst>
            </a:custGeom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  <a:effectLst>
              <a:outerShdw blurRad="50800" dir="5400000" algn="ctr" rotWithShape="0">
                <a:schemeClr val="accent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3" name="Títutlo da Página">
              <a:extLst>
                <a:ext uri="{FF2B5EF4-FFF2-40B4-BE49-F238E27FC236}">
                  <a16:creationId xmlns:a16="http://schemas.microsoft.com/office/drawing/2014/main" id="{976EF45F-E008-4256-839C-915816FB0071}"/>
                </a:ext>
              </a:extLst>
            </p:cNvPr>
            <p:cNvSpPr txBox="1"/>
            <p:nvPr/>
          </p:nvSpPr>
          <p:spPr>
            <a:xfrm>
              <a:off x="362707" y="971685"/>
              <a:ext cx="2050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ANÁLISE DE KPIs</a:t>
              </a:r>
              <a:endParaRPr lang="pt-BR" sz="1600" b="1" dirty="0">
                <a:solidFill>
                  <a:schemeClr val="bg1"/>
                </a:solidFill>
                <a:effectLst/>
                <a:latin typeface="Montserrat ExtraBold" panose="00000900000000000000" pitchFamily="2" charset="0"/>
              </a:endParaRPr>
            </a:p>
          </p:txBody>
        </p:sp>
        <p:sp>
          <p:nvSpPr>
            <p:cNvPr id="28" name="OEE Descrição">
              <a:extLst>
                <a:ext uri="{FF2B5EF4-FFF2-40B4-BE49-F238E27FC236}">
                  <a16:creationId xmlns:a16="http://schemas.microsoft.com/office/drawing/2014/main" id="{90711C1C-7519-490E-A51E-EE6733171624}"/>
                </a:ext>
              </a:extLst>
            </p:cNvPr>
            <p:cNvSpPr txBox="1"/>
            <p:nvPr/>
          </p:nvSpPr>
          <p:spPr>
            <a:xfrm>
              <a:off x="2471617" y="273927"/>
              <a:ext cx="4373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accent4"/>
                  </a:solidFill>
                  <a:effectLst/>
                  <a:latin typeface="Montserrat ExtraBold" panose="00000900000000000000" pitchFamily="2" charset="0"/>
                </a:rPr>
                <a:t>OVERALL EQUIPMENT</a:t>
              </a:r>
              <a:r>
                <a:rPr lang="pt-BR" sz="1600" b="1" dirty="0">
                  <a:solidFill>
                    <a:schemeClr val="accent4"/>
                  </a:solidFill>
                  <a:latin typeface="Montserrat ExtraBold" panose="00000900000000000000" pitchFamily="2" charset="0"/>
                </a:rPr>
                <a:t> </a:t>
              </a:r>
              <a:r>
                <a:rPr lang="pt-BR" sz="1600" b="1" dirty="0">
                  <a:solidFill>
                    <a:schemeClr val="accent4"/>
                  </a:solidFill>
                  <a:effectLst/>
                  <a:latin typeface="Montserrat ExtraBold" panose="00000900000000000000" pitchFamily="2" charset="0"/>
                </a:rPr>
                <a:t>EFFECTIVENESS</a:t>
              </a:r>
            </a:p>
          </p:txBody>
        </p:sp>
        <p:sp>
          <p:nvSpPr>
            <p:cNvPr id="32" name="OEE">
              <a:extLst>
                <a:ext uri="{FF2B5EF4-FFF2-40B4-BE49-F238E27FC236}">
                  <a16:creationId xmlns:a16="http://schemas.microsoft.com/office/drawing/2014/main" id="{CD1FA32E-95ED-4CF0-A82F-8AB2676990EB}"/>
                </a:ext>
              </a:extLst>
            </p:cNvPr>
            <p:cNvSpPr txBox="1"/>
            <p:nvPr/>
          </p:nvSpPr>
          <p:spPr>
            <a:xfrm>
              <a:off x="1006097" y="76561"/>
              <a:ext cx="13660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200" b="1" dirty="0">
                  <a:solidFill>
                    <a:schemeClr val="accent4"/>
                  </a:solidFill>
                  <a:latin typeface="Montserrat Black" panose="00000A00000000000000" pitchFamily="2" charset="0"/>
                </a:rPr>
                <a:t>OEE</a:t>
              </a:r>
              <a:endParaRPr lang="pt-BR" sz="4200" dirty="0">
                <a:solidFill>
                  <a:schemeClr val="accent4"/>
                </a:solidFill>
                <a:latin typeface="Montserrat Black" panose="00000A00000000000000" pitchFamily="2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50A6B6A-CBFB-4943-942C-907E34572D0B}"/>
              </a:ext>
            </a:extLst>
          </p:cNvPr>
          <p:cNvGrpSpPr/>
          <p:nvPr/>
        </p:nvGrpSpPr>
        <p:grpSpPr>
          <a:xfrm>
            <a:off x="446314" y="1390650"/>
            <a:ext cx="10658164" cy="721975"/>
            <a:chOff x="446314" y="1390650"/>
            <a:chExt cx="10658164" cy="721975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2853A85B-C1E2-4732-B4C3-9E0366E8C555}"/>
                </a:ext>
              </a:extLst>
            </p:cNvPr>
            <p:cNvCxnSpPr>
              <a:cxnSpLocks/>
            </p:cNvCxnSpPr>
            <p:nvPr/>
          </p:nvCxnSpPr>
          <p:spPr>
            <a:xfrm>
              <a:off x="446314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021B193B-FAEB-40A0-8F71-51E9995B393E}"/>
                </a:ext>
              </a:extLst>
            </p:cNvPr>
            <p:cNvCxnSpPr>
              <a:cxnSpLocks/>
            </p:cNvCxnSpPr>
            <p:nvPr/>
          </p:nvCxnSpPr>
          <p:spPr>
            <a:xfrm>
              <a:off x="11104478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B05A1EA7-0D9B-42BD-A52D-05F7AB1610B9}"/>
                </a:ext>
              </a:extLst>
            </p:cNvPr>
            <p:cNvCxnSpPr>
              <a:cxnSpLocks/>
            </p:cNvCxnSpPr>
            <p:nvPr/>
          </p:nvCxnSpPr>
          <p:spPr>
            <a:xfrm>
              <a:off x="8972846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8CA85486-4BDE-4071-B466-E08373AEE7AE}"/>
                </a:ext>
              </a:extLst>
            </p:cNvPr>
            <p:cNvCxnSpPr>
              <a:cxnSpLocks/>
            </p:cNvCxnSpPr>
            <p:nvPr/>
          </p:nvCxnSpPr>
          <p:spPr>
            <a:xfrm>
              <a:off x="6841213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FDBB3057-B812-4B40-97B4-0D4B86C90A9B}"/>
                </a:ext>
              </a:extLst>
            </p:cNvPr>
            <p:cNvCxnSpPr>
              <a:cxnSpLocks/>
            </p:cNvCxnSpPr>
            <p:nvPr/>
          </p:nvCxnSpPr>
          <p:spPr>
            <a:xfrm>
              <a:off x="4709580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3899BCC2-9CEA-4B13-A8B9-E90E55B31EF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47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ítutlo do Gráfico">
              <a:extLst>
                <a:ext uri="{FF2B5EF4-FFF2-40B4-BE49-F238E27FC236}">
                  <a16:creationId xmlns:a16="http://schemas.microsoft.com/office/drawing/2014/main" id="{A516EC75-9859-4891-9725-47FFE9F119A9}"/>
                </a:ext>
              </a:extLst>
            </p:cNvPr>
            <p:cNvSpPr txBox="1"/>
            <p:nvPr/>
          </p:nvSpPr>
          <p:spPr>
            <a:xfrm>
              <a:off x="832296" y="1866404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QTD PRODUZIDA</a:t>
              </a:r>
            </a:p>
          </p:txBody>
        </p:sp>
        <p:sp>
          <p:nvSpPr>
            <p:cNvPr id="26" name="Títutlo do Gráfico">
              <a:extLst>
                <a:ext uri="{FF2B5EF4-FFF2-40B4-BE49-F238E27FC236}">
                  <a16:creationId xmlns:a16="http://schemas.microsoft.com/office/drawing/2014/main" id="{FCC5FB47-9205-41FF-8ED7-01E45B329818}"/>
                </a:ext>
              </a:extLst>
            </p:cNvPr>
            <p:cNvSpPr txBox="1"/>
            <p:nvPr/>
          </p:nvSpPr>
          <p:spPr>
            <a:xfrm>
              <a:off x="3084956" y="1866404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QTD TEÓRICA</a:t>
              </a:r>
            </a:p>
          </p:txBody>
        </p:sp>
        <p:sp>
          <p:nvSpPr>
            <p:cNvPr id="27" name="Títutlo do Gráfico">
              <a:extLst>
                <a:ext uri="{FF2B5EF4-FFF2-40B4-BE49-F238E27FC236}">
                  <a16:creationId xmlns:a16="http://schemas.microsoft.com/office/drawing/2014/main" id="{ABEB2481-9AD0-4828-A5C9-A0C4E9D664EB}"/>
                </a:ext>
              </a:extLst>
            </p:cNvPr>
            <p:cNvSpPr txBox="1"/>
            <p:nvPr/>
          </p:nvSpPr>
          <p:spPr>
            <a:xfrm>
              <a:off x="5092356" y="1866404"/>
              <a:ext cx="1366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QTDE REFUGADA</a:t>
              </a:r>
            </a:p>
          </p:txBody>
        </p:sp>
        <p:sp>
          <p:nvSpPr>
            <p:cNvPr id="29" name="Títutlo do Gráfico">
              <a:extLst>
                <a:ext uri="{FF2B5EF4-FFF2-40B4-BE49-F238E27FC236}">
                  <a16:creationId xmlns:a16="http://schemas.microsoft.com/office/drawing/2014/main" id="{D560B628-299E-4433-8AA5-1777D1C514F1}"/>
                </a:ext>
              </a:extLst>
            </p:cNvPr>
            <p:cNvSpPr txBox="1"/>
            <p:nvPr/>
          </p:nvSpPr>
          <p:spPr>
            <a:xfrm>
              <a:off x="7103616" y="1866404"/>
              <a:ext cx="16097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HORAS PRODUTIVAS</a:t>
              </a:r>
            </a:p>
          </p:txBody>
        </p:sp>
        <p:sp>
          <p:nvSpPr>
            <p:cNvPr id="30" name="Títutlo do Gráfico">
              <a:extLst>
                <a:ext uri="{FF2B5EF4-FFF2-40B4-BE49-F238E27FC236}">
                  <a16:creationId xmlns:a16="http://schemas.microsoft.com/office/drawing/2014/main" id="{2EE5F2B4-46EF-467D-800E-78482C7DA05D}"/>
                </a:ext>
              </a:extLst>
            </p:cNvPr>
            <p:cNvSpPr txBox="1"/>
            <p:nvPr/>
          </p:nvSpPr>
          <p:spPr>
            <a:xfrm>
              <a:off x="9349210" y="1866404"/>
              <a:ext cx="1378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HORAS PARADAS</a:t>
              </a:r>
            </a:p>
          </p:txBody>
        </p:sp>
        <p:pic>
          <p:nvPicPr>
            <p:cNvPr id="33" name="Gráfico 32" descr="Ampulheta concluída">
              <a:extLst>
                <a:ext uri="{FF2B5EF4-FFF2-40B4-BE49-F238E27FC236}">
                  <a16:creationId xmlns:a16="http://schemas.microsoft.com/office/drawing/2014/main" id="{58899EC5-B617-41A7-9C95-196EA1FE2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75217" y="1426509"/>
              <a:ext cx="468000" cy="468000"/>
            </a:xfrm>
            <a:prstGeom prst="rect">
              <a:avLst/>
            </a:prstGeom>
          </p:spPr>
        </p:pic>
        <p:pic>
          <p:nvPicPr>
            <p:cNvPr id="35" name="Gráfico 34" descr="Cronômetro 75%">
              <a:extLst>
                <a:ext uri="{FF2B5EF4-FFF2-40B4-BE49-F238E27FC236}">
                  <a16:creationId xmlns:a16="http://schemas.microsoft.com/office/drawing/2014/main" id="{A8AECFA3-A40D-4E7D-8C8E-5076832D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43586" y="1426509"/>
              <a:ext cx="468000" cy="468000"/>
            </a:xfrm>
            <a:prstGeom prst="rect">
              <a:avLst/>
            </a:prstGeom>
          </p:spPr>
        </p:pic>
        <p:pic>
          <p:nvPicPr>
            <p:cNvPr id="37" name="Gráfico 36" descr="Inventário correto">
              <a:extLst>
                <a:ext uri="{FF2B5EF4-FFF2-40B4-BE49-F238E27FC236}">
                  <a16:creationId xmlns:a16="http://schemas.microsoft.com/office/drawing/2014/main" id="{44D68844-72D2-4E2A-BAA6-8BDE11775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4276" y="1426509"/>
              <a:ext cx="468000" cy="468000"/>
            </a:xfrm>
            <a:prstGeom prst="rect">
              <a:avLst/>
            </a:prstGeom>
          </p:spPr>
        </p:pic>
        <p:pic>
          <p:nvPicPr>
            <p:cNvPr id="42" name="Gráfico 41" descr="Inventário incorreto">
              <a:extLst>
                <a:ext uri="{FF2B5EF4-FFF2-40B4-BE49-F238E27FC236}">
                  <a16:creationId xmlns:a16="http://schemas.microsoft.com/office/drawing/2014/main" id="{35345667-1BC5-4B1B-968D-C38F36B6A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11955" y="1426509"/>
              <a:ext cx="468000" cy="468000"/>
            </a:xfrm>
            <a:prstGeom prst="rect">
              <a:avLst/>
            </a:prstGeom>
          </p:spPr>
        </p:pic>
        <p:pic>
          <p:nvPicPr>
            <p:cNvPr id="47" name="Gráfico 46" descr="Apresentação com lista de verificação">
              <a:extLst>
                <a:ext uri="{FF2B5EF4-FFF2-40B4-BE49-F238E27FC236}">
                  <a16:creationId xmlns:a16="http://schemas.microsoft.com/office/drawing/2014/main" id="{B4D73D73-B1CA-4BAF-8304-E44411B5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80324" y="1426509"/>
              <a:ext cx="468000" cy="468000"/>
            </a:xfrm>
            <a:prstGeom prst="rect">
              <a:avLst/>
            </a:prstGeom>
          </p:spPr>
        </p:pic>
      </p:grpSp>
      <p:pic>
        <p:nvPicPr>
          <p:cNvPr id="50" name="Gráfico 49" descr="fluxo de trabalho">
            <a:extLst>
              <a:ext uri="{FF2B5EF4-FFF2-40B4-BE49-F238E27FC236}">
                <a16:creationId xmlns:a16="http://schemas.microsoft.com/office/drawing/2014/main" id="{0DA113DE-7430-43D4-A87F-DBBADDC698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4362" y="37212"/>
            <a:ext cx="808052" cy="8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5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undo 3">
            <a:extLst>
              <a:ext uri="{FF2B5EF4-FFF2-40B4-BE49-F238E27FC236}">
                <a16:creationId xmlns:a16="http://schemas.microsoft.com/office/drawing/2014/main" id="{4DD2EEF2-E326-40C0-B0AC-4278BEC0F535}"/>
              </a:ext>
            </a:extLst>
          </p:cNvPr>
          <p:cNvSpPr/>
          <p:nvPr/>
        </p:nvSpPr>
        <p:spPr>
          <a:xfrm>
            <a:off x="-2675" y="0"/>
            <a:ext cx="1219467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Nav 3">
            <a:extLst>
              <a:ext uri="{FF2B5EF4-FFF2-40B4-BE49-F238E27FC236}">
                <a16:creationId xmlns:a16="http://schemas.microsoft.com/office/drawing/2014/main" id="{6FBDF4DC-F41F-4573-BC5E-3ADF903200BF}"/>
              </a:ext>
            </a:extLst>
          </p:cNvPr>
          <p:cNvSpPr/>
          <p:nvPr/>
        </p:nvSpPr>
        <p:spPr>
          <a:xfrm rot="16200000">
            <a:off x="10615743" y="4621342"/>
            <a:ext cx="2791440" cy="361073"/>
          </a:xfrm>
          <a:prstGeom prst="trapezoid">
            <a:avLst>
              <a:gd name="adj" fmla="val 1000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  <a:latin typeface="Montserrat ExtraBold" panose="00000900000000000000" pitchFamily="2" charset="0"/>
              </a:rPr>
              <a:t>PRODUTIVIDADE</a:t>
            </a:r>
          </a:p>
        </p:txBody>
      </p:sp>
      <p:sp>
        <p:nvSpPr>
          <p:cNvPr id="16" name="Fundo 2">
            <a:extLst>
              <a:ext uri="{FF2B5EF4-FFF2-40B4-BE49-F238E27FC236}">
                <a16:creationId xmlns:a16="http://schemas.microsoft.com/office/drawing/2014/main" id="{10447797-5870-4DA5-B0DE-BCAE877657E3}"/>
              </a:ext>
            </a:extLst>
          </p:cNvPr>
          <p:cNvSpPr/>
          <p:nvPr/>
        </p:nvSpPr>
        <p:spPr>
          <a:xfrm>
            <a:off x="356766" y="0"/>
            <a:ext cx="1147416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Nav 1">
            <a:extLst>
              <a:ext uri="{FF2B5EF4-FFF2-40B4-BE49-F238E27FC236}">
                <a16:creationId xmlns:a16="http://schemas.microsoft.com/office/drawing/2014/main" id="{8839F93F-5D8D-4564-BFD6-937253DE5F68}"/>
              </a:ext>
            </a:extLst>
          </p:cNvPr>
          <p:cNvSpPr/>
          <p:nvPr/>
        </p:nvSpPr>
        <p:spPr>
          <a:xfrm rot="16200000">
            <a:off x="-1216818" y="4621341"/>
            <a:ext cx="2791438" cy="361073"/>
          </a:xfrm>
          <a:prstGeom prst="trapezoid">
            <a:avLst>
              <a:gd name="adj" fmla="val 1000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Montserrat ExtraBold" panose="00000900000000000000" pitchFamily="2" charset="0"/>
              </a:rPr>
              <a:t>KPIs</a:t>
            </a:r>
          </a:p>
        </p:txBody>
      </p:sp>
      <p:sp>
        <p:nvSpPr>
          <p:cNvPr id="7" name="Fundo 1">
            <a:extLst>
              <a:ext uri="{FF2B5EF4-FFF2-40B4-BE49-F238E27FC236}">
                <a16:creationId xmlns:a16="http://schemas.microsoft.com/office/drawing/2014/main" id="{44E9E684-B16B-4A04-BCD8-3CE81554C7EB}"/>
              </a:ext>
            </a:extLst>
          </p:cNvPr>
          <p:cNvSpPr/>
          <p:nvPr/>
        </p:nvSpPr>
        <p:spPr>
          <a:xfrm>
            <a:off x="362108" y="0"/>
            <a:ext cx="1110774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363034-5F18-42E8-B2A5-A130E2B22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6" t="2676" r="8068" b="6555"/>
          <a:stretch/>
        </p:blipFill>
        <p:spPr>
          <a:xfrm>
            <a:off x="360475" y="-2"/>
            <a:ext cx="11468817" cy="685800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Faixa Métricas">
            <a:extLst>
              <a:ext uri="{FF2B5EF4-FFF2-40B4-BE49-F238E27FC236}">
                <a16:creationId xmlns:a16="http://schemas.microsoft.com/office/drawing/2014/main" id="{5FFDC642-CFEA-4556-B055-9739D345139C}"/>
              </a:ext>
            </a:extLst>
          </p:cNvPr>
          <p:cNvSpPr/>
          <p:nvPr/>
        </p:nvSpPr>
        <p:spPr>
          <a:xfrm>
            <a:off x="356764" y="2160322"/>
            <a:ext cx="11468816" cy="469767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ítutlo da Página">
            <a:extLst>
              <a:ext uri="{FF2B5EF4-FFF2-40B4-BE49-F238E27FC236}">
                <a16:creationId xmlns:a16="http://schemas.microsoft.com/office/drawing/2014/main" id="{976EF45F-E008-4256-839C-915816FB0071}"/>
              </a:ext>
            </a:extLst>
          </p:cNvPr>
          <p:cNvSpPr txBox="1"/>
          <p:nvPr/>
        </p:nvSpPr>
        <p:spPr>
          <a:xfrm>
            <a:off x="362707" y="971685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Montserrat ExtraBold" panose="00000900000000000000" pitchFamily="2" charset="0"/>
              </a:rPr>
              <a:t>ANÁLISE DE HORAS</a:t>
            </a:r>
            <a:endParaRPr lang="pt-BR" sz="1600" b="1" dirty="0">
              <a:solidFill>
                <a:schemeClr val="bg1"/>
              </a:solidFill>
              <a:effectLst/>
              <a:latin typeface="Montserrat ExtraBold" panose="00000900000000000000" pitchFamily="2" charset="0"/>
            </a:endParaRPr>
          </a:p>
        </p:txBody>
      </p:sp>
      <p:grpSp>
        <p:nvGrpSpPr>
          <p:cNvPr id="4" name="Header">
            <a:extLst>
              <a:ext uri="{FF2B5EF4-FFF2-40B4-BE49-F238E27FC236}">
                <a16:creationId xmlns:a16="http://schemas.microsoft.com/office/drawing/2014/main" id="{50F69240-987C-4FBC-BB88-FE02DFAFB339}"/>
              </a:ext>
            </a:extLst>
          </p:cNvPr>
          <p:cNvGrpSpPr/>
          <p:nvPr/>
        </p:nvGrpSpPr>
        <p:grpSpPr>
          <a:xfrm>
            <a:off x="359437" y="0"/>
            <a:ext cx="11469856" cy="2160322"/>
            <a:chOff x="359437" y="0"/>
            <a:chExt cx="11469856" cy="2160322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18638DFC-1B8F-45E8-B385-5004F3D8495C}"/>
                </a:ext>
              </a:extLst>
            </p:cNvPr>
            <p:cNvSpPr/>
            <p:nvPr/>
          </p:nvSpPr>
          <p:spPr>
            <a:xfrm>
              <a:off x="359439" y="1224322"/>
              <a:ext cx="11469854" cy="93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spaço Logo">
              <a:extLst>
                <a:ext uri="{FF2B5EF4-FFF2-40B4-BE49-F238E27FC236}">
                  <a16:creationId xmlns:a16="http://schemas.microsoft.com/office/drawing/2014/main" id="{A8233D2E-4C81-401F-957E-E9C2A42FEADF}"/>
                </a:ext>
              </a:extLst>
            </p:cNvPr>
            <p:cNvSpPr/>
            <p:nvPr/>
          </p:nvSpPr>
          <p:spPr>
            <a:xfrm>
              <a:off x="9617739" y="0"/>
              <a:ext cx="2211554" cy="13351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501E08E3-406D-49D6-B0C4-288C367711EF}"/>
                </a:ext>
              </a:extLst>
            </p:cNvPr>
            <p:cNvSpPr/>
            <p:nvPr/>
          </p:nvSpPr>
          <p:spPr>
            <a:xfrm>
              <a:off x="359440" y="2"/>
              <a:ext cx="9029699" cy="891785"/>
            </a:xfrm>
            <a:custGeom>
              <a:avLst/>
              <a:gdLst>
                <a:gd name="connsiteX0" fmla="*/ 0 w 9029699"/>
                <a:gd name="connsiteY0" fmla="*/ 0 h 891785"/>
                <a:gd name="connsiteX1" fmla="*/ 9029699 w 9029699"/>
                <a:gd name="connsiteY1" fmla="*/ 0 h 891785"/>
                <a:gd name="connsiteX2" fmla="*/ 8659554 w 9029699"/>
                <a:gd name="connsiteY2" fmla="*/ 891785 h 891785"/>
                <a:gd name="connsiteX3" fmla="*/ 0 w 9029699"/>
                <a:gd name="connsiteY3" fmla="*/ 891785 h 891785"/>
                <a:gd name="connsiteX4" fmla="*/ 0 w 9029699"/>
                <a:gd name="connsiteY4" fmla="*/ 0 h 89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699" h="891785">
                  <a:moveTo>
                    <a:pt x="0" y="0"/>
                  </a:moveTo>
                  <a:lnTo>
                    <a:pt x="9029699" y="0"/>
                  </a:lnTo>
                  <a:lnTo>
                    <a:pt x="8659554" y="891785"/>
                  </a:lnTo>
                  <a:lnTo>
                    <a:pt x="0" y="891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CC1CE124-B82C-4B50-B68D-919833F0FA55}"/>
                </a:ext>
              </a:extLst>
            </p:cNvPr>
            <p:cNvSpPr/>
            <p:nvPr/>
          </p:nvSpPr>
          <p:spPr>
            <a:xfrm>
              <a:off x="359439" y="1"/>
              <a:ext cx="9372600" cy="954733"/>
            </a:xfrm>
            <a:custGeom>
              <a:avLst/>
              <a:gdLst>
                <a:gd name="connsiteX0" fmla="*/ 9029699 w 9372600"/>
                <a:gd name="connsiteY0" fmla="*/ 0 h 954733"/>
                <a:gd name="connsiteX1" fmla="*/ 9372600 w 9372600"/>
                <a:gd name="connsiteY1" fmla="*/ 0 h 954733"/>
                <a:gd name="connsiteX2" fmla="*/ 8976329 w 9372600"/>
                <a:gd name="connsiteY2" fmla="*/ 954733 h 954733"/>
                <a:gd name="connsiteX3" fmla="*/ 0 w 9372600"/>
                <a:gd name="connsiteY3" fmla="*/ 954733 h 954733"/>
                <a:gd name="connsiteX4" fmla="*/ 0 w 9372600"/>
                <a:gd name="connsiteY4" fmla="*/ 891785 h 954733"/>
                <a:gd name="connsiteX5" fmla="*/ 8659554 w 9372600"/>
                <a:gd name="connsiteY5" fmla="*/ 891785 h 954733"/>
                <a:gd name="connsiteX6" fmla="*/ 9029699 w 9372600"/>
                <a:gd name="connsiteY6" fmla="*/ 0 h 9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2600" h="954733">
                  <a:moveTo>
                    <a:pt x="9029699" y="0"/>
                  </a:moveTo>
                  <a:lnTo>
                    <a:pt x="9372600" y="0"/>
                  </a:lnTo>
                  <a:lnTo>
                    <a:pt x="8976329" y="954733"/>
                  </a:lnTo>
                  <a:lnTo>
                    <a:pt x="0" y="954733"/>
                  </a:lnTo>
                  <a:lnTo>
                    <a:pt x="0" y="891785"/>
                  </a:lnTo>
                  <a:lnTo>
                    <a:pt x="8659554" y="891785"/>
                  </a:lnTo>
                  <a:lnTo>
                    <a:pt x="9029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0D0A1AD-171A-477A-B929-A38145FDB046}"/>
                </a:ext>
              </a:extLst>
            </p:cNvPr>
            <p:cNvSpPr/>
            <p:nvPr/>
          </p:nvSpPr>
          <p:spPr>
            <a:xfrm>
              <a:off x="359437" y="0"/>
              <a:ext cx="11469856" cy="1335157"/>
            </a:xfrm>
            <a:custGeom>
              <a:avLst/>
              <a:gdLst>
                <a:gd name="connsiteX0" fmla="*/ 9372601 w 11469856"/>
                <a:gd name="connsiteY0" fmla="*/ 0 h 1335157"/>
                <a:gd name="connsiteX1" fmla="*/ 11469856 w 11469856"/>
                <a:gd name="connsiteY1" fmla="*/ 0 h 1335157"/>
                <a:gd name="connsiteX2" fmla="*/ 11469856 w 11469856"/>
                <a:gd name="connsiteY2" fmla="*/ 117632 h 1335157"/>
                <a:gd name="connsiteX3" fmla="*/ 9977387 w 11469856"/>
                <a:gd name="connsiteY3" fmla="*/ 117632 h 1335157"/>
                <a:gd name="connsiteX4" fmla="*/ 9472041 w 11469856"/>
                <a:gd name="connsiteY4" fmla="*/ 1335157 h 1335157"/>
                <a:gd name="connsiteX5" fmla="*/ 0 w 11469856"/>
                <a:gd name="connsiteY5" fmla="*/ 1335157 h 1335157"/>
                <a:gd name="connsiteX6" fmla="*/ 0 w 11469856"/>
                <a:gd name="connsiteY6" fmla="*/ 954733 h 1335157"/>
                <a:gd name="connsiteX7" fmla="*/ 8976330 w 11469856"/>
                <a:gd name="connsiteY7" fmla="*/ 954733 h 13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69856" h="1335157">
                  <a:moveTo>
                    <a:pt x="9372601" y="0"/>
                  </a:moveTo>
                  <a:lnTo>
                    <a:pt x="11469856" y="0"/>
                  </a:lnTo>
                  <a:lnTo>
                    <a:pt x="11469856" y="117632"/>
                  </a:lnTo>
                  <a:lnTo>
                    <a:pt x="9977387" y="117632"/>
                  </a:lnTo>
                  <a:lnTo>
                    <a:pt x="9472041" y="1335157"/>
                  </a:lnTo>
                  <a:lnTo>
                    <a:pt x="0" y="1335157"/>
                  </a:lnTo>
                  <a:lnTo>
                    <a:pt x="0" y="954733"/>
                  </a:lnTo>
                  <a:lnTo>
                    <a:pt x="8976330" y="954733"/>
                  </a:lnTo>
                  <a:close/>
                </a:path>
              </a:pathLst>
            </a:custGeom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  <a:effectLst>
              <a:outerShdw blurRad="50800" dir="5400000" algn="ctr" rotWithShape="0">
                <a:schemeClr val="accent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" name="Títutlo da Página">
              <a:extLst>
                <a:ext uri="{FF2B5EF4-FFF2-40B4-BE49-F238E27FC236}">
                  <a16:creationId xmlns:a16="http://schemas.microsoft.com/office/drawing/2014/main" id="{1CB028C8-F0FC-4D34-A2F7-E6D60129EA35}"/>
                </a:ext>
              </a:extLst>
            </p:cNvPr>
            <p:cNvSpPr txBox="1"/>
            <p:nvPr/>
          </p:nvSpPr>
          <p:spPr>
            <a:xfrm>
              <a:off x="709868" y="976420"/>
              <a:ext cx="23503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ANÁLISE DE HORAS</a:t>
              </a:r>
              <a:endParaRPr lang="pt-BR" sz="1600" b="1" dirty="0">
                <a:solidFill>
                  <a:schemeClr val="bg1"/>
                </a:solidFill>
                <a:effectLst/>
                <a:latin typeface="Montserrat ExtraBold" panose="00000900000000000000" pitchFamily="2" charset="0"/>
              </a:endParaRPr>
            </a:p>
          </p:txBody>
        </p:sp>
        <p:sp>
          <p:nvSpPr>
            <p:cNvPr id="28" name="OEE Descrição">
              <a:extLst>
                <a:ext uri="{FF2B5EF4-FFF2-40B4-BE49-F238E27FC236}">
                  <a16:creationId xmlns:a16="http://schemas.microsoft.com/office/drawing/2014/main" id="{90711C1C-7519-490E-A51E-EE6733171624}"/>
                </a:ext>
              </a:extLst>
            </p:cNvPr>
            <p:cNvSpPr txBox="1"/>
            <p:nvPr/>
          </p:nvSpPr>
          <p:spPr>
            <a:xfrm>
              <a:off x="2831056" y="273927"/>
              <a:ext cx="4373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accent4"/>
                  </a:solidFill>
                  <a:effectLst/>
                  <a:latin typeface="Montserrat ExtraBold" panose="00000900000000000000" pitchFamily="2" charset="0"/>
                </a:rPr>
                <a:t>OVERALL EQUIPMENT</a:t>
              </a:r>
              <a:r>
                <a:rPr lang="pt-BR" sz="1600" b="1" dirty="0">
                  <a:solidFill>
                    <a:schemeClr val="accent4"/>
                  </a:solidFill>
                  <a:latin typeface="Montserrat ExtraBold" panose="00000900000000000000" pitchFamily="2" charset="0"/>
                </a:rPr>
                <a:t> </a:t>
              </a:r>
              <a:r>
                <a:rPr lang="pt-BR" sz="1600" b="1" dirty="0">
                  <a:solidFill>
                    <a:schemeClr val="accent4"/>
                  </a:solidFill>
                  <a:effectLst/>
                  <a:latin typeface="Montserrat ExtraBold" panose="00000900000000000000" pitchFamily="2" charset="0"/>
                </a:rPr>
                <a:t>EFFECTIVENESS</a:t>
              </a:r>
            </a:p>
          </p:txBody>
        </p:sp>
        <p:sp>
          <p:nvSpPr>
            <p:cNvPr id="32" name="OEE">
              <a:extLst>
                <a:ext uri="{FF2B5EF4-FFF2-40B4-BE49-F238E27FC236}">
                  <a16:creationId xmlns:a16="http://schemas.microsoft.com/office/drawing/2014/main" id="{CD1FA32E-95ED-4CF0-A82F-8AB2676990EB}"/>
                </a:ext>
              </a:extLst>
            </p:cNvPr>
            <p:cNvSpPr txBox="1"/>
            <p:nvPr/>
          </p:nvSpPr>
          <p:spPr>
            <a:xfrm>
              <a:off x="1365536" y="76561"/>
              <a:ext cx="13660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200" b="1" dirty="0">
                  <a:solidFill>
                    <a:schemeClr val="accent4"/>
                  </a:solidFill>
                  <a:latin typeface="Montserrat Black" panose="00000A00000000000000" pitchFamily="2" charset="0"/>
                </a:rPr>
                <a:t>OEE</a:t>
              </a:r>
              <a:endParaRPr lang="pt-BR" sz="4200" dirty="0">
                <a:solidFill>
                  <a:schemeClr val="accent4"/>
                </a:solidFill>
                <a:latin typeface="Montserrat Black" panose="00000A00000000000000" pitchFamily="2" charset="0"/>
              </a:endParaRP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0BB7518-62BD-44D4-AFAF-50C489828700}"/>
              </a:ext>
            </a:extLst>
          </p:cNvPr>
          <p:cNvGrpSpPr/>
          <p:nvPr/>
        </p:nvGrpSpPr>
        <p:grpSpPr>
          <a:xfrm>
            <a:off x="765283" y="1390650"/>
            <a:ext cx="10658164" cy="721975"/>
            <a:chOff x="446314" y="1390650"/>
            <a:chExt cx="10658164" cy="721975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A0DDFD78-2D6D-4F61-B608-2C21E655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46314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BD212530-AFF2-43A7-A0A5-4B4767B7DC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04478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F43016BA-03F5-43D4-BBF6-82D3D84A10C7}"/>
                </a:ext>
              </a:extLst>
            </p:cNvPr>
            <p:cNvCxnSpPr>
              <a:cxnSpLocks/>
            </p:cNvCxnSpPr>
            <p:nvPr/>
          </p:nvCxnSpPr>
          <p:spPr>
            <a:xfrm>
              <a:off x="8972846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96F9D40C-39DE-4744-AEDC-BF6F44016B73}"/>
                </a:ext>
              </a:extLst>
            </p:cNvPr>
            <p:cNvCxnSpPr>
              <a:cxnSpLocks/>
            </p:cNvCxnSpPr>
            <p:nvPr/>
          </p:nvCxnSpPr>
          <p:spPr>
            <a:xfrm>
              <a:off x="6841213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50A664B3-04C2-4460-8903-FA611FCC1D3E}"/>
                </a:ext>
              </a:extLst>
            </p:cNvPr>
            <p:cNvCxnSpPr>
              <a:cxnSpLocks/>
            </p:cNvCxnSpPr>
            <p:nvPr/>
          </p:nvCxnSpPr>
          <p:spPr>
            <a:xfrm>
              <a:off x="4709580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B2591B94-C57B-403A-901F-437D67DA9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47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ítutlo do Gráfico">
              <a:extLst>
                <a:ext uri="{FF2B5EF4-FFF2-40B4-BE49-F238E27FC236}">
                  <a16:creationId xmlns:a16="http://schemas.microsoft.com/office/drawing/2014/main" id="{06791560-E027-4B3D-9635-64F28B0642E2}"/>
                </a:ext>
              </a:extLst>
            </p:cNvPr>
            <p:cNvSpPr txBox="1"/>
            <p:nvPr/>
          </p:nvSpPr>
          <p:spPr>
            <a:xfrm>
              <a:off x="832296" y="1866404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QTD PRODUZIDA</a:t>
              </a:r>
            </a:p>
          </p:txBody>
        </p:sp>
        <p:sp>
          <p:nvSpPr>
            <p:cNvPr id="46" name="Títutlo do Gráfico">
              <a:extLst>
                <a:ext uri="{FF2B5EF4-FFF2-40B4-BE49-F238E27FC236}">
                  <a16:creationId xmlns:a16="http://schemas.microsoft.com/office/drawing/2014/main" id="{956D2F79-AF24-499F-A36F-5C4E96EA499C}"/>
                </a:ext>
              </a:extLst>
            </p:cNvPr>
            <p:cNvSpPr txBox="1"/>
            <p:nvPr/>
          </p:nvSpPr>
          <p:spPr>
            <a:xfrm>
              <a:off x="3084956" y="1866404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QTD TEÓRICA</a:t>
              </a:r>
            </a:p>
          </p:txBody>
        </p:sp>
        <p:sp>
          <p:nvSpPr>
            <p:cNvPr id="47" name="Títutlo do Gráfico">
              <a:extLst>
                <a:ext uri="{FF2B5EF4-FFF2-40B4-BE49-F238E27FC236}">
                  <a16:creationId xmlns:a16="http://schemas.microsoft.com/office/drawing/2014/main" id="{7552C48D-325C-49E7-8353-5EC47DC4D8F9}"/>
                </a:ext>
              </a:extLst>
            </p:cNvPr>
            <p:cNvSpPr txBox="1"/>
            <p:nvPr/>
          </p:nvSpPr>
          <p:spPr>
            <a:xfrm>
              <a:off x="5092356" y="1866404"/>
              <a:ext cx="1366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QTDE REFUGADA</a:t>
              </a:r>
            </a:p>
          </p:txBody>
        </p:sp>
        <p:sp>
          <p:nvSpPr>
            <p:cNvPr id="48" name="Títutlo do Gráfico">
              <a:extLst>
                <a:ext uri="{FF2B5EF4-FFF2-40B4-BE49-F238E27FC236}">
                  <a16:creationId xmlns:a16="http://schemas.microsoft.com/office/drawing/2014/main" id="{97D18502-3DAA-470A-B42F-D60B31E1769D}"/>
                </a:ext>
              </a:extLst>
            </p:cNvPr>
            <p:cNvSpPr txBox="1"/>
            <p:nvPr/>
          </p:nvSpPr>
          <p:spPr>
            <a:xfrm>
              <a:off x="7103616" y="1866404"/>
              <a:ext cx="16097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HORAS PRODUTIVAS</a:t>
              </a:r>
            </a:p>
          </p:txBody>
        </p:sp>
        <p:sp>
          <p:nvSpPr>
            <p:cNvPr id="49" name="Títutlo do Gráfico">
              <a:extLst>
                <a:ext uri="{FF2B5EF4-FFF2-40B4-BE49-F238E27FC236}">
                  <a16:creationId xmlns:a16="http://schemas.microsoft.com/office/drawing/2014/main" id="{3B941DFF-76C7-4B3E-9436-FF2CE5256F1A}"/>
                </a:ext>
              </a:extLst>
            </p:cNvPr>
            <p:cNvSpPr txBox="1"/>
            <p:nvPr/>
          </p:nvSpPr>
          <p:spPr>
            <a:xfrm>
              <a:off x="9349210" y="1866404"/>
              <a:ext cx="1378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HORAS PARADAS</a:t>
              </a:r>
            </a:p>
          </p:txBody>
        </p:sp>
        <p:pic>
          <p:nvPicPr>
            <p:cNvPr id="50" name="Gráfico 49" descr="Ampulheta concluída">
              <a:extLst>
                <a:ext uri="{FF2B5EF4-FFF2-40B4-BE49-F238E27FC236}">
                  <a16:creationId xmlns:a16="http://schemas.microsoft.com/office/drawing/2014/main" id="{E690BABE-F10C-4FE0-9E4A-4A4DFC52A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75217" y="1426509"/>
              <a:ext cx="468000" cy="468000"/>
            </a:xfrm>
            <a:prstGeom prst="rect">
              <a:avLst/>
            </a:prstGeom>
          </p:spPr>
        </p:pic>
        <p:pic>
          <p:nvPicPr>
            <p:cNvPr id="51" name="Gráfico 50" descr="Cronômetro 75%">
              <a:extLst>
                <a:ext uri="{FF2B5EF4-FFF2-40B4-BE49-F238E27FC236}">
                  <a16:creationId xmlns:a16="http://schemas.microsoft.com/office/drawing/2014/main" id="{7F24905A-8DA6-404D-853F-8481DFB81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43586" y="1426509"/>
              <a:ext cx="468000" cy="468000"/>
            </a:xfrm>
            <a:prstGeom prst="rect">
              <a:avLst/>
            </a:prstGeom>
          </p:spPr>
        </p:pic>
        <p:pic>
          <p:nvPicPr>
            <p:cNvPr id="52" name="Gráfico 51" descr="Inventário correto">
              <a:extLst>
                <a:ext uri="{FF2B5EF4-FFF2-40B4-BE49-F238E27FC236}">
                  <a16:creationId xmlns:a16="http://schemas.microsoft.com/office/drawing/2014/main" id="{DB10CDD4-2C14-429A-89AC-37695983C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4276" y="1426509"/>
              <a:ext cx="468000" cy="468000"/>
            </a:xfrm>
            <a:prstGeom prst="rect">
              <a:avLst/>
            </a:prstGeom>
          </p:spPr>
        </p:pic>
        <p:pic>
          <p:nvPicPr>
            <p:cNvPr id="53" name="Gráfico 52" descr="Inventário incorreto">
              <a:extLst>
                <a:ext uri="{FF2B5EF4-FFF2-40B4-BE49-F238E27FC236}">
                  <a16:creationId xmlns:a16="http://schemas.microsoft.com/office/drawing/2014/main" id="{1BE42F43-CA32-42F4-B4DE-69406F8F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11955" y="1426509"/>
              <a:ext cx="468000" cy="468000"/>
            </a:xfrm>
            <a:prstGeom prst="rect">
              <a:avLst/>
            </a:prstGeom>
          </p:spPr>
        </p:pic>
        <p:pic>
          <p:nvPicPr>
            <p:cNvPr id="54" name="Gráfico 53" descr="Apresentação com lista de verificação">
              <a:extLst>
                <a:ext uri="{FF2B5EF4-FFF2-40B4-BE49-F238E27FC236}">
                  <a16:creationId xmlns:a16="http://schemas.microsoft.com/office/drawing/2014/main" id="{F36383FB-3E66-4C01-8458-19BE0A377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80324" y="1426509"/>
              <a:ext cx="468000" cy="468000"/>
            </a:xfrm>
            <a:prstGeom prst="rect">
              <a:avLst/>
            </a:prstGeom>
          </p:spPr>
        </p:pic>
      </p:grpSp>
      <p:pic>
        <p:nvPicPr>
          <p:cNvPr id="6" name="Imagem 5" hidden="1">
            <a:extLst>
              <a:ext uri="{FF2B5EF4-FFF2-40B4-BE49-F238E27FC236}">
                <a16:creationId xmlns:a16="http://schemas.microsoft.com/office/drawing/2014/main" id="{422F81B6-9568-4FB7-B236-DE4148116B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8" y="0"/>
            <a:ext cx="12187080" cy="6872874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09338096-F872-42DB-8F5A-72D58D684958}"/>
              </a:ext>
            </a:extLst>
          </p:cNvPr>
          <p:cNvSpPr/>
          <p:nvPr/>
        </p:nvSpPr>
        <p:spPr>
          <a:xfrm>
            <a:off x="503834" y="2289765"/>
            <a:ext cx="2679586" cy="442423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ED907A7-B974-4228-B74E-EBE1DBDDD387}"/>
              </a:ext>
            </a:extLst>
          </p:cNvPr>
          <p:cNvSpPr/>
          <p:nvPr/>
        </p:nvSpPr>
        <p:spPr>
          <a:xfrm>
            <a:off x="8997865" y="2289765"/>
            <a:ext cx="2682671" cy="442423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F50C66D-9993-489F-93CE-D5335364B84A}"/>
              </a:ext>
            </a:extLst>
          </p:cNvPr>
          <p:cNvSpPr/>
          <p:nvPr/>
        </p:nvSpPr>
        <p:spPr>
          <a:xfrm>
            <a:off x="3333823" y="2290450"/>
            <a:ext cx="5524355" cy="2099782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E5BD34B-7189-4B06-ACDE-688C5BF0B8C0}"/>
              </a:ext>
            </a:extLst>
          </p:cNvPr>
          <p:cNvSpPr/>
          <p:nvPr/>
        </p:nvSpPr>
        <p:spPr>
          <a:xfrm>
            <a:off x="3333823" y="4520360"/>
            <a:ext cx="5524355" cy="2193635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Nav 2">
            <a:extLst>
              <a:ext uri="{FF2B5EF4-FFF2-40B4-BE49-F238E27FC236}">
                <a16:creationId xmlns:a16="http://schemas.microsoft.com/office/drawing/2014/main" id="{3D01C0F4-6C01-4FD2-8BED-F5B1DF22664B}"/>
              </a:ext>
            </a:extLst>
          </p:cNvPr>
          <p:cNvSpPr/>
          <p:nvPr/>
        </p:nvSpPr>
        <p:spPr>
          <a:xfrm rot="16200000">
            <a:off x="10254674" y="4621342"/>
            <a:ext cx="2791438" cy="361073"/>
          </a:xfrm>
          <a:prstGeom prst="trapezoid">
            <a:avLst>
              <a:gd name="adj" fmla="val 100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3">
                    <a:lumMod val="50000"/>
                  </a:schemeClr>
                </a:solidFill>
                <a:latin typeface="Montserrat ExtraBold" panose="00000900000000000000" pitchFamily="2" charset="0"/>
              </a:rPr>
              <a:t>HORAS</a:t>
            </a:r>
          </a:p>
        </p:txBody>
      </p:sp>
      <p:pic>
        <p:nvPicPr>
          <p:cNvPr id="131" name="Gráfico 130" descr="fluxo de trabalho">
            <a:extLst>
              <a:ext uri="{FF2B5EF4-FFF2-40B4-BE49-F238E27FC236}">
                <a16:creationId xmlns:a16="http://schemas.microsoft.com/office/drawing/2014/main" id="{E14B85F0-8CFE-441F-B804-5289C784B1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8997" y="37212"/>
            <a:ext cx="808052" cy="8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0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undo 3">
            <a:extLst>
              <a:ext uri="{FF2B5EF4-FFF2-40B4-BE49-F238E27FC236}">
                <a16:creationId xmlns:a16="http://schemas.microsoft.com/office/drawing/2014/main" id="{4DD2EEF2-E326-40C0-B0AC-4278BEC0F535}"/>
              </a:ext>
            </a:extLst>
          </p:cNvPr>
          <p:cNvSpPr/>
          <p:nvPr/>
        </p:nvSpPr>
        <p:spPr>
          <a:xfrm>
            <a:off x="-2675" y="0"/>
            <a:ext cx="1219467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Nav 1">
            <a:extLst>
              <a:ext uri="{FF2B5EF4-FFF2-40B4-BE49-F238E27FC236}">
                <a16:creationId xmlns:a16="http://schemas.microsoft.com/office/drawing/2014/main" id="{8839F93F-5D8D-4564-BFD6-937253DE5F68}"/>
              </a:ext>
            </a:extLst>
          </p:cNvPr>
          <p:cNvSpPr/>
          <p:nvPr/>
        </p:nvSpPr>
        <p:spPr>
          <a:xfrm rot="16200000">
            <a:off x="-1216819" y="4621342"/>
            <a:ext cx="2791439" cy="361073"/>
          </a:xfrm>
          <a:prstGeom prst="trapezoid">
            <a:avLst>
              <a:gd name="adj" fmla="val 1000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Montserrat ExtraBold" panose="00000900000000000000" pitchFamily="2" charset="0"/>
              </a:rPr>
              <a:t>KPIs</a:t>
            </a:r>
          </a:p>
        </p:txBody>
      </p:sp>
      <p:sp>
        <p:nvSpPr>
          <p:cNvPr id="16" name="Fundo 2">
            <a:extLst>
              <a:ext uri="{FF2B5EF4-FFF2-40B4-BE49-F238E27FC236}">
                <a16:creationId xmlns:a16="http://schemas.microsoft.com/office/drawing/2014/main" id="{10447797-5870-4DA5-B0DE-BCAE877657E3}"/>
              </a:ext>
            </a:extLst>
          </p:cNvPr>
          <p:cNvSpPr/>
          <p:nvPr/>
        </p:nvSpPr>
        <p:spPr>
          <a:xfrm>
            <a:off x="356766" y="0"/>
            <a:ext cx="1147416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Nav 2">
            <a:extLst>
              <a:ext uri="{FF2B5EF4-FFF2-40B4-BE49-F238E27FC236}">
                <a16:creationId xmlns:a16="http://schemas.microsoft.com/office/drawing/2014/main" id="{3D01C0F4-6C01-4FD2-8BED-F5B1DF22664B}"/>
              </a:ext>
            </a:extLst>
          </p:cNvPr>
          <p:cNvSpPr/>
          <p:nvPr/>
        </p:nvSpPr>
        <p:spPr>
          <a:xfrm rot="16200000">
            <a:off x="-855447" y="4618373"/>
            <a:ext cx="2791441" cy="367014"/>
          </a:xfrm>
          <a:prstGeom prst="trapezoid">
            <a:avLst>
              <a:gd name="adj" fmla="val 100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3">
                    <a:lumMod val="50000"/>
                  </a:schemeClr>
                </a:solidFill>
                <a:latin typeface="Montserrat ExtraBold" panose="00000900000000000000" pitchFamily="2" charset="0"/>
              </a:rPr>
              <a:t>HORAS</a:t>
            </a:r>
          </a:p>
        </p:txBody>
      </p:sp>
      <p:sp>
        <p:nvSpPr>
          <p:cNvPr id="7" name="Fundo 1">
            <a:extLst>
              <a:ext uri="{FF2B5EF4-FFF2-40B4-BE49-F238E27FC236}">
                <a16:creationId xmlns:a16="http://schemas.microsoft.com/office/drawing/2014/main" id="{44E9E684-B16B-4A04-BCD8-3CE81554C7EB}"/>
              </a:ext>
            </a:extLst>
          </p:cNvPr>
          <p:cNvSpPr/>
          <p:nvPr/>
        </p:nvSpPr>
        <p:spPr>
          <a:xfrm>
            <a:off x="726451" y="0"/>
            <a:ext cx="1074340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990796-CDBE-4B65-8CC2-8A297BF05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59" t="2676" r="5367" b="6555"/>
          <a:stretch/>
        </p:blipFill>
        <p:spPr>
          <a:xfrm>
            <a:off x="724815" y="-2"/>
            <a:ext cx="11467185" cy="685800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Faixa Métricas">
            <a:extLst>
              <a:ext uri="{FF2B5EF4-FFF2-40B4-BE49-F238E27FC236}">
                <a16:creationId xmlns:a16="http://schemas.microsoft.com/office/drawing/2014/main" id="{321C249F-9B54-4497-AA31-F3BA9638D603}"/>
              </a:ext>
            </a:extLst>
          </p:cNvPr>
          <p:cNvSpPr/>
          <p:nvPr/>
        </p:nvSpPr>
        <p:spPr>
          <a:xfrm>
            <a:off x="724814" y="2160322"/>
            <a:ext cx="11467185" cy="469767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Header">
            <a:extLst>
              <a:ext uri="{FF2B5EF4-FFF2-40B4-BE49-F238E27FC236}">
                <a16:creationId xmlns:a16="http://schemas.microsoft.com/office/drawing/2014/main" id="{915FB153-6359-4F1A-BD2B-1E1999A9C68B}"/>
              </a:ext>
            </a:extLst>
          </p:cNvPr>
          <p:cNvGrpSpPr/>
          <p:nvPr/>
        </p:nvGrpSpPr>
        <p:grpSpPr>
          <a:xfrm>
            <a:off x="722144" y="0"/>
            <a:ext cx="11469856" cy="2160323"/>
            <a:chOff x="722144" y="0"/>
            <a:chExt cx="11469856" cy="2160323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18638DFC-1B8F-45E8-B385-5004F3D8495C}"/>
                </a:ext>
              </a:extLst>
            </p:cNvPr>
            <p:cNvSpPr/>
            <p:nvPr/>
          </p:nvSpPr>
          <p:spPr>
            <a:xfrm>
              <a:off x="722146" y="1224323"/>
              <a:ext cx="11469854" cy="93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spaço Logo">
              <a:extLst>
                <a:ext uri="{FF2B5EF4-FFF2-40B4-BE49-F238E27FC236}">
                  <a16:creationId xmlns:a16="http://schemas.microsoft.com/office/drawing/2014/main" id="{A8233D2E-4C81-401F-957E-E9C2A42FEADF}"/>
                </a:ext>
              </a:extLst>
            </p:cNvPr>
            <p:cNvSpPr/>
            <p:nvPr/>
          </p:nvSpPr>
          <p:spPr>
            <a:xfrm>
              <a:off x="9980446" y="0"/>
              <a:ext cx="2211554" cy="13351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501E08E3-406D-49D6-B0C4-288C367711EF}"/>
                </a:ext>
              </a:extLst>
            </p:cNvPr>
            <p:cNvSpPr/>
            <p:nvPr/>
          </p:nvSpPr>
          <p:spPr>
            <a:xfrm>
              <a:off x="722147" y="2"/>
              <a:ext cx="9029699" cy="891785"/>
            </a:xfrm>
            <a:custGeom>
              <a:avLst/>
              <a:gdLst>
                <a:gd name="connsiteX0" fmla="*/ 0 w 9029699"/>
                <a:gd name="connsiteY0" fmla="*/ 0 h 891785"/>
                <a:gd name="connsiteX1" fmla="*/ 9029699 w 9029699"/>
                <a:gd name="connsiteY1" fmla="*/ 0 h 891785"/>
                <a:gd name="connsiteX2" fmla="*/ 8659554 w 9029699"/>
                <a:gd name="connsiteY2" fmla="*/ 891785 h 891785"/>
                <a:gd name="connsiteX3" fmla="*/ 0 w 9029699"/>
                <a:gd name="connsiteY3" fmla="*/ 891785 h 891785"/>
                <a:gd name="connsiteX4" fmla="*/ 0 w 9029699"/>
                <a:gd name="connsiteY4" fmla="*/ 0 h 89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699" h="891785">
                  <a:moveTo>
                    <a:pt x="0" y="0"/>
                  </a:moveTo>
                  <a:lnTo>
                    <a:pt x="9029699" y="0"/>
                  </a:lnTo>
                  <a:lnTo>
                    <a:pt x="8659554" y="891785"/>
                  </a:lnTo>
                  <a:lnTo>
                    <a:pt x="0" y="891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CC1CE124-B82C-4B50-B68D-919833F0FA55}"/>
                </a:ext>
              </a:extLst>
            </p:cNvPr>
            <p:cNvSpPr/>
            <p:nvPr/>
          </p:nvSpPr>
          <p:spPr>
            <a:xfrm>
              <a:off x="722146" y="1"/>
              <a:ext cx="9372600" cy="954733"/>
            </a:xfrm>
            <a:custGeom>
              <a:avLst/>
              <a:gdLst>
                <a:gd name="connsiteX0" fmla="*/ 9029699 w 9372600"/>
                <a:gd name="connsiteY0" fmla="*/ 0 h 954733"/>
                <a:gd name="connsiteX1" fmla="*/ 9372600 w 9372600"/>
                <a:gd name="connsiteY1" fmla="*/ 0 h 954733"/>
                <a:gd name="connsiteX2" fmla="*/ 8976329 w 9372600"/>
                <a:gd name="connsiteY2" fmla="*/ 954733 h 954733"/>
                <a:gd name="connsiteX3" fmla="*/ 0 w 9372600"/>
                <a:gd name="connsiteY3" fmla="*/ 954733 h 954733"/>
                <a:gd name="connsiteX4" fmla="*/ 0 w 9372600"/>
                <a:gd name="connsiteY4" fmla="*/ 891785 h 954733"/>
                <a:gd name="connsiteX5" fmla="*/ 8659554 w 9372600"/>
                <a:gd name="connsiteY5" fmla="*/ 891785 h 954733"/>
                <a:gd name="connsiteX6" fmla="*/ 9029699 w 9372600"/>
                <a:gd name="connsiteY6" fmla="*/ 0 h 9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2600" h="954733">
                  <a:moveTo>
                    <a:pt x="9029699" y="0"/>
                  </a:moveTo>
                  <a:lnTo>
                    <a:pt x="9372600" y="0"/>
                  </a:lnTo>
                  <a:lnTo>
                    <a:pt x="8976329" y="954733"/>
                  </a:lnTo>
                  <a:lnTo>
                    <a:pt x="0" y="954733"/>
                  </a:lnTo>
                  <a:lnTo>
                    <a:pt x="0" y="891785"/>
                  </a:lnTo>
                  <a:lnTo>
                    <a:pt x="8659554" y="891785"/>
                  </a:lnTo>
                  <a:lnTo>
                    <a:pt x="9029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0D0A1AD-171A-477A-B929-A38145FDB046}"/>
                </a:ext>
              </a:extLst>
            </p:cNvPr>
            <p:cNvSpPr/>
            <p:nvPr/>
          </p:nvSpPr>
          <p:spPr>
            <a:xfrm>
              <a:off x="722144" y="0"/>
              <a:ext cx="11469856" cy="1335157"/>
            </a:xfrm>
            <a:custGeom>
              <a:avLst/>
              <a:gdLst>
                <a:gd name="connsiteX0" fmla="*/ 9372601 w 11469856"/>
                <a:gd name="connsiteY0" fmla="*/ 0 h 1335157"/>
                <a:gd name="connsiteX1" fmla="*/ 11469856 w 11469856"/>
                <a:gd name="connsiteY1" fmla="*/ 0 h 1335157"/>
                <a:gd name="connsiteX2" fmla="*/ 11469856 w 11469856"/>
                <a:gd name="connsiteY2" fmla="*/ 117632 h 1335157"/>
                <a:gd name="connsiteX3" fmla="*/ 9977387 w 11469856"/>
                <a:gd name="connsiteY3" fmla="*/ 117632 h 1335157"/>
                <a:gd name="connsiteX4" fmla="*/ 9472041 w 11469856"/>
                <a:gd name="connsiteY4" fmla="*/ 1335157 h 1335157"/>
                <a:gd name="connsiteX5" fmla="*/ 0 w 11469856"/>
                <a:gd name="connsiteY5" fmla="*/ 1335157 h 1335157"/>
                <a:gd name="connsiteX6" fmla="*/ 0 w 11469856"/>
                <a:gd name="connsiteY6" fmla="*/ 954733 h 1335157"/>
                <a:gd name="connsiteX7" fmla="*/ 8976330 w 11469856"/>
                <a:gd name="connsiteY7" fmla="*/ 954733 h 13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69856" h="1335157">
                  <a:moveTo>
                    <a:pt x="9372601" y="0"/>
                  </a:moveTo>
                  <a:lnTo>
                    <a:pt x="11469856" y="0"/>
                  </a:lnTo>
                  <a:lnTo>
                    <a:pt x="11469856" y="117632"/>
                  </a:lnTo>
                  <a:lnTo>
                    <a:pt x="9977387" y="117632"/>
                  </a:lnTo>
                  <a:lnTo>
                    <a:pt x="9472041" y="1335157"/>
                  </a:lnTo>
                  <a:lnTo>
                    <a:pt x="0" y="1335157"/>
                  </a:lnTo>
                  <a:lnTo>
                    <a:pt x="0" y="954733"/>
                  </a:lnTo>
                  <a:lnTo>
                    <a:pt x="8976330" y="954733"/>
                  </a:lnTo>
                  <a:close/>
                </a:path>
              </a:pathLst>
            </a:custGeom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  <a:effectLst>
              <a:outerShdw blurRad="50800" dir="5400000" algn="ctr" rotWithShape="0">
                <a:schemeClr val="accent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3" name="Títutlo da Página">
              <a:extLst>
                <a:ext uri="{FF2B5EF4-FFF2-40B4-BE49-F238E27FC236}">
                  <a16:creationId xmlns:a16="http://schemas.microsoft.com/office/drawing/2014/main" id="{976EF45F-E008-4256-839C-915816FB0071}"/>
                </a:ext>
              </a:extLst>
            </p:cNvPr>
            <p:cNvSpPr txBox="1"/>
            <p:nvPr/>
          </p:nvSpPr>
          <p:spPr>
            <a:xfrm>
              <a:off x="1078331" y="971685"/>
              <a:ext cx="3437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ANÁLISE DE PRODUTIVIDADE</a:t>
              </a:r>
              <a:endParaRPr lang="pt-BR" sz="1600" b="1" dirty="0">
                <a:solidFill>
                  <a:schemeClr val="bg1"/>
                </a:solidFill>
                <a:effectLst/>
                <a:latin typeface="Montserrat ExtraBold" panose="00000900000000000000" pitchFamily="2" charset="0"/>
              </a:endParaRPr>
            </a:p>
          </p:txBody>
        </p:sp>
        <p:sp>
          <p:nvSpPr>
            <p:cNvPr id="28" name="OEE Descrição">
              <a:extLst>
                <a:ext uri="{FF2B5EF4-FFF2-40B4-BE49-F238E27FC236}">
                  <a16:creationId xmlns:a16="http://schemas.microsoft.com/office/drawing/2014/main" id="{90711C1C-7519-490E-A51E-EE6733171624}"/>
                </a:ext>
              </a:extLst>
            </p:cNvPr>
            <p:cNvSpPr txBox="1"/>
            <p:nvPr/>
          </p:nvSpPr>
          <p:spPr>
            <a:xfrm>
              <a:off x="3193763" y="273927"/>
              <a:ext cx="4373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accent4"/>
                  </a:solidFill>
                  <a:effectLst/>
                  <a:latin typeface="Montserrat ExtraBold" panose="00000900000000000000" pitchFamily="2" charset="0"/>
                </a:rPr>
                <a:t>OVERALL EQUIPMENT</a:t>
              </a:r>
              <a:r>
                <a:rPr lang="pt-BR" sz="1600" b="1" dirty="0">
                  <a:solidFill>
                    <a:schemeClr val="accent4"/>
                  </a:solidFill>
                  <a:latin typeface="Montserrat ExtraBold" panose="00000900000000000000" pitchFamily="2" charset="0"/>
                </a:rPr>
                <a:t> </a:t>
              </a:r>
              <a:r>
                <a:rPr lang="pt-BR" sz="1600" b="1" dirty="0">
                  <a:solidFill>
                    <a:schemeClr val="accent4"/>
                  </a:solidFill>
                  <a:effectLst/>
                  <a:latin typeface="Montserrat ExtraBold" panose="00000900000000000000" pitchFamily="2" charset="0"/>
                </a:rPr>
                <a:t>EFFECTIVENESS</a:t>
              </a:r>
            </a:p>
          </p:txBody>
        </p:sp>
        <p:sp>
          <p:nvSpPr>
            <p:cNvPr id="32" name="OEE">
              <a:extLst>
                <a:ext uri="{FF2B5EF4-FFF2-40B4-BE49-F238E27FC236}">
                  <a16:creationId xmlns:a16="http://schemas.microsoft.com/office/drawing/2014/main" id="{CD1FA32E-95ED-4CF0-A82F-8AB2676990EB}"/>
                </a:ext>
              </a:extLst>
            </p:cNvPr>
            <p:cNvSpPr txBox="1"/>
            <p:nvPr/>
          </p:nvSpPr>
          <p:spPr>
            <a:xfrm>
              <a:off x="1728243" y="76561"/>
              <a:ext cx="13660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200" b="1" dirty="0">
                  <a:solidFill>
                    <a:schemeClr val="accent4"/>
                  </a:solidFill>
                  <a:latin typeface="Montserrat Black" panose="00000A00000000000000" pitchFamily="2" charset="0"/>
                </a:rPr>
                <a:t>OEE</a:t>
              </a:r>
              <a:endParaRPr lang="pt-BR" sz="4200" dirty="0">
                <a:solidFill>
                  <a:schemeClr val="accent4"/>
                </a:solidFill>
                <a:latin typeface="Montserrat Black" panose="00000A00000000000000" pitchFamily="2" charset="0"/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DF3F55FD-67AE-45B8-B6F3-81006812562A}"/>
              </a:ext>
            </a:extLst>
          </p:cNvPr>
          <p:cNvGrpSpPr/>
          <p:nvPr/>
        </p:nvGrpSpPr>
        <p:grpSpPr>
          <a:xfrm>
            <a:off x="1127990" y="1390650"/>
            <a:ext cx="10658164" cy="721975"/>
            <a:chOff x="446314" y="1390650"/>
            <a:chExt cx="10658164" cy="721975"/>
          </a:xfrm>
        </p:grpSpPr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3D15FB79-FACC-4CA4-988B-2FE08899B026}"/>
                </a:ext>
              </a:extLst>
            </p:cNvPr>
            <p:cNvCxnSpPr>
              <a:cxnSpLocks/>
            </p:cNvCxnSpPr>
            <p:nvPr/>
          </p:nvCxnSpPr>
          <p:spPr>
            <a:xfrm>
              <a:off x="446314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B8103D28-37FE-4026-BBC9-BA853DB37B4B}"/>
                </a:ext>
              </a:extLst>
            </p:cNvPr>
            <p:cNvCxnSpPr>
              <a:cxnSpLocks/>
            </p:cNvCxnSpPr>
            <p:nvPr/>
          </p:nvCxnSpPr>
          <p:spPr>
            <a:xfrm>
              <a:off x="11104478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29C7722D-DCBC-4CAE-938B-35CD71C03160}"/>
                </a:ext>
              </a:extLst>
            </p:cNvPr>
            <p:cNvCxnSpPr>
              <a:cxnSpLocks/>
            </p:cNvCxnSpPr>
            <p:nvPr/>
          </p:nvCxnSpPr>
          <p:spPr>
            <a:xfrm>
              <a:off x="8972846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206CF5BA-1E7F-473A-8982-55B6999A1795}"/>
                </a:ext>
              </a:extLst>
            </p:cNvPr>
            <p:cNvCxnSpPr>
              <a:cxnSpLocks/>
            </p:cNvCxnSpPr>
            <p:nvPr/>
          </p:nvCxnSpPr>
          <p:spPr>
            <a:xfrm>
              <a:off x="6841213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2A223882-9845-439F-9C14-0A9E0614CFF5}"/>
                </a:ext>
              </a:extLst>
            </p:cNvPr>
            <p:cNvCxnSpPr>
              <a:cxnSpLocks/>
            </p:cNvCxnSpPr>
            <p:nvPr/>
          </p:nvCxnSpPr>
          <p:spPr>
            <a:xfrm>
              <a:off x="4709580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35B62BC8-87D4-4FD9-A60C-68A0A33581AF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47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ítutlo do Gráfico">
              <a:extLst>
                <a:ext uri="{FF2B5EF4-FFF2-40B4-BE49-F238E27FC236}">
                  <a16:creationId xmlns:a16="http://schemas.microsoft.com/office/drawing/2014/main" id="{8A6979A4-5F20-43BC-86FC-86F913BC0969}"/>
                </a:ext>
              </a:extLst>
            </p:cNvPr>
            <p:cNvSpPr txBox="1"/>
            <p:nvPr/>
          </p:nvSpPr>
          <p:spPr>
            <a:xfrm>
              <a:off x="832296" y="1866404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QTD PRODUZIDA</a:t>
              </a:r>
            </a:p>
          </p:txBody>
        </p:sp>
        <p:sp>
          <p:nvSpPr>
            <p:cNvPr id="45" name="Títutlo do Gráfico">
              <a:extLst>
                <a:ext uri="{FF2B5EF4-FFF2-40B4-BE49-F238E27FC236}">
                  <a16:creationId xmlns:a16="http://schemas.microsoft.com/office/drawing/2014/main" id="{19468A12-6EC6-4C10-994C-DF0D3B5C2635}"/>
                </a:ext>
              </a:extLst>
            </p:cNvPr>
            <p:cNvSpPr txBox="1"/>
            <p:nvPr/>
          </p:nvSpPr>
          <p:spPr>
            <a:xfrm>
              <a:off x="3084956" y="1866404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QTD TEÓRICA</a:t>
              </a:r>
            </a:p>
          </p:txBody>
        </p:sp>
        <p:sp>
          <p:nvSpPr>
            <p:cNvPr id="46" name="Títutlo do Gráfico">
              <a:extLst>
                <a:ext uri="{FF2B5EF4-FFF2-40B4-BE49-F238E27FC236}">
                  <a16:creationId xmlns:a16="http://schemas.microsoft.com/office/drawing/2014/main" id="{997B53CB-FFA1-44D6-8E95-1B3B2DF79B76}"/>
                </a:ext>
              </a:extLst>
            </p:cNvPr>
            <p:cNvSpPr txBox="1"/>
            <p:nvPr/>
          </p:nvSpPr>
          <p:spPr>
            <a:xfrm>
              <a:off x="5092356" y="1866404"/>
              <a:ext cx="1366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QTDE REFUGADA</a:t>
              </a:r>
            </a:p>
          </p:txBody>
        </p:sp>
        <p:sp>
          <p:nvSpPr>
            <p:cNvPr id="47" name="Títutlo do Gráfico">
              <a:extLst>
                <a:ext uri="{FF2B5EF4-FFF2-40B4-BE49-F238E27FC236}">
                  <a16:creationId xmlns:a16="http://schemas.microsoft.com/office/drawing/2014/main" id="{2C98457F-1B6A-4613-A7D0-13D73EFBE6CF}"/>
                </a:ext>
              </a:extLst>
            </p:cNvPr>
            <p:cNvSpPr txBox="1"/>
            <p:nvPr/>
          </p:nvSpPr>
          <p:spPr>
            <a:xfrm>
              <a:off x="7103616" y="1866404"/>
              <a:ext cx="16097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HORAS PRODUTIVAS</a:t>
              </a:r>
            </a:p>
          </p:txBody>
        </p:sp>
        <p:sp>
          <p:nvSpPr>
            <p:cNvPr id="48" name="Títutlo do Gráfico">
              <a:extLst>
                <a:ext uri="{FF2B5EF4-FFF2-40B4-BE49-F238E27FC236}">
                  <a16:creationId xmlns:a16="http://schemas.microsoft.com/office/drawing/2014/main" id="{C8593562-14B0-4D4F-AB8F-0F481DC43B4F}"/>
                </a:ext>
              </a:extLst>
            </p:cNvPr>
            <p:cNvSpPr txBox="1"/>
            <p:nvPr/>
          </p:nvSpPr>
          <p:spPr>
            <a:xfrm>
              <a:off x="9349210" y="1866404"/>
              <a:ext cx="1378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HORAS PARADAS</a:t>
              </a:r>
            </a:p>
          </p:txBody>
        </p:sp>
        <p:pic>
          <p:nvPicPr>
            <p:cNvPr id="49" name="Gráfico 48" descr="Ampulheta concluída">
              <a:extLst>
                <a:ext uri="{FF2B5EF4-FFF2-40B4-BE49-F238E27FC236}">
                  <a16:creationId xmlns:a16="http://schemas.microsoft.com/office/drawing/2014/main" id="{244EE55E-9D99-4FFD-9747-7554757A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75217" y="1426509"/>
              <a:ext cx="468000" cy="468000"/>
            </a:xfrm>
            <a:prstGeom prst="rect">
              <a:avLst/>
            </a:prstGeom>
          </p:spPr>
        </p:pic>
        <p:pic>
          <p:nvPicPr>
            <p:cNvPr id="50" name="Gráfico 49" descr="Cronômetro 75%">
              <a:extLst>
                <a:ext uri="{FF2B5EF4-FFF2-40B4-BE49-F238E27FC236}">
                  <a16:creationId xmlns:a16="http://schemas.microsoft.com/office/drawing/2014/main" id="{D41161A7-0E58-4652-9049-F1A9D5D9D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43586" y="1426509"/>
              <a:ext cx="468000" cy="468000"/>
            </a:xfrm>
            <a:prstGeom prst="rect">
              <a:avLst/>
            </a:prstGeom>
          </p:spPr>
        </p:pic>
        <p:pic>
          <p:nvPicPr>
            <p:cNvPr id="51" name="Gráfico 50" descr="Inventário correto">
              <a:extLst>
                <a:ext uri="{FF2B5EF4-FFF2-40B4-BE49-F238E27FC236}">
                  <a16:creationId xmlns:a16="http://schemas.microsoft.com/office/drawing/2014/main" id="{5275D899-EA29-4FA5-BBC9-0202E86A6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4276" y="1426509"/>
              <a:ext cx="468000" cy="468000"/>
            </a:xfrm>
            <a:prstGeom prst="rect">
              <a:avLst/>
            </a:prstGeom>
          </p:spPr>
        </p:pic>
        <p:pic>
          <p:nvPicPr>
            <p:cNvPr id="52" name="Gráfico 51" descr="Inventário incorreto">
              <a:extLst>
                <a:ext uri="{FF2B5EF4-FFF2-40B4-BE49-F238E27FC236}">
                  <a16:creationId xmlns:a16="http://schemas.microsoft.com/office/drawing/2014/main" id="{AF52EF47-B46C-43BC-8E5D-DD1A1FFE9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11955" y="1426509"/>
              <a:ext cx="468000" cy="468000"/>
            </a:xfrm>
            <a:prstGeom prst="rect">
              <a:avLst/>
            </a:prstGeom>
          </p:spPr>
        </p:pic>
        <p:pic>
          <p:nvPicPr>
            <p:cNvPr id="53" name="Gráfico 52" descr="Apresentação com lista de verificação">
              <a:extLst>
                <a:ext uri="{FF2B5EF4-FFF2-40B4-BE49-F238E27FC236}">
                  <a16:creationId xmlns:a16="http://schemas.microsoft.com/office/drawing/2014/main" id="{13C8236E-C4B2-4A11-B6B4-A86FF5CDA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80324" y="1426509"/>
              <a:ext cx="468000" cy="468000"/>
            </a:xfrm>
            <a:prstGeom prst="rect">
              <a:avLst/>
            </a:prstGeom>
          </p:spPr>
        </p:pic>
      </p:grpSp>
      <p:pic>
        <p:nvPicPr>
          <p:cNvPr id="6" name="Gráfico 5" descr="fluxo de trabalho">
            <a:extLst>
              <a:ext uri="{FF2B5EF4-FFF2-40B4-BE49-F238E27FC236}">
                <a16:creationId xmlns:a16="http://schemas.microsoft.com/office/drawing/2014/main" id="{C77BE240-6BAD-4037-9645-068CAE0009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1704" y="37212"/>
            <a:ext cx="808052" cy="80805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8124AEE-13C3-4B99-92DA-A9BA759CF737}"/>
              </a:ext>
            </a:extLst>
          </p:cNvPr>
          <p:cNvSpPr/>
          <p:nvPr/>
        </p:nvSpPr>
        <p:spPr>
          <a:xfrm>
            <a:off x="876496" y="2289765"/>
            <a:ext cx="2679586" cy="442423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EF25CF9-5B0B-4065-B6F6-F84A8BEE3FB7}"/>
              </a:ext>
            </a:extLst>
          </p:cNvPr>
          <p:cNvSpPr/>
          <p:nvPr/>
        </p:nvSpPr>
        <p:spPr>
          <a:xfrm>
            <a:off x="9370527" y="2289764"/>
            <a:ext cx="2682671" cy="442422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B9F795E-E8DC-42BF-98DD-3D5D7337A83B}"/>
              </a:ext>
            </a:extLst>
          </p:cNvPr>
          <p:cNvSpPr/>
          <p:nvPr/>
        </p:nvSpPr>
        <p:spPr>
          <a:xfrm>
            <a:off x="3706485" y="4518988"/>
            <a:ext cx="5524355" cy="2195008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Nav 3">
            <a:extLst>
              <a:ext uri="{FF2B5EF4-FFF2-40B4-BE49-F238E27FC236}">
                <a16:creationId xmlns:a16="http://schemas.microsoft.com/office/drawing/2014/main" id="{6FBDF4DC-F41F-4573-BC5E-3ADF903200BF}"/>
              </a:ext>
            </a:extLst>
          </p:cNvPr>
          <p:cNvSpPr/>
          <p:nvPr/>
        </p:nvSpPr>
        <p:spPr>
          <a:xfrm rot="16200000">
            <a:off x="10615743" y="4621342"/>
            <a:ext cx="2791440" cy="361073"/>
          </a:xfrm>
          <a:prstGeom prst="trapezoid">
            <a:avLst>
              <a:gd name="adj" fmla="val 1000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  <a:latin typeface="Montserrat ExtraBold" panose="00000900000000000000" pitchFamily="2" charset="0"/>
              </a:rPr>
              <a:t>PRODUTIVIDADE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82976A0-229C-4D7E-8204-57949D12AD18}"/>
              </a:ext>
            </a:extLst>
          </p:cNvPr>
          <p:cNvSpPr/>
          <p:nvPr/>
        </p:nvSpPr>
        <p:spPr>
          <a:xfrm>
            <a:off x="3706484" y="2289764"/>
            <a:ext cx="5524355" cy="2099782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D68BE53-0FEB-4A9E-B2EF-696F762498EC}"/>
              </a:ext>
            </a:extLst>
          </p:cNvPr>
          <p:cNvSpPr/>
          <p:nvPr/>
        </p:nvSpPr>
        <p:spPr>
          <a:xfrm>
            <a:off x="0" y="-1"/>
            <a:ext cx="4963886" cy="4746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F2CC848-23FF-4AC7-B3DA-90B0CB337CA2}"/>
              </a:ext>
            </a:extLst>
          </p:cNvPr>
          <p:cNvGrpSpPr/>
          <p:nvPr/>
        </p:nvGrpSpPr>
        <p:grpSpPr>
          <a:xfrm>
            <a:off x="345436" y="139331"/>
            <a:ext cx="4331069" cy="4409451"/>
            <a:chOff x="6197230" y="2242862"/>
            <a:chExt cx="4331069" cy="4409451"/>
          </a:xfrm>
        </p:grpSpPr>
        <p:grpSp>
          <p:nvGrpSpPr>
            <p:cNvPr id="86" name="OEE">
              <a:extLst>
                <a:ext uri="{FF2B5EF4-FFF2-40B4-BE49-F238E27FC236}">
                  <a16:creationId xmlns:a16="http://schemas.microsoft.com/office/drawing/2014/main" id="{4A79D799-25DE-4346-8307-A0C0D6E244B4}"/>
                </a:ext>
              </a:extLst>
            </p:cNvPr>
            <p:cNvGrpSpPr/>
            <p:nvPr/>
          </p:nvGrpSpPr>
          <p:grpSpPr>
            <a:xfrm>
              <a:off x="6197230" y="4544212"/>
              <a:ext cx="4331069" cy="957426"/>
              <a:chOff x="6197230" y="2508159"/>
              <a:chExt cx="4331069" cy="957426"/>
            </a:xfrm>
          </p:grpSpPr>
          <p:sp>
            <p:nvSpPr>
              <p:cNvPr id="87" name="Paralelogramo 86">
                <a:extLst>
                  <a:ext uri="{FF2B5EF4-FFF2-40B4-BE49-F238E27FC236}">
                    <a16:creationId xmlns:a16="http://schemas.microsoft.com/office/drawing/2014/main" id="{4F6D47EF-F86D-4BA6-A496-58A667ECA7BE}"/>
                  </a:ext>
                </a:extLst>
              </p:cNvPr>
              <p:cNvSpPr/>
              <p:nvPr/>
            </p:nvSpPr>
            <p:spPr>
              <a:xfrm>
                <a:off x="6197230" y="2817585"/>
                <a:ext cx="4123260" cy="648000"/>
              </a:xfrm>
              <a:prstGeom prst="parallelogram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Paralelogramo 87">
                <a:extLst>
                  <a:ext uri="{FF2B5EF4-FFF2-40B4-BE49-F238E27FC236}">
                    <a16:creationId xmlns:a16="http://schemas.microsoft.com/office/drawing/2014/main" id="{CC29EAB9-43CF-49A1-A05A-90AEAAED225F}"/>
                  </a:ext>
                </a:extLst>
              </p:cNvPr>
              <p:cNvSpPr/>
              <p:nvPr/>
            </p:nvSpPr>
            <p:spPr>
              <a:xfrm>
                <a:off x="9055099" y="2594665"/>
                <a:ext cx="1473200" cy="648000"/>
              </a:xfrm>
              <a:prstGeom prst="parallelogram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chemeClr val="tx1">
                    <a:alpha val="4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Títutlo da Página">
                <a:extLst>
                  <a:ext uri="{FF2B5EF4-FFF2-40B4-BE49-F238E27FC236}">
                    <a16:creationId xmlns:a16="http://schemas.microsoft.com/office/drawing/2014/main" id="{D00B3D2A-0E7F-4F82-B8F5-124AC241E46D}"/>
                  </a:ext>
                </a:extLst>
              </p:cNvPr>
              <p:cNvSpPr txBox="1"/>
              <p:nvPr/>
            </p:nvSpPr>
            <p:spPr>
              <a:xfrm>
                <a:off x="6338666" y="2508159"/>
                <a:ext cx="15151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>
                    <a:solidFill>
                      <a:schemeClr val="bg1"/>
                    </a:solidFill>
                    <a:effectLst/>
                    <a:latin typeface="Montserrat ExtraBold" panose="00000900000000000000" pitchFamily="2" charset="0"/>
                  </a:rPr>
                  <a:t>QUALIDADE</a:t>
                </a:r>
              </a:p>
            </p:txBody>
          </p:sp>
        </p:grpSp>
        <p:grpSp>
          <p:nvGrpSpPr>
            <p:cNvPr id="82" name="Qualidade">
              <a:extLst>
                <a:ext uri="{FF2B5EF4-FFF2-40B4-BE49-F238E27FC236}">
                  <a16:creationId xmlns:a16="http://schemas.microsoft.com/office/drawing/2014/main" id="{9413591E-9762-4C8C-9113-BC4AD6400793}"/>
                </a:ext>
              </a:extLst>
            </p:cNvPr>
            <p:cNvGrpSpPr/>
            <p:nvPr/>
          </p:nvGrpSpPr>
          <p:grpSpPr>
            <a:xfrm>
              <a:off x="6197230" y="3393537"/>
              <a:ext cx="4331069" cy="957426"/>
              <a:chOff x="6197230" y="2508159"/>
              <a:chExt cx="4331069" cy="957426"/>
            </a:xfrm>
          </p:grpSpPr>
          <p:sp>
            <p:nvSpPr>
              <p:cNvPr id="83" name="Paralelogramo 82">
                <a:extLst>
                  <a:ext uri="{FF2B5EF4-FFF2-40B4-BE49-F238E27FC236}">
                    <a16:creationId xmlns:a16="http://schemas.microsoft.com/office/drawing/2014/main" id="{564EB398-8647-4090-8183-C56EC10BBAEC}"/>
                  </a:ext>
                </a:extLst>
              </p:cNvPr>
              <p:cNvSpPr/>
              <p:nvPr/>
            </p:nvSpPr>
            <p:spPr>
              <a:xfrm>
                <a:off x="6197230" y="2817585"/>
                <a:ext cx="4123260" cy="648000"/>
              </a:xfrm>
              <a:prstGeom prst="parallelogram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Paralelogramo 83">
                <a:extLst>
                  <a:ext uri="{FF2B5EF4-FFF2-40B4-BE49-F238E27FC236}">
                    <a16:creationId xmlns:a16="http://schemas.microsoft.com/office/drawing/2014/main" id="{A86114E0-1B29-4F07-86A2-7E99121459B2}"/>
                  </a:ext>
                </a:extLst>
              </p:cNvPr>
              <p:cNvSpPr/>
              <p:nvPr/>
            </p:nvSpPr>
            <p:spPr>
              <a:xfrm>
                <a:off x="9055099" y="2594665"/>
                <a:ext cx="1473200" cy="648000"/>
              </a:xfrm>
              <a:prstGeom prst="parallelogram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chemeClr val="tx1">
                    <a:alpha val="4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Títutlo da Página">
                <a:extLst>
                  <a:ext uri="{FF2B5EF4-FFF2-40B4-BE49-F238E27FC236}">
                    <a16:creationId xmlns:a16="http://schemas.microsoft.com/office/drawing/2014/main" id="{47764650-2864-4B9F-B225-427CC59DED5C}"/>
                  </a:ext>
                </a:extLst>
              </p:cNvPr>
              <p:cNvSpPr txBox="1"/>
              <p:nvPr/>
            </p:nvSpPr>
            <p:spPr>
              <a:xfrm>
                <a:off x="6338666" y="2508159"/>
                <a:ext cx="2056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>
                    <a:solidFill>
                      <a:schemeClr val="bg1"/>
                    </a:solidFill>
                    <a:latin typeface="Montserrat ExtraBold" panose="00000900000000000000" pitchFamily="2" charset="0"/>
                  </a:rPr>
                  <a:t>PRODUTIVIDADE</a:t>
                </a:r>
                <a:endParaRPr lang="pt-BR" sz="1600" b="1" dirty="0">
                  <a:solidFill>
                    <a:schemeClr val="bg1"/>
                  </a:solidFill>
                  <a:effectLst/>
                  <a:latin typeface="Montserrat ExtraBold" panose="00000900000000000000" pitchFamily="2" charset="0"/>
                </a:endParaRPr>
              </a:p>
            </p:txBody>
          </p:sp>
        </p:grpSp>
        <p:grpSp>
          <p:nvGrpSpPr>
            <p:cNvPr id="78" name="Produtividade">
              <a:extLst>
                <a:ext uri="{FF2B5EF4-FFF2-40B4-BE49-F238E27FC236}">
                  <a16:creationId xmlns:a16="http://schemas.microsoft.com/office/drawing/2014/main" id="{C1A9D586-8153-4FD1-AE9A-86C148521571}"/>
                </a:ext>
              </a:extLst>
            </p:cNvPr>
            <p:cNvGrpSpPr/>
            <p:nvPr/>
          </p:nvGrpSpPr>
          <p:grpSpPr>
            <a:xfrm>
              <a:off x="6197230" y="5694887"/>
              <a:ext cx="4331069" cy="957426"/>
              <a:chOff x="6197230" y="2508159"/>
              <a:chExt cx="4331069" cy="957426"/>
            </a:xfrm>
          </p:grpSpPr>
          <p:sp>
            <p:nvSpPr>
              <p:cNvPr id="79" name="Paralelogramo 78">
                <a:extLst>
                  <a:ext uri="{FF2B5EF4-FFF2-40B4-BE49-F238E27FC236}">
                    <a16:creationId xmlns:a16="http://schemas.microsoft.com/office/drawing/2014/main" id="{ABBC5239-C766-404D-AA07-1818603F6666}"/>
                  </a:ext>
                </a:extLst>
              </p:cNvPr>
              <p:cNvSpPr/>
              <p:nvPr/>
            </p:nvSpPr>
            <p:spPr>
              <a:xfrm>
                <a:off x="6197230" y="2817585"/>
                <a:ext cx="4123260" cy="648000"/>
              </a:xfrm>
              <a:prstGeom prst="parallelogram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Paralelogramo 79">
                <a:extLst>
                  <a:ext uri="{FF2B5EF4-FFF2-40B4-BE49-F238E27FC236}">
                    <a16:creationId xmlns:a16="http://schemas.microsoft.com/office/drawing/2014/main" id="{2F227CC1-F7D1-49BA-972D-E3A017D94184}"/>
                  </a:ext>
                </a:extLst>
              </p:cNvPr>
              <p:cNvSpPr/>
              <p:nvPr/>
            </p:nvSpPr>
            <p:spPr>
              <a:xfrm>
                <a:off x="9055099" y="2594665"/>
                <a:ext cx="1473200" cy="648000"/>
              </a:xfrm>
              <a:prstGeom prst="parallelogram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chemeClr val="tx1">
                    <a:alpha val="4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Títutlo da Página">
                <a:extLst>
                  <a:ext uri="{FF2B5EF4-FFF2-40B4-BE49-F238E27FC236}">
                    <a16:creationId xmlns:a16="http://schemas.microsoft.com/office/drawing/2014/main" id="{8F39E1A8-2DFE-488E-8B61-1A9233CAC712}"/>
                  </a:ext>
                </a:extLst>
              </p:cNvPr>
              <p:cNvSpPr txBox="1"/>
              <p:nvPr/>
            </p:nvSpPr>
            <p:spPr>
              <a:xfrm>
                <a:off x="6338666" y="2508159"/>
                <a:ext cx="21739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>
                    <a:solidFill>
                      <a:schemeClr val="bg1"/>
                    </a:solidFill>
                    <a:latin typeface="Montserrat ExtraBold" panose="00000900000000000000" pitchFamily="2" charset="0"/>
                  </a:rPr>
                  <a:t>DISPONIBILIDADE</a:t>
                </a:r>
                <a:endParaRPr lang="pt-BR" sz="1600" b="1" dirty="0">
                  <a:solidFill>
                    <a:schemeClr val="bg1"/>
                  </a:solidFill>
                  <a:effectLst/>
                  <a:latin typeface="Montserrat ExtraBold" panose="00000900000000000000" pitchFamily="2" charset="0"/>
                </a:endParaRPr>
              </a:p>
            </p:txBody>
          </p:sp>
        </p:grpSp>
        <p:grpSp>
          <p:nvGrpSpPr>
            <p:cNvPr id="77" name="Disponibilidade">
              <a:extLst>
                <a:ext uri="{FF2B5EF4-FFF2-40B4-BE49-F238E27FC236}">
                  <a16:creationId xmlns:a16="http://schemas.microsoft.com/office/drawing/2014/main" id="{87F3B894-5DED-4699-9FD4-85FA15CE6802}"/>
                </a:ext>
              </a:extLst>
            </p:cNvPr>
            <p:cNvGrpSpPr/>
            <p:nvPr/>
          </p:nvGrpSpPr>
          <p:grpSpPr>
            <a:xfrm>
              <a:off x="6197230" y="2242862"/>
              <a:ext cx="4331069" cy="957426"/>
              <a:chOff x="6197230" y="2508159"/>
              <a:chExt cx="4331069" cy="957426"/>
            </a:xfrm>
          </p:grpSpPr>
          <p:sp>
            <p:nvSpPr>
              <p:cNvPr id="74" name="Paralelogramo 73">
                <a:extLst>
                  <a:ext uri="{FF2B5EF4-FFF2-40B4-BE49-F238E27FC236}">
                    <a16:creationId xmlns:a16="http://schemas.microsoft.com/office/drawing/2014/main" id="{FF5B54B3-286F-4C1A-8789-5611CC9B539A}"/>
                  </a:ext>
                </a:extLst>
              </p:cNvPr>
              <p:cNvSpPr/>
              <p:nvPr/>
            </p:nvSpPr>
            <p:spPr>
              <a:xfrm>
                <a:off x="6197230" y="2817585"/>
                <a:ext cx="4123260" cy="648000"/>
              </a:xfrm>
              <a:prstGeom prst="parallelogram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Paralelogramo 71">
                <a:extLst>
                  <a:ext uri="{FF2B5EF4-FFF2-40B4-BE49-F238E27FC236}">
                    <a16:creationId xmlns:a16="http://schemas.microsoft.com/office/drawing/2014/main" id="{A7940718-3893-4A14-83C6-77711B2EFC3B}"/>
                  </a:ext>
                </a:extLst>
              </p:cNvPr>
              <p:cNvSpPr/>
              <p:nvPr/>
            </p:nvSpPr>
            <p:spPr>
              <a:xfrm>
                <a:off x="9055099" y="2594665"/>
                <a:ext cx="1473200" cy="648000"/>
              </a:xfrm>
              <a:prstGeom prst="parallelogram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chemeClr val="tx1">
                    <a:alpha val="4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Títutlo da Página">
                <a:extLst>
                  <a:ext uri="{FF2B5EF4-FFF2-40B4-BE49-F238E27FC236}">
                    <a16:creationId xmlns:a16="http://schemas.microsoft.com/office/drawing/2014/main" id="{9D5FB814-DADA-48C7-9CEA-E53507CFE2BE}"/>
                  </a:ext>
                </a:extLst>
              </p:cNvPr>
              <p:cNvSpPr txBox="1"/>
              <p:nvPr/>
            </p:nvSpPr>
            <p:spPr>
              <a:xfrm>
                <a:off x="6338666" y="2508159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>
                    <a:solidFill>
                      <a:schemeClr val="bg1"/>
                    </a:solidFill>
                    <a:effectLst/>
                    <a:latin typeface="Montserrat ExtraBold" panose="00000900000000000000" pitchFamily="2" charset="0"/>
                  </a:rPr>
                  <a:t>OEE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702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C6CE480-4A27-446C-ADE2-3389910A3083}"/>
              </a:ext>
            </a:extLst>
          </p:cNvPr>
          <p:cNvSpPr/>
          <p:nvPr/>
        </p:nvSpPr>
        <p:spPr>
          <a:xfrm>
            <a:off x="1229614" y="1386102"/>
            <a:ext cx="948324" cy="689113"/>
          </a:xfrm>
          <a:prstGeom prst="rect">
            <a:avLst/>
          </a:prstGeom>
          <a:solidFill>
            <a:srgbClr val="151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#151D2A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C40442-7234-4B18-944B-921FD33831B5}"/>
              </a:ext>
            </a:extLst>
          </p:cNvPr>
          <p:cNvSpPr txBox="1"/>
          <p:nvPr/>
        </p:nvSpPr>
        <p:spPr>
          <a:xfrm>
            <a:off x="1152939" y="84813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ontserrat Black" panose="00000A00000000000000" pitchFamily="2" charset="0"/>
                <a:cs typeface="Arial" panose="020B0604020202020204" pitchFamily="34" charset="0"/>
              </a:rPr>
              <a:t>PALETA DE CORES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B2F13BA-A465-4CF0-BF9B-611A2A4C00A0}"/>
              </a:ext>
            </a:extLst>
          </p:cNvPr>
          <p:cNvSpPr/>
          <p:nvPr/>
        </p:nvSpPr>
        <p:spPr>
          <a:xfrm>
            <a:off x="3340342" y="1386102"/>
            <a:ext cx="948324" cy="689113"/>
          </a:xfrm>
          <a:prstGeom prst="rect">
            <a:avLst/>
          </a:prstGeom>
          <a:solidFill>
            <a:srgbClr val="F61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#F61863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53A1764-9838-41A1-BA67-5E04AE03C8AF}"/>
              </a:ext>
            </a:extLst>
          </p:cNvPr>
          <p:cNvSpPr/>
          <p:nvPr/>
        </p:nvSpPr>
        <p:spPr>
          <a:xfrm>
            <a:off x="5451070" y="1386102"/>
            <a:ext cx="948324" cy="689113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#FFBB00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E9F2F3-8D95-453D-8416-84390203D402}"/>
              </a:ext>
            </a:extLst>
          </p:cNvPr>
          <p:cNvSpPr/>
          <p:nvPr/>
        </p:nvSpPr>
        <p:spPr>
          <a:xfrm>
            <a:off x="4395706" y="1386102"/>
            <a:ext cx="948324" cy="689113"/>
          </a:xfrm>
          <a:prstGeom prst="rect">
            <a:avLst/>
          </a:prstGeom>
          <a:solidFill>
            <a:srgbClr val="3CC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#3CCBDB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1A2464A-A170-4031-AED3-CBEEC53647B7}"/>
              </a:ext>
            </a:extLst>
          </p:cNvPr>
          <p:cNvSpPr/>
          <p:nvPr/>
        </p:nvSpPr>
        <p:spPr>
          <a:xfrm>
            <a:off x="2284978" y="1386102"/>
            <a:ext cx="948324" cy="689113"/>
          </a:xfrm>
          <a:prstGeom prst="rect">
            <a:avLst/>
          </a:prstGeom>
          <a:solidFill>
            <a:srgbClr val="4F0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#4F0250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6C1533F-8605-46DE-B943-6CE53A8B2B91}"/>
              </a:ext>
            </a:extLst>
          </p:cNvPr>
          <p:cNvSpPr/>
          <p:nvPr/>
        </p:nvSpPr>
        <p:spPr>
          <a:xfrm>
            <a:off x="6506433" y="1386102"/>
            <a:ext cx="948324" cy="689113"/>
          </a:xfrm>
          <a:prstGeom prst="rect">
            <a:avLst/>
          </a:prstGeom>
          <a:solidFill>
            <a:srgbClr val="A6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#A6401B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CEB9CBD-D502-46D9-B2F5-90A9DEAA3AD1}"/>
              </a:ext>
            </a:extLst>
          </p:cNvPr>
          <p:cNvSpPr txBox="1"/>
          <p:nvPr/>
        </p:nvSpPr>
        <p:spPr>
          <a:xfrm>
            <a:off x="852079" y="3476199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Montserrat Black" panose="00000A00000000000000" pitchFamily="2" charset="0"/>
                <a:cs typeface="Arial" panose="020B0604020202020204" pitchFamily="34" charset="0"/>
              </a:rPr>
              <a:t>TEXT 10PX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80EC89-1868-460E-9EE4-00B2AE3EBEE6}"/>
              </a:ext>
            </a:extLst>
          </p:cNvPr>
          <p:cNvSpPr txBox="1"/>
          <p:nvPr/>
        </p:nvSpPr>
        <p:spPr>
          <a:xfrm>
            <a:off x="1753946" y="3402916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ontserrat Black" panose="00000A00000000000000" pitchFamily="2" charset="0"/>
                <a:cs typeface="Arial" panose="020B0604020202020204" pitchFamily="34" charset="0"/>
              </a:rPr>
              <a:t>TEXT 16PX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AA5CBAE-63BE-4445-93C9-FD8157A1C8E2}"/>
              </a:ext>
            </a:extLst>
          </p:cNvPr>
          <p:cNvSpPr txBox="1"/>
          <p:nvPr/>
        </p:nvSpPr>
        <p:spPr>
          <a:xfrm>
            <a:off x="3102392" y="3280777"/>
            <a:ext cx="21210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atin typeface="Montserrat Black" panose="00000A00000000000000" pitchFamily="2" charset="0"/>
                <a:cs typeface="Arial" panose="020B0604020202020204" pitchFamily="34" charset="0"/>
              </a:rPr>
              <a:t>TEXT 26PX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33AA852-29E5-41BB-825D-27F8B704F96C}"/>
              </a:ext>
            </a:extLst>
          </p:cNvPr>
          <p:cNvSpPr txBox="1"/>
          <p:nvPr/>
        </p:nvSpPr>
        <p:spPr>
          <a:xfrm>
            <a:off x="5223485" y="3090734"/>
            <a:ext cx="3345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200" b="1" dirty="0">
                <a:latin typeface="Montserrat Black" panose="00000A00000000000000" pitchFamily="2" charset="0"/>
                <a:cs typeface="Arial" panose="020B0604020202020204" pitchFamily="34" charset="0"/>
              </a:rPr>
              <a:t>TEXT 42PX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0C75176-3734-4451-927D-6DF5BAE00265}"/>
              </a:ext>
            </a:extLst>
          </p:cNvPr>
          <p:cNvSpPr txBox="1"/>
          <p:nvPr/>
        </p:nvSpPr>
        <p:spPr>
          <a:xfrm>
            <a:off x="8569273" y="2763186"/>
            <a:ext cx="266611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800" b="1" dirty="0">
                <a:latin typeface="Montserrat Black" panose="00000A00000000000000" pitchFamily="2" charset="0"/>
                <a:cs typeface="Arial" panose="020B0604020202020204" pitchFamily="34" charset="0"/>
              </a:rPr>
              <a:t>68PX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7A580EA-3085-4F42-AFA5-BB88937BEB30}"/>
              </a:ext>
            </a:extLst>
          </p:cNvPr>
          <p:cNvSpPr txBox="1"/>
          <p:nvPr/>
        </p:nvSpPr>
        <p:spPr>
          <a:xfrm>
            <a:off x="222332" y="4797380"/>
            <a:ext cx="446468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0" b="1" dirty="0">
                <a:latin typeface="Montserrat Black" panose="00000A00000000000000" pitchFamily="2" charset="0"/>
                <a:cs typeface="Arial" panose="020B0604020202020204" pitchFamily="34" charset="0"/>
              </a:rPr>
              <a:t>110PX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87485D8-9FB5-47E1-AE0D-B38E84BDF45E}"/>
              </a:ext>
            </a:extLst>
          </p:cNvPr>
          <p:cNvSpPr txBox="1"/>
          <p:nvPr/>
        </p:nvSpPr>
        <p:spPr>
          <a:xfrm>
            <a:off x="4687016" y="3954255"/>
            <a:ext cx="7598555" cy="2846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00" b="1" dirty="0">
                <a:latin typeface="Montserrat Black" panose="00000A00000000000000" pitchFamily="2" charset="0"/>
                <a:cs typeface="Arial" panose="020B0604020202020204" pitchFamily="34" charset="0"/>
              </a:rPr>
              <a:t>179PX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33C11F2-33DE-4D3E-A761-87442819275B}"/>
              </a:ext>
            </a:extLst>
          </p:cNvPr>
          <p:cNvSpPr txBox="1"/>
          <p:nvPr/>
        </p:nvSpPr>
        <p:spPr>
          <a:xfrm>
            <a:off x="956613" y="2888043"/>
            <a:ext cx="6543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latin typeface="Montserrat Black" panose="00000A00000000000000" pitchFamily="2" charset="0"/>
                <a:cs typeface="Arial" panose="020B0604020202020204" pitchFamily="34" charset="0"/>
              </a:rPr>
              <a:t>TEXT 7PX</a:t>
            </a:r>
          </a:p>
        </p:txBody>
      </p:sp>
    </p:spTree>
    <p:extLst>
      <p:ext uri="{BB962C8B-B14F-4D97-AF65-F5344CB8AC3E}">
        <p14:creationId xmlns:p14="http://schemas.microsoft.com/office/powerpoint/2010/main" val="3819662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N 4 - Produção">
      <a:dk1>
        <a:srgbClr val="151D2A"/>
      </a:dk1>
      <a:lt1>
        <a:sysClr val="window" lastClr="FFFFFF"/>
      </a:lt1>
      <a:dk2>
        <a:srgbClr val="44546A"/>
      </a:dk2>
      <a:lt2>
        <a:srgbClr val="E7E6E6"/>
      </a:lt2>
      <a:accent1>
        <a:srgbClr val="4F0250"/>
      </a:accent1>
      <a:accent2>
        <a:srgbClr val="F61863"/>
      </a:accent2>
      <a:accent3>
        <a:srgbClr val="3CCBDB"/>
      </a:accent3>
      <a:accent4>
        <a:srgbClr val="FFBB00"/>
      </a:accent4>
      <a:accent5>
        <a:srgbClr val="A6401B"/>
      </a:accent5>
      <a:accent6>
        <a:srgbClr val="151D2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alpha val="7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99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Montserrat Black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17</cp:revision>
  <dcterms:created xsi:type="dcterms:W3CDTF">2020-08-17T12:48:26Z</dcterms:created>
  <dcterms:modified xsi:type="dcterms:W3CDTF">2020-10-08T14:24:16Z</dcterms:modified>
</cp:coreProperties>
</file>